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google.com/maps/"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nodejs.org/en/" TargetMode="External"/><Relationship Id="rId5" Type="http://schemas.openxmlformats.org/officeDocument/2006/relationships/hyperlink" Target="https://mlab.com/" TargetMode="External"/><Relationship Id="rId4" Type="http://schemas.openxmlformats.org/officeDocument/2006/relationships/hyperlink" Target="https://angularj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2159" y="755329"/>
            <a:ext cx="8915399" cy="1593574"/>
          </a:xfrm>
        </p:spPr>
        <p:txBody>
          <a:bodyPr/>
          <a:lstStyle/>
          <a:p>
            <a:r>
              <a:rPr lang="en-US" dirty="0"/>
              <a:t>GO PARKING</a:t>
            </a:r>
          </a:p>
        </p:txBody>
      </p:sp>
      <p:sp>
        <p:nvSpPr>
          <p:cNvPr id="3" name="Subtitle 2"/>
          <p:cNvSpPr>
            <a:spLocks noGrp="1"/>
          </p:cNvSpPr>
          <p:nvPr>
            <p:ph type="subTitle" idx="1"/>
          </p:nvPr>
        </p:nvSpPr>
        <p:spPr>
          <a:xfrm>
            <a:off x="2580419" y="2288714"/>
            <a:ext cx="8915399" cy="2895629"/>
          </a:xfrm>
        </p:spPr>
        <p:txBody>
          <a:bodyPr>
            <a:normAutofit/>
          </a:bodyPr>
          <a:lstStyle/>
          <a:p>
            <a:r>
              <a:rPr lang="en-US" dirty="0"/>
              <a:t>						You made the right Choice!!!</a:t>
            </a:r>
          </a:p>
          <a:p>
            <a:endParaRPr lang="en-US" dirty="0"/>
          </a:p>
          <a:p>
            <a:r>
              <a:rPr lang="en-US" sz="2000" b="1" dirty="0"/>
              <a:t>Team Innovators:</a:t>
            </a:r>
          </a:p>
          <a:p>
            <a:r>
              <a:rPr lang="en-US" dirty="0" err="1"/>
              <a:t>Moin</a:t>
            </a:r>
            <a:r>
              <a:rPr lang="en-US" dirty="0"/>
              <a:t>, Syed</a:t>
            </a:r>
          </a:p>
          <a:p>
            <a:r>
              <a:rPr lang="en-US" dirty="0" err="1"/>
              <a:t>Chakilam</a:t>
            </a:r>
            <a:r>
              <a:rPr lang="en-US" dirty="0"/>
              <a:t> , </a:t>
            </a:r>
            <a:r>
              <a:rPr lang="en-US" dirty="0" err="1"/>
              <a:t>Revanth</a:t>
            </a:r>
            <a:endParaRPr lang="en-US" dirty="0"/>
          </a:p>
          <a:p>
            <a:r>
              <a:rPr lang="en-US" dirty="0" err="1"/>
              <a:t>Nandigam</a:t>
            </a:r>
            <a:r>
              <a:rPr lang="en-US" dirty="0"/>
              <a:t>, </a:t>
            </a:r>
            <a:r>
              <a:rPr lang="en-US" dirty="0" err="1"/>
              <a:t>Nageswara</a:t>
            </a:r>
            <a:endParaRPr lang="en-US" dirty="0"/>
          </a:p>
          <a:p>
            <a:r>
              <a:rPr lang="en-US" dirty="0"/>
              <a:t>Sarda, Devender</a:t>
            </a:r>
          </a:p>
          <a:p>
            <a:endParaRPr lang="en-US" dirty="0"/>
          </a:p>
          <a:p>
            <a:endParaRPr lang="en-US" dirty="0"/>
          </a:p>
        </p:txBody>
      </p:sp>
      <p:pic>
        <p:nvPicPr>
          <p:cNvPr id="5" name="Picture 4"/>
          <p:cNvPicPr>
            <a:picLocks noChangeAspect="1"/>
          </p:cNvPicPr>
          <p:nvPr/>
        </p:nvPicPr>
        <p:blipFill>
          <a:blip r:embed="rId2"/>
          <a:stretch>
            <a:fillRect/>
          </a:stretch>
        </p:blipFill>
        <p:spPr>
          <a:xfrm>
            <a:off x="6330207" y="3012958"/>
            <a:ext cx="5393635" cy="2643809"/>
          </a:xfrm>
          <a:prstGeom prst="rect">
            <a:avLst/>
          </a:prstGeom>
        </p:spPr>
      </p:pic>
    </p:spTree>
    <p:extLst>
      <p:ext uri="{BB962C8B-B14F-4D97-AF65-F5344CB8AC3E}">
        <p14:creationId xmlns:p14="http://schemas.microsoft.com/office/powerpoint/2010/main" val="250301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 </a:t>
            </a:r>
          </a:p>
        </p:txBody>
      </p:sp>
      <p:sp>
        <p:nvSpPr>
          <p:cNvPr id="3" name="Content Placeholder 2"/>
          <p:cNvSpPr>
            <a:spLocks noGrp="1"/>
          </p:cNvSpPr>
          <p:nvPr>
            <p:ph idx="1"/>
          </p:nvPr>
        </p:nvSpPr>
        <p:spPr/>
        <p:txBody>
          <a:bodyPr>
            <a:normAutofit/>
          </a:bodyPr>
          <a:lstStyle/>
          <a:p>
            <a:r>
              <a:rPr lang="en-US" dirty="0"/>
              <a:t>In today’s digital era where everything is online …Why waste time finding a parking spot for your vehicle on the destination ? when you can reserve the spot in one touch from your home. That’s where GO PARKING comes into picture.</a:t>
            </a:r>
          </a:p>
          <a:p>
            <a:endParaRPr lang="en-US" dirty="0"/>
          </a:p>
          <a:p>
            <a:endParaRPr lang="en-US" dirty="0"/>
          </a:p>
        </p:txBody>
      </p:sp>
      <p:pic>
        <p:nvPicPr>
          <p:cNvPr id="5" name="Picture 4"/>
          <p:cNvPicPr>
            <a:picLocks noChangeAspect="1"/>
          </p:cNvPicPr>
          <p:nvPr/>
        </p:nvPicPr>
        <p:blipFill>
          <a:blip r:embed="rId2"/>
          <a:stretch>
            <a:fillRect/>
          </a:stretch>
        </p:blipFill>
        <p:spPr>
          <a:xfrm>
            <a:off x="8057321" y="3404938"/>
            <a:ext cx="3308626" cy="2506284"/>
          </a:xfrm>
          <a:prstGeom prst="rect">
            <a:avLst/>
          </a:prstGeom>
        </p:spPr>
      </p:pic>
    </p:spTree>
    <p:extLst>
      <p:ext uri="{BB962C8B-B14F-4D97-AF65-F5344CB8AC3E}">
        <p14:creationId xmlns:p14="http://schemas.microsoft.com/office/powerpoint/2010/main" val="38783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Features</a:t>
            </a:r>
          </a:p>
        </p:txBody>
      </p:sp>
      <p:sp>
        <p:nvSpPr>
          <p:cNvPr id="3" name="Content Placeholder 2"/>
          <p:cNvSpPr>
            <a:spLocks noGrp="1"/>
          </p:cNvSpPr>
          <p:nvPr>
            <p:ph idx="1"/>
          </p:nvPr>
        </p:nvSpPr>
        <p:spPr>
          <a:xfrm>
            <a:off x="1749669" y="2001715"/>
            <a:ext cx="10093569" cy="5164016"/>
          </a:xfrm>
        </p:spPr>
        <p:txBody>
          <a:bodyPr/>
          <a:lstStyle/>
          <a:p>
            <a:pPr marL="0" indent="0">
              <a:buNone/>
            </a:pPr>
            <a:r>
              <a:rPr lang="en-US" dirty="0"/>
              <a:t>GO PARKING is an online web application portal where user can search and reserve  any place for parking his/her Vehicle and the application results with a wide range of locations and prices on hourly basis.</a:t>
            </a:r>
          </a:p>
          <a:p>
            <a:pPr lvl="1"/>
            <a:r>
              <a:rPr lang="en-US" dirty="0"/>
              <a:t>User can create account or use OAuth (Facebook and Google) to sign in to the app.</a:t>
            </a:r>
          </a:p>
          <a:p>
            <a:pPr lvl="1"/>
            <a:r>
              <a:rPr lang="en-US" dirty="0"/>
              <a:t>The application provides two user friendly layouts. One with the map view which highlights the location pointers. The other is the list view where it provides list of all the location with the details.</a:t>
            </a:r>
          </a:p>
          <a:p>
            <a:pPr lvl="1"/>
            <a:r>
              <a:rPr lang="en-US" dirty="0"/>
              <a:t>Users can reserve a parking spot with their priority timings and providing vehicle registration number</a:t>
            </a:r>
          </a:p>
          <a:p>
            <a:pPr lvl="1"/>
            <a:r>
              <a:rPr lang="en-US" dirty="0"/>
              <a:t>Application triggers an email notification to user on successful registration.</a:t>
            </a:r>
          </a:p>
          <a:p>
            <a:pPr lvl="1"/>
            <a:r>
              <a:rPr lang="en-US" dirty="0"/>
              <a:t>User can delete his parking reservations or account.</a:t>
            </a:r>
          </a:p>
          <a:p>
            <a:endParaRPr lang="en-US" dirty="0"/>
          </a:p>
        </p:txBody>
      </p:sp>
    </p:spTree>
    <p:extLst>
      <p:ext uri="{BB962C8B-B14F-4D97-AF65-F5344CB8AC3E}">
        <p14:creationId xmlns:p14="http://schemas.microsoft.com/office/powerpoint/2010/main" val="41762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p>
        </p:txBody>
      </p:sp>
      <p:sp>
        <p:nvSpPr>
          <p:cNvPr id="3" name="Content Placeholder 2"/>
          <p:cNvSpPr>
            <a:spLocks noGrp="1"/>
          </p:cNvSpPr>
          <p:nvPr>
            <p:ph idx="1"/>
          </p:nvPr>
        </p:nvSpPr>
        <p:spPr>
          <a:xfrm>
            <a:off x="2266122" y="1364974"/>
            <a:ext cx="9238490" cy="4546248"/>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2426678" y="1333996"/>
            <a:ext cx="8229600" cy="4577226"/>
          </a:xfrm>
          <a:prstGeom prst="rect">
            <a:avLst/>
          </a:prstGeom>
        </p:spPr>
      </p:pic>
      <p:sp>
        <p:nvSpPr>
          <p:cNvPr id="4" name="TextBox 3"/>
          <p:cNvSpPr txBox="1"/>
          <p:nvPr/>
        </p:nvSpPr>
        <p:spPr>
          <a:xfrm>
            <a:off x="1861350" y="6172200"/>
            <a:ext cx="9360255" cy="369332"/>
          </a:xfrm>
          <a:prstGeom prst="rect">
            <a:avLst/>
          </a:prstGeom>
          <a:noFill/>
        </p:spPr>
        <p:txBody>
          <a:bodyPr wrap="none" rtlCol="0">
            <a:spAutoFit/>
          </a:bodyPr>
          <a:lstStyle/>
          <a:p>
            <a:r>
              <a:rPr lang="en-US" b="1" dirty="0"/>
              <a:t>Technologies: MEAN Stack, jQuery, Bootstrap, Google Maps, Amazon Web services</a:t>
            </a:r>
          </a:p>
        </p:txBody>
      </p:sp>
    </p:spTree>
    <p:extLst>
      <p:ext uri="{BB962C8B-B14F-4D97-AF65-F5344CB8AC3E}">
        <p14:creationId xmlns:p14="http://schemas.microsoft.com/office/powerpoint/2010/main" val="62547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271" y="263625"/>
            <a:ext cx="8911687" cy="1280890"/>
          </a:xfrm>
        </p:spPr>
        <p:txBody>
          <a:bodyPr/>
          <a:lstStyle/>
          <a:p>
            <a:r>
              <a:rPr lang="en-US" dirty="0"/>
              <a:t>Application User Interface</a:t>
            </a:r>
          </a:p>
        </p:txBody>
      </p:sp>
      <p:pic>
        <p:nvPicPr>
          <p:cNvPr id="12" name="Content Placeholder 11"/>
          <p:cNvPicPr>
            <a:picLocks noGrp="1" noChangeAspect="1"/>
          </p:cNvPicPr>
          <p:nvPr>
            <p:ph idx="1"/>
          </p:nvPr>
        </p:nvPicPr>
        <p:blipFill>
          <a:blip r:embed="rId2"/>
          <a:stretch>
            <a:fillRect/>
          </a:stretch>
        </p:blipFill>
        <p:spPr>
          <a:xfrm>
            <a:off x="384466" y="1900970"/>
            <a:ext cx="3756711" cy="3476625"/>
          </a:xfrm>
        </p:spPr>
      </p:pic>
      <p:pic>
        <p:nvPicPr>
          <p:cNvPr id="13" name="Content Placeholder 11"/>
          <p:cNvPicPr>
            <a:picLocks noChangeAspect="1"/>
          </p:cNvPicPr>
          <p:nvPr/>
        </p:nvPicPr>
        <p:blipFill>
          <a:blip r:embed="rId3"/>
          <a:stretch>
            <a:fillRect/>
          </a:stretch>
        </p:blipFill>
        <p:spPr>
          <a:xfrm>
            <a:off x="4370877" y="1900969"/>
            <a:ext cx="3920270" cy="3476625"/>
          </a:xfrm>
          <a:prstGeom prst="rect">
            <a:avLst/>
          </a:prstGeom>
        </p:spPr>
      </p:pic>
      <p:pic>
        <p:nvPicPr>
          <p:cNvPr id="14" name="Content Placeholder 11"/>
          <p:cNvPicPr>
            <a:picLocks noChangeAspect="1"/>
          </p:cNvPicPr>
          <p:nvPr/>
        </p:nvPicPr>
        <p:blipFill>
          <a:blip r:embed="rId4"/>
          <a:stretch>
            <a:fillRect/>
          </a:stretch>
        </p:blipFill>
        <p:spPr>
          <a:xfrm>
            <a:off x="8425229" y="1900969"/>
            <a:ext cx="3599717" cy="3476625"/>
          </a:xfrm>
          <a:prstGeom prst="rect">
            <a:avLst/>
          </a:prstGeom>
        </p:spPr>
      </p:pic>
      <p:sp>
        <p:nvSpPr>
          <p:cNvPr id="16" name="TextBox 15"/>
          <p:cNvSpPr txBox="1"/>
          <p:nvPr/>
        </p:nvSpPr>
        <p:spPr>
          <a:xfrm>
            <a:off x="1380392" y="5741377"/>
            <a:ext cx="1532792" cy="369332"/>
          </a:xfrm>
          <a:prstGeom prst="rect">
            <a:avLst/>
          </a:prstGeom>
          <a:noFill/>
        </p:spPr>
        <p:txBody>
          <a:bodyPr wrap="none" rtlCol="0">
            <a:spAutoFit/>
          </a:bodyPr>
          <a:lstStyle/>
          <a:p>
            <a:r>
              <a:rPr lang="en-US" dirty="0"/>
              <a:t>Map Layout</a:t>
            </a:r>
          </a:p>
        </p:txBody>
      </p:sp>
      <p:sp>
        <p:nvSpPr>
          <p:cNvPr id="17" name="TextBox 16"/>
          <p:cNvSpPr txBox="1"/>
          <p:nvPr/>
        </p:nvSpPr>
        <p:spPr>
          <a:xfrm>
            <a:off x="5480538" y="5741377"/>
            <a:ext cx="1827744" cy="369332"/>
          </a:xfrm>
          <a:prstGeom prst="rect">
            <a:avLst/>
          </a:prstGeom>
          <a:noFill/>
        </p:spPr>
        <p:txBody>
          <a:bodyPr wrap="none" rtlCol="0">
            <a:spAutoFit/>
          </a:bodyPr>
          <a:lstStyle/>
          <a:p>
            <a:r>
              <a:rPr lang="en-US" dirty="0"/>
              <a:t>Parking Layout</a:t>
            </a:r>
          </a:p>
        </p:txBody>
      </p:sp>
      <p:sp>
        <p:nvSpPr>
          <p:cNvPr id="18" name="TextBox 17"/>
          <p:cNvSpPr txBox="1"/>
          <p:nvPr/>
        </p:nvSpPr>
        <p:spPr>
          <a:xfrm>
            <a:off x="9391527" y="5741377"/>
            <a:ext cx="2353529" cy="369332"/>
          </a:xfrm>
          <a:prstGeom prst="rect">
            <a:avLst/>
          </a:prstGeom>
          <a:noFill/>
        </p:spPr>
        <p:txBody>
          <a:bodyPr wrap="none" rtlCol="0">
            <a:spAutoFit/>
          </a:bodyPr>
          <a:lstStyle/>
          <a:p>
            <a:r>
              <a:rPr lang="en-US" dirty="0"/>
              <a:t>User Account Page</a:t>
            </a:r>
          </a:p>
        </p:txBody>
      </p:sp>
    </p:spTree>
    <p:extLst>
      <p:ext uri="{BB962C8B-B14F-4D97-AF65-F5344CB8AC3E}">
        <p14:creationId xmlns:p14="http://schemas.microsoft.com/office/powerpoint/2010/main" val="348110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3528"/>
          </a:xfrm>
        </p:spPr>
        <p:txBody>
          <a:bodyPr/>
          <a:lstStyle/>
          <a:p>
            <a:r>
              <a:rPr lang="en-US" dirty="0"/>
              <a:t>Future scope of development</a:t>
            </a:r>
          </a:p>
        </p:txBody>
      </p:sp>
      <p:sp>
        <p:nvSpPr>
          <p:cNvPr id="3" name="Content Placeholder 2"/>
          <p:cNvSpPr>
            <a:spLocks noGrp="1"/>
          </p:cNvSpPr>
          <p:nvPr>
            <p:ph idx="1"/>
          </p:nvPr>
        </p:nvSpPr>
        <p:spPr>
          <a:xfrm>
            <a:off x="2381128" y="4290201"/>
            <a:ext cx="8915400" cy="2095500"/>
          </a:xfrm>
        </p:spPr>
        <p:txBody>
          <a:bodyPr/>
          <a:lstStyle/>
          <a:p>
            <a:r>
              <a:rPr lang="en-US" dirty="0">
                <a:hlinkClick r:id="rId2"/>
              </a:rPr>
              <a:t>https://www.w3schools.com</a:t>
            </a:r>
            <a:endParaRPr lang="en-US" dirty="0"/>
          </a:p>
          <a:p>
            <a:r>
              <a:rPr lang="en-US" dirty="0">
                <a:hlinkClick r:id="rId3"/>
              </a:rPr>
              <a:t>https://developers.google.com/maps/</a:t>
            </a:r>
            <a:endParaRPr lang="en-US" dirty="0"/>
          </a:p>
          <a:p>
            <a:r>
              <a:rPr lang="en-US" dirty="0">
                <a:hlinkClick r:id="rId4"/>
              </a:rPr>
              <a:t>https://angularjs.org</a:t>
            </a:r>
            <a:endParaRPr lang="en-US" dirty="0"/>
          </a:p>
          <a:p>
            <a:r>
              <a:rPr lang="en-US" dirty="0">
                <a:hlinkClick r:id="rId5"/>
              </a:rPr>
              <a:t>https://mlab.com/</a:t>
            </a:r>
            <a:endParaRPr lang="en-US" dirty="0"/>
          </a:p>
          <a:p>
            <a:r>
              <a:rPr lang="en-US" dirty="0">
                <a:hlinkClick r:id="rId6"/>
              </a:rPr>
              <a:t>https://nodejs.org/en/</a:t>
            </a:r>
            <a:endParaRPr lang="en-US" dirty="0"/>
          </a:p>
          <a:p>
            <a:pPr marL="0" indent="0">
              <a:buNone/>
            </a:pPr>
            <a:endParaRPr lang="en-US" dirty="0"/>
          </a:p>
        </p:txBody>
      </p:sp>
      <p:sp>
        <p:nvSpPr>
          <p:cNvPr id="4" name="Content Placeholder 2"/>
          <p:cNvSpPr txBox="1">
            <a:spLocks/>
          </p:cNvSpPr>
          <p:nvPr/>
        </p:nvSpPr>
        <p:spPr>
          <a:xfrm>
            <a:off x="2290274" y="1696986"/>
            <a:ext cx="8915400" cy="23035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p>
        </p:txBody>
      </p:sp>
      <p:sp>
        <p:nvSpPr>
          <p:cNvPr id="5" name="Content Placeholder 2"/>
          <p:cNvSpPr txBox="1">
            <a:spLocks/>
          </p:cNvSpPr>
          <p:nvPr/>
        </p:nvSpPr>
        <p:spPr>
          <a:xfrm>
            <a:off x="2381128" y="1753996"/>
            <a:ext cx="8915400" cy="14376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Integration of payment gateway</a:t>
            </a:r>
          </a:p>
          <a:p>
            <a:r>
              <a:rPr lang="en-US" dirty="0"/>
              <a:t>Scaling it to multi-story parking with 3D view</a:t>
            </a:r>
          </a:p>
          <a:p>
            <a:r>
              <a:rPr lang="en-US" dirty="0"/>
              <a:t>Expanding to more locations</a:t>
            </a:r>
          </a:p>
        </p:txBody>
      </p:sp>
      <p:sp>
        <p:nvSpPr>
          <p:cNvPr id="6" name="TextBox 5"/>
          <p:cNvSpPr txBox="1"/>
          <p:nvPr/>
        </p:nvSpPr>
        <p:spPr>
          <a:xfrm>
            <a:off x="2592925" y="3411179"/>
            <a:ext cx="2707793" cy="646331"/>
          </a:xfrm>
          <a:prstGeom prst="rect">
            <a:avLst/>
          </a:prstGeom>
          <a:noFill/>
        </p:spPr>
        <p:txBody>
          <a:bodyPr wrap="none" rtlCol="0">
            <a:spAutoFit/>
          </a:bodyPr>
          <a:lstStyle/>
          <a:p>
            <a:pPr>
              <a:spcBef>
                <a:spcPct val="0"/>
              </a:spcBef>
            </a:pPr>
            <a:r>
              <a:rPr lang="en-US" sz="3600" dirty="0">
                <a:solidFill>
                  <a:schemeClr val="tx1">
                    <a:lumMod val="85000"/>
                    <a:lumOff val="15000"/>
                  </a:schemeClr>
                </a:solidFill>
                <a:latin typeface="+mj-lt"/>
                <a:ea typeface="+mj-ea"/>
                <a:cs typeface="+mj-cs"/>
              </a:rPr>
              <a:t>References</a:t>
            </a:r>
          </a:p>
        </p:txBody>
      </p:sp>
    </p:spTree>
    <p:extLst>
      <p:ext uri="{BB962C8B-B14F-4D97-AF65-F5344CB8AC3E}">
        <p14:creationId xmlns:p14="http://schemas.microsoft.com/office/powerpoint/2010/main" val="2573972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197</TotalTime>
  <Words>263</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Wisp</vt:lpstr>
      <vt:lpstr>GO PARKING</vt:lpstr>
      <vt:lpstr>Why ? </vt:lpstr>
      <vt:lpstr>Application Features</vt:lpstr>
      <vt:lpstr>System Architecture</vt:lpstr>
      <vt:lpstr>Application User Interface</vt:lpstr>
      <vt:lpstr>Future scope of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PARKING</dc:title>
  <dc:creator>VenkatNag</dc:creator>
  <cp:lastModifiedBy>Sarda, Devender (UMKC-Student)</cp:lastModifiedBy>
  <cp:revision>16</cp:revision>
  <dcterms:created xsi:type="dcterms:W3CDTF">2017-04-16T23:38:45Z</dcterms:created>
  <dcterms:modified xsi:type="dcterms:W3CDTF">2017-04-17T03:54:31Z</dcterms:modified>
</cp:coreProperties>
</file>