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74" d="100"/>
          <a:sy n="74" d="100"/>
        </p:scale>
        <p:origin x="139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A07B8-A36E-4B0D-8F83-A21558A975A5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004BB-B609-463C-BD92-D9AE011BD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320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Sales 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Quantity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by Month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by Color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Previous Month Sales and Sales by Month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Quantity by Color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by 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Previous Month Sales and Sales by Month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Quantity by 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by Size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Previous Month Sales and Sales by Month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Quantity by Size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d8adf5a-e844-4da0-a145-39ca520cd0f9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d8adf5a-e844-4da0-a145-39ca520cd0f9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d8adf5a-e844-4da0-a145-39ca520cd0f9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d8adf5a-e844-4da0-a145-39ca520cd0f9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d8adf5a-e844-4da0-a145-39ca520cd0f9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hape ,shape ,shape ,shape ,shape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Home Page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licer ,tableEx ,tableEx ,tableEx ,textbox ,Total Sales  ,Total Quantity ,pageNavigator ,Sales by Month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Summery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licer ,Sales by Color ,slicer ,tableEx ,Previous Month Sales and Sales by Month ,Quantity by Color ,textbox ,pageNavigato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MOM Sales By Color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licer ,Sales by Category ,slicer ,tableEx ,Previous Month Sales and Sales by Month ,Quantity by Category ,textbox ,pageNavigato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MOM Sales By Category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licer ,Sales by Size ,slicer ,tableEx ,Previous Month Sales and Sales by Month ,Quantity by Size ,textbox ,pageNavigato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MOM Sales By Size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245</Words>
  <Application>Microsoft Office PowerPoint</Application>
  <PresentationFormat>Widescreen</PresentationFormat>
  <Paragraphs>117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Custom Design</vt:lpstr>
      <vt:lpstr>Home Page</vt:lpstr>
      <vt:lpstr>Executive Summery</vt:lpstr>
      <vt:lpstr>MOM Sales By Color</vt:lpstr>
      <vt:lpstr>MOM Sales By Category</vt:lpstr>
      <vt:lpstr>MOM Sales By Size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Devender Vennapureddy</cp:lastModifiedBy>
  <cp:revision>5</cp:revision>
  <dcterms:created xsi:type="dcterms:W3CDTF">2016-09-04T11:54:55Z</dcterms:created>
  <dcterms:modified xsi:type="dcterms:W3CDTF">2023-08-09T06:08:17Z</dcterms:modified>
</cp:coreProperties>
</file>