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62" r:id="rId2"/>
    <p:sldId id="264" r:id="rId3"/>
    <p:sldId id="265" r:id="rId4"/>
    <p:sldId id="266" r:id="rId5"/>
    <p:sldId id="267" r:id="rId6"/>
    <p:sldId id="268" r:id="rId7"/>
    <p:sldId id="269" r:id="rId8"/>
    <p:sldId id="257" r:id="rId9"/>
    <p:sldId id="258" r:id="rId10"/>
    <p:sldId id="259" r:id="rId11"/>
    <p:sldId id="260"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CEC6"/>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96" autoAdjust="0"/>
    <p:restoredTop sz="86410" autoAdjust="0"/>
  </p:normalViewPr>
  <p:slideViewPr>
    <p:cSldViewPr snapToGrid="0" snapToObjects="1">
      <p:cViewPr varScale="1">
        <p:scale>
          <a:sx n="74" d="100"/>
          <a:sy n="74" d="100"/>
        </p:scale>
        <p:origin x="576"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7EBC47-4BA6-4AD8-8FF3-3A4F0840D08A}" type="doc">
      <dgm:prSet loTypeId="urn:microsoft.com/office/officeart/2005/8/layout/radial6" loCatId="cycle" qsTypeId="urn:microsoft.com/office/officeart/2005/8/quickstyle/simple1" qsCatId="simple" csTypeId="urn:microsoft.com/office/officeart/2005/8/colors/colorful2" csCatId="colorful" phldr="1"/>
      <dgm:spPr/>
      <dgm:t>
        <a:bodyPr/>
        <a:lstStyle/>
        <a:p>
          <a:endParaRPr lang="en-IN"/>
        </a:p>
      </dgm:t>
    </dgm:pt>
    <dgm:pt modelId="{0DC0A355-ACE7-409E-8E22-628E6F7C6A6D}">
      <dgm:prSet phldrT="[Text]"/>
      <dgm:spPr/>
      <dgm:t>
        <a:bodyPr/>
        <a:lstStyle/>
        <a:p>
          <a:r>
            <a:rPr lang="en-US" dirty="0"/>
            <a:t>CITIES</a:t>
          </a:r>
          <a:endParaRPr lang="en-IN" dirty="0"/>
        </a:p>
      </dgm:t>
    </dgm:pt>
    <dgm:pt modelId="{A4F8E142-92ED-4145-9B64-A521770DAC9C}" type="parTrans" cxnId="{8BBFF36A-C16F-4732-94D4-453DDCE9EDDC}">
      <dgm:prSet/>
      <dgm:spPr/>
      <dgm:t>
        <a:bodyPr/>
        <a:lstStyle/>
        <a:p>
          <a:endParaRPr lang="en-IN"/>
        </a:p>
      </dgm:t>
    </dgm:pt>
    <dgm:pt modelId="{42705F8B-99BC-4C98-AFFB-2DC50681F60B}" type="sibTrans" cxnId="{8BBFF36A-C16F-4732-94D4-453DDCE9EDDC}">
      <dgm:prSet/>
      <dgm:spPr/>
      <dgm:t>
        <a:bodyPr/>
        <a:lstStyle/>
        <a:p>
          <a:endParaRPr lang="en-IN"/>
        </a:p>
      </dgm:t>
    </dgm:pt>
    <dgm:pt modelId="{4D71A078-41E7-447B-AA30-685DE1D637F4}">
      <dgm:prSet phldrT="[Text]"/>
      <dgm:spPr/>
      <dgm:t>
        <a:bodyPr/>
        <a:lstStyle/>
        <a:p>
          <a:r>
            <a:rPr lang="en-US" dirty="0"/>
            <a:t>CHENNAI</a:t>
          </a:r>
          <a:endParaRPr lang="en-IN" dirty="0"/>
        </a:p>
      </dgm:t>
    </dgm:pt>
    <dgm:pt modelId="{6E35071C-DF81-4EA6-8D5B-23F58DA8B293}" type="parTrans" cxnId="{4EC6DA5D-6671-4CFC-8C4D-322922F22A94}">
      <dgm:prSet/>
      <dgm:spPr/>
      <dgm:t>
        <a:bodyPr/>
        <a:lstStyle/>
        <a:p>
          <a:endParaRPr lang="en-IN"/>
        </a:p>
      </dgm:t>
    </dgm:pt>
    <dgm:pt modelId="{F6591BE2-7C3B-4863-9148-F816DBCF02D7}" type="sibTrans" cxnId="{4EC6DA5D-6671-4CFC-8C4D-322922F22A94}">
      <dgm:prSet/>
      <dgm:spPr/>
      <dgm:t>
        <a:bodyPr/>
        <a:lstStyle/>
        <a:p>
          <a:endParaRPr lang="en-IN"/>
        </a:p>
      </dgm:t>
    </dgm:pt>
    <dgm:pt modelId="{E76C75DA-2B36-4AC6-9BBB-58840CF7A6AD}">
      <dgm:prSet phldrT="[Text]"/>
      <dgm:spPr/>
      <dgm:t>
        <a:bodyPr/>
        <a:lstStyle/>
        <a:p>
          <a:r>
            <a:rPr lang="en-US" dirty="0"/>
            <a:t>DELHI</a:t>
          </a:r>
          <a:endParaRPr lang="en-IN" dirty="0"/>
        </a:p>
      </dgm:t>
    </dgm:pt>
    <dgm:pt modelId="{DB330512-FA40-454B-80EC-CB43334B2B18}" type="parTrans" cxnId="{4C682DD8-70BB-4B78-9555-C1E1ED010017}">
      <dgm:prSet/>
      <dgm:spPr/>
      <dgm:t>
        <a:bodyPr/>
        <a:lstStyle/>
        <a:p>
          <a:endParaRPr lang="en-IN"/>
        </a:p>
      </dgm:t>
    </dgm:pt>
    <dgm:pt modelId="{9A9A07E4-ACF2-48C1-B762-B53C0E17CF3A}" type="sibTrans" cxnId="{4C682DD8-70BB-4B78-9555-C1E1ED010017}">
      <dgm:prSet/>
      <dgm:spPr/>
      <dgm:t>
        <a:bodyPr/>
        <a:lstStyle/>
        <a:p>
          <a:endParaRPr lang="en-IN"/>
        </a:p>
      </dgm:t>
    </dgm:pt>
    <dgm:pt modelId="{437EF20B-917E-40BD-9C31-904934377F17}">
      <dgm:prSet phldrT="[Text]"/>
      <dgm:spPr/>
      <dgm:t>
        <a:bodyPr/>
        <a:lstStyle/>
        <a:p>
          <a:r>
            <a:rPr lang="en-US" dirty="0"/>
            <a:t>HYDERABAD</a:t>
          </a:r>
          <a:endParaRPr lang="en-IN" dirty="0"/>
        </a:p>
      </dgm:t>
    </dgm:pt>
    <dgm:pt modelId="{4E362B34-BD93-4DBD-AEC3-7C41F7FDF4DC}" type="parTrans" cxnId="{99111AA6-435E-480D-9482-C3903F6DE420}">
      <dgm:prSet/>
      <dgm:spPr/>
      <dgm:t>
        <a:bodyPr/>
        <a:lstStyle/>
        <a:p>
          <a:endParaRPr lang="en-IN"/>
        </a:p>
      </dgm:t>
    </dgm:pt>
    <dgm:pt modelId="{1285711F-B4F1-4C94-BF78-04C9A8B1BF00}" type="sibTrans" cxnId="{99111AA6-435E-480D-9482-C3903F6DE420}">
      <dgm:prSet/>
      <dgm:spPr/>
      <dgm:t>
        <a:bodyPr/>
        <a:lstStyle/>
        <a:p>
          <a:endParaRPr lang="en-IN"/>
        </a:p>
      </dgm:t>
    </dgm:pt>
    <dgm:pt modelId="{6B4172F2-7BB8-4E3B-8A37-B94F6663E892}">
      <dgm:prSet phldrT="[Text]"/>
      <dgm:spPr/>
      <dgm:t>
        <a:bodyPr/>
        <a:lstStyle/>
        <a:p>
          <a:r>
            <a:rPr lang="en-US" dirty="0"/>
            <a:t>INDORE</a:t>
          </a:r>
          <a:endParaRPr lang="en-IN" dirty="0"/>
        </a:p>
      </dgm:t>
    </dgm:pt>
    <dgm:pt modelId="{5E34CB01-BD3D-4B94-80B6-74610DEBBE34}" type="parTrans" cxnId="{449FD296-939B-4F9E-91F5-17DE6BD950B0}">
      <dgm:prSet/>
      <dgm:spPr/>
      <dgm:t>
        <a:bodyPr/>
        <a:lstStyle/>
        <a:p>
          <a:endParaRPr lang="en-IN"/>
        </a:p>
      </dgm:t>
    </dgm:pt>
    <dgm:pt modelId="{7207FDA9-DA50-4A59-8B8E-E095E42E84ED}" type="sibTrans" cxnId="{449FD296-939B-4F9E-91F5-17DE6BD950B0}">
      <dgm:prSet/>
      <dgm:spPr/>
      <dgm:t>
        <a:bodyPr/>
        <a:lstStyle/>
        <a:p>
          <a:endParaRPr lang="en-IN"/>
        </a:p>
      </dgm:t>
    </dgm:pt>
    <dgm:pt modelId="{0B56DAD1-BB18-4560-8343-7C294B01B3B7}">
      <dgm:prSet/>
      <dgm:spPr/>
      <dgm:t>
        <a:bodyPr/>
        <a:lstStyle/>
        <a:p>
          <a:r>
            <a:rPr lang="en-US" dirty="0"/>
            <a:t>MUMBAI</a:t>
          </a:r>
          <a:endParaRPr lang="en-IN" dirty="0"/>
        </a:p>
      </dgm:t>
    </dgm:pt>
    <dgm:pt modelId="{788E58CA-5836-4911-A297-5E9ABCBBE0D2}" type="parTrans" cxnId="{1047737B-39E8-4E1C-82A7-947E924980EF}">
      <dgm:prSet/>
      <dgm:spPr/>
      <dgm:t>
        <a:bodyPr/>
        <a:lstStyle/>
        <a:p>
          <a:endParaRPr lang="en-IN"/>
        </a:p>
      </dgm:t>
    </dgm:pt>
    <dgm:pt modelId="{E05975A1-1722-424E-8BF0-EC3E8BAE2903}" type="sibTrans" cxnId="{1047737B-39E8-4E1C-82A7-947E924980EF}">
      <dgm:prSet/>
      <dgm:spPr/>
      <dgm:t>
        <a:bodyPr/>
        <a:lstStyle/>
        <a:p>
          <a:endParaRPr lang="en-IN"/>
        </a:p>
      </dgm:t>
    </dgm:pt>
    <dgm:pt modelId="{9497A3E9-D20B-44EC-B084-CCAFF95F538A}" type="pres">
      <dgm:prSet presAssocID="{C37EBC47-4BA6-4AD8-8FF3-3A4F0840D08A}" presName="Name0" presStyleCnt="0">
        <dgm:presLayoutVars>
          <dgm:chMax val="1"/>
          <dgm:dir/>
          <dgm:animLvl val="ctr"/>
          <dgm:resizeHandles val="exact"/>
        </dgm:presLayoutVars>
      </dgm:prSet>
      <dgm:spPr/>
    </dgm:pt>
    <dgm:pt modelId="{0AA48348-6E28-4224-A5F7-173B6FB82CCF}" type="pres">
      <dgm:prSet presAssocID="{0DC0A355-ACE7-409E-8E22-628E6F7C6A6D}" presName="centerShape" presStyleLbl="node0" presStyleIdx="0" presStyleCnt="1"/>
      <dgm:spPr/>
    </dgm:pt>
    <dgm:pt modelId="{CFBD1819-AC7B-454A-AFA5-01A820D93179}" type="pres">
      <dgm:prSet presAssocID="{4D71A078-41E7-447B-AA30-685DE1D637F4}" presName="node" presStyleLbl="node1" presStyleIdx="0" presStyleCnt="5">
        <dgm:presLayoutVars>
          <dgm:bulletEnabled val="1"/>
        </dgm:presLayoutVars>
      </dgm:prSet>
      <dgm:spPr/>
    </dgm:pt>
    <dgm:pt modelId="{B62E8174-2F62-48AC-938D-6D6EB5B29AFF}" type="pres">
      <dgm:prSet presAssocID="{4D71A078-41E7-447B-AA30-685DE1D637F4}" presName="dummy" presStyleCnt="0"/>
      <dgm:spPr/>
    </dgm:pt>
    <dgm:pt modelId="{BA96B5E6-5FEB-4177-AB23-301AF99228CD}" type="pres">
      <dgm:prSet presAssocID="{F6591BE2-7C3B-4863-9148-F816DBCF02D7}" presName="sibTrans" presStyleLbl="sibTrans2D1" presStyleIdx="0" presStyleCnt="5"/>
      <dgm:spPr/>
    </dgm:pt>
    <dgm:pt modelId="{410E7663-7FB1-4774-BDE3-C2076E4D4A63}" type="pres">
      <dgm:prSet presAssocID="{E76C75DA-2B36-4AC6-9BBB-58840CF7A6AD}" presName="node" presStyleLbl="node1" presStyleIdx="1" presStyleCnt="5">
        <dgm:presLayoutVars>
          <dgm:bulletEnabled val="1"/>
        </dgm:presLayoutVars>
      </dgm:prSet>
      <dgm:spPr/>
    </dgm:pt>
    <dgm:pt modelId="{98F5276F-FC2F-4B62-A071-144E59256870}" type="pres">
      <dgm:prSet presAssocID="{E76C75DA-2B36-4AC6-9BBB-58840CF7A6AD}" presName="dummy" presStyleCnt="0"/>
      <dgm:spPr/>
    </dgm:pt>
    <dgm:pt modelId="{4D61CED0-C948-4D42-8B5D-04AD91E2DF74}" type="pres">
      <dgm:prSet presAssocID="{9A9A07E4-ACF2-48C1-B762-B53C0E17CF3A}" presName="sibTrans" presStyleLbl="sibTrans2D1" presStyleIdx="1" presStyleCnt="5"/>
      <dgm:spPr/>
    </dgm:pt>
    <dgm:pt modelId="{5915BE6F-2CFF-4E52-8BCB-C4A240083F8C}" type="pres">
      <dgm:prSet presAssocID="{437EF20B-917E-40BD-9C31-904934377F17}" presName="node" presStyleLbl="node1" presStyleIdx="2" presStyleCnt="5">
        <dgm:presLayoutVars>
          <dgm:bulletEnabled val="1"/>
        </dgm:presLayoutVars>
      </dgm:prSet>
      <dgm:spPr/>
    </dgm:pt>
    <dgm:pt modelId="{63916FF4-4EF6-40EE-8376-86AE4782892C}" type="pres">
      <dgm:prSet presAssocID="{437EF20B-917E-40BD-9C31-904934377F17}" presName="dummy" presStyleCnt="0"/>
      <dgm:spPr/>
    </dgm:pt>
    <dgm:pt modelId="{9356C872-09C3-42D6-BC25-A7F5851C44B0}" type="pres">
      <dgm:prSet presAssocID="{1285711F-B4F1-4C94-BF78-04C9A8B1BF00}" presName="sibTrans" presStyleLbl="sibTrans2D1" presStyleIdx="2" presStyleCnt="5"/>
      <dgm:spPr/>
    </dgm:pt>
    <dgm:pt modelId="{21FBA0D3-42AB-4F85-B244-95A936A740F4}" type="pres">
      <dgm:prSet presAssocID="{6B4172F2-7BB8-4E3B-8A37-B94F6663E892}" presName="node" presStyleLbl="node1" presStyleIdx="3" presStyleCnt="5">
        <dgm:presLayoutVars>
          <dgm:bulletEnabled val="1"/>
        </dgm:presLayoutVars>
      </dgm:prSet>
      <dgm:spPr/>
    </dgm:pt>
    <dgm:pt modelId="{FF713911-F122-4E97-AD8D-960B4FAC1E05}" type="pres">
      <dgm:prSet presAssocID="{6B4172F2-7BB8-4E3B-8A37-B94F6663E892}" presName="dummy" presStyleCnt="0"/>
      <dgm:spPr/>
    </dgm:pt>
    <dgm:pt modelId="{6EF1116D-4E34-4982-9FB3-B5468B250478}" type="pres">
      <dgm:prSet presAssocID="{7207FDA9-DA50-4A59-8B8E-E095E42E84ED}" presName="sibTrans" presStyleLbl="sibTrans2D1" presStyleIdx="3" presStyleCnt="5"/>
      <dgm:spPr/>
    </dgm:pt>
    <dgm:pt modelId="{AF2B5272-C84D-4BC2-8A68-B756CE444BB8}" type="pres">
      <dgm:prSet presAssocID="{0B56DAD1-BB18-4560-8343-7C294B01B3B7}" presName="node" presStyleLbl="node1" presStyleIdx="4" presStyleCnt="5">
        <dgm:presLayoutVars>
          <dgm:bulletEnabled val="1"/>
        </dgm:presLayoutVars>
      </dgm:prSet>
      <dgm:spPr/>
    </dgm:pt>
    <dgm:pt modelId="{2025D99B-EE32-41C9-805E-2F10FF8D0C70}" type="pres">
      <dgm:prSet presAssocID="{0B56DAD1-BB18-4560-8343-7C294B01B3B7}" presName="dummy" presStyleCnt="0"/>
      <dgm:spPr/>
    </dgm:pt>
    <dgm:pt modelId="{190AB5DB-0DD2-4F1E-9B94-B8A57082E0AB}" type="pres">
      <dgm:prSet presAssocID="{E05975A1-1722-424E-8BF0-EC3E8BAE2903}" presName="sibTrans" presStyleLbl="sibTrans2D1" presStyleIdx="4" presStyleCnt="5"/>
      <dgm:spPr/>
    </dgm:pt>
  </dgm:ptLst>
  <dgm:cxnLst>
    <dgm:cxn modelId="{F7B55D0A-6FF7-46A5-B13E-900A4DC5B6AE}" type="presOf" srcId="{1285711F-B4F1-4C94-BF78-04C9A8B1BF00}" destId="{9356C872-09C3-42D6-BC25-A7F5851C44B0}" srcOrd="0" destOrd="0" presId="urn:microsoft.com/office/officeart/2005/8/layout/radial6"/>
    <dgm:cxn modelId="{B118561D-131F-420D-A5C9-8970CA2EA213}" type="presOf" srcId="{C37EBC47-4BA6-4AD8-8FF3-3A4F0840D08A}" destId="{9497A3E9-D20B-44EC-B084-CCAFF95F538A}" srcOrd="0" destOrd="0" presId="urn:microsoft.com/office/officeart/2005/8/layout/radial6"/>
    <dgm:cxn modelId="{D843602E-BD41-45C1-831E-C240AFE93365}" type="presOf" srcId="{0B56DAD1-BB18-4560-8343-7C294B01B3B7}" destId="{AF2B5272-C84D-4BC2-8A68-B756CE444BB8}" srcOrd="0" destOrd="0" presId="urn:microsoft.com/office/officeart/2005/8/layout/radial6"/>
    <dgm:cxn modelId="{A41EF434-572A-4FB4-9C35-6B73A0E1CCCA}" type="presOf" srcId="{7207FDA9-DA50-4A59-8B8E-E095E42E84ED}" destId="{6EF1116D-4E34-4982-9FB3-B5468B250478}" srcOrd="0" destOrd="0" presId="urn:microsoft.com/office/officeart/2005/8/layout/radial6"/>
    <dgm:cxn modelId="{4EC6DA5D-6671-4CFC-8C4D-322922F22A94}" srcId="{0DC0A355-ACE7-409E-8E22-628E6F7C6A6D}" destId="{4D71A078-41E7-447B-AA30-685DE1D637F4}" srcOrd="0" destOrd="0" parTransId="{6E35071C-DF81-4EA6-8D5B-23F58DA8B293}" sibTransId="{F6591BE2-7C3B-4863-9148-F816DBCF02D7}"/>
    <dgm:cxn modelId="{8BBFF36A-C16F-4732-94D4-453DDCE9EDDC}" srcId="{C37EBC47-4BA6-4AD8-8FF3-3A4F0840D08A}" destId="{0DC0A355-ACE7-409E-8E22-628E6F7C6A6D}" srcOrd="0" destOrd="0" parTransId="{A4F8E142-92ED-4145-9B64-A521770DAC9C}" sibTransId="{42705F8B-99BC-4C98-AFFB-2DC50681F60B}"/>
    <dgm:cxn modelId="{ACAEB674-5565-49DC-A473-923F23D35D6A}" type="presOf" srcId="{E76C75DA-2B36-4AC6-9BBB-58840CF7A6AD}" destId="{410E7663-7FB1-4774-BDE3-C2076E4D4A63}" srcOrd="0" destOrd="0" presId="urn:microsoft.com/office/officeart/2005/8/layout/radial6"/>
    <dgm:cxn modelId="{1047737B-39E8-4E1C-82A7-947E924980EF}" srcId="{0DC0A355-ACE7-409E-8E22-628E6F7C6A6D}" destId="{0B56DAD1-BB18-4560-8343-7C294B01B3B7}" srcOrd="4" destOrd="0" parTransId="{788E58CA-5836-4911-A297-5E9ABCBBE0D2}" sibTransId="{E05975A1-1722-424E-8BF0-EC3E8BAE2903}"/>
    <dgm:cxn modelId="{3020617C-AF01-4689-9218-2865F8A4716E}" type="presOf" srcId="{0DC0A355-ACE7-409E-8E22-628E6F7C6A6D}" destId="{0AA48348-6E28-4224-A5F7-173B6FB82CCF}" srcOrd="0" destOrd="0" presId="urn:microsoft.com/office/officeart/2005/8/layout/radial6"/>
    <dgm:cxn modelId="{449FD296-939B-4F9E-91F5-17DE6BD950B0}" srcId="{0DC0A355-ACE7-409E-8E22-628E6F7C6A6D}" destId="{6B4172F2-7BB8-4E3B-8A37-B94F6663E892}" srcOrd="3" destOrd="0" parTransId="{5E34CB01-BD3D-4B94-80B6-74610DEBBE34}" sibTransId="{7207FDA9-DA50-4A59-8B8E-E095E42E84ED}"/>
    <dgm:cxn modelId="{7F196499-96B4-4227-8152-24DBEA750C1D}" type="presOf" srcId="{6B4172F2-7BB8-4E3B-8A37-B94F6663E892}" destId="{21FBA0D3-42AB-4F85-B244-95A936A740F4}" srcOrd="0" destOrd="0" presId="urn:microsoft.com/office/officeart/2005/8/layout/radial6"/>
    <dgm:cxn modelId="{99111AA6-435E-480D-9482-C3903F6DE420}" srcId="{0DC0A355-ACE7-409E-8E22-628E6F7C6A6D}" destId="{437EF20B-917E-40BD-9C31-904934377F17}" srcOrd="2" destOrd="0" parTransId="{4E362B34-BD93-4DBD-AEC3-7C41F7FDF4DC}" sibTransId="{1285711F-B4F1-4C94-BF78-04C9A8B1BF00}"/>
    <dgm:cxn modelId="{65EB62B1-367C-4BB9-BC69-DA4299A47792}" type="presOf" srcId="{4D71A078-41E7-447B-AA30-685DE1D637F4}" destId="{CFBD1819-AC7B-454A-AFA5-01A820D93179}" srcOrd="0" destOrd="0" presId="urn:microsoft.com/office/officeart/2005/8/layout/radial6"/>
    <dgm:cxn modelId="{BE2B37B9-0DD4-46D5-BC87-912143FEBCE0}" type="presOf" srcId="{E05975A1-1722-424E-8BF0-EC3E8BAE2903}" destId="{190AB5DB-0DD2-4F1E-9B94-B8A57082E0AB}" srcOrd="0" destOrd="0" presId="urn:microsoft.com/office/officeart/2005/8/layout/radial6"/>
    <dgm:cxn modelId="{19BE15BD-FA04-492A-9EFF-97868C7B1EAE}" type="presOf" srcId="{F6591BE2-7C3B-4863-9148-F816DBCF02D7}" destId="{BA96B5E6-5FEB-4177-AB23-301AF99228CD}" srcOrd="0" destOrd="0" presId="urn:microsoft.com/office/officeart/2005/8/layout/radial6"/>
    <dgm:cxn modelId="{83E28AC4-9C0B-4391-81DF-1A91C118A686}" type="presOf" srcId="{9A9A07E4-ACF2-48C1-B762-B53C0E17CF3A}" destId="{4D61CED0-C948-4D42-8B5D-04AD91E2DF74}" srcOrd="0" destOrd="0" presId="urn:microsoft.com/office/officeart/2005/8/layout/radial6"/>
    <dgm:cxn modelId="{D46694CE-16CD-4966-A883-CD07CE21007B}" type="presOf" srcId="{437EF20B-917E-40BD-9C31-904934377F17}" destId="{5915BE6F-2CFF-4E52-8BCB-C4A240083F8C}" srcOrd="0" destOrd="0" presId="urn:microsoft.com/office/officeart/2005/8/layout/radial6"/>
    <dgm:cxn modelId="{4C682DD8-70BB-4B78-9555-C1E1ED010017}" srcId="{0DC0A355-ACE7-409E-8E22-628E6F7C6A6D}" destId="{E76C75DA-2B36-4AC6-9BBB-58840CF7A6AD}" srcOrd="1" destOrd="0" parTransId="{DB330512-FA40-454B-80EC-CB43334B2B18}" sibTransId="{9A9A07E4-ACF2-48C1-B762-B53C0E17CF3A}"/>
    <dgm:cxn modelId="{18E2EE16-938B-4F4F-8F57-840EC6C64420}" type="presParOf" srcId="{9497A3E9-D20B-44EC-B084-CCAFF95F538A}" destId="{0AA48348-6E28-4224-A5F7-173B6FB82CCF}" srcOrd="0" destOrd="0" presId="urn:microsoft.com/office/officeart/2005/8/layout/radial6"/>
    <dgm:cxn modelId="{419467E5-D351-44BC-ADB8-432368DC8DA9}" type="presParOf" srcId="{9497A3E9-D20B-44EC-B084-CCAFF95F538A}" destId="{CFBD1819-AC7B-454A-AFA5-01A820D93179}" srcOrd="1" destOrd="0" presId="urn:microsoft.com/office/officeart/2005/8/layout/radial6"/>
    <dgm:cxn modelId="{1D382256-95F4-4945-8167-87A00CC08B25}" type="presParOf" srcId="{9497A3E9-D20B-44EC-B084-CCAFF95F538A}" destId="{B62E8174-2F62-48AC-938D-6D6EB5B29AFF}" srcOrd="2" destOrd="0" presId="urn:microsoft.com/office/officeart/2005/8/layout/radial6"/>
    <dgm:cxn modelId="{8558FA60-4AC5-4B8F-98A7-EFA524BE843C}" type="presParOf" srcId="{9497A3E9-D20B-44EC-B084-CCAFF95F538A}" destId="{BA96B5E6-5FEB-4177-AB23-301AF99228CD}" srcOrd="3" destOrd="0" presId="urn:microsoft.com/office/officeart/2005/8/layout/radial6"/>
    <dgm:cxn modelId="{2AD384DB-E424-46EF-A454-AD2BA769B45C}" type="presParOf" srcId="{9497A3E9-D20B-44EC-B084-CCAFF95F538A}" destId="{410E7663-7FB1-4774-BDE3-C2076E4D4A63}" srcOrd="4" destOrd="0" presId="urn:microsoft.com/office/officeart/2005/8/layout/radial6"/>
    <dgm:cxn modelId="{A7D500A3-A533-47BA-B592-9F7D9CA2E102}" type="presParOf" srcId="{9497A3E9-D20B-44EC-B084-CCAFF95F538A}" destId="{98F5276F-FC2F-4B62-A071-144E59256870}" srcOrd="5" destOrd="0" presId="urn:microsoft.com/office/officeart/2005/8/layout/radial6"/>
    <dgm:cxn modelId="{571FE034-F2E3-4D30-B14A-28653E881247}" type="presParOf" srcId="{9497A3E9-D20B-44EC-B084-CCAFF95F538A}" destId="{4D61CED0-C948-4D42-8B5D-04AD91E2DF74}" srcOrd="6" destOrd="0" presId="urn:microsoft.com/office/officeart/2005/8/layout/radial6"/>
    <dgm:cxn modelId="{5D1402E0-13AD-4068-B752-7F252AC9C66A}" type="presParOf" srcId="{9497A3E9-D20B-44EC-B084-CCAFF95F538A}" destId="{5915BE6F-2CFF-4E52-8BCB-C4A240083F8C}" srcOrd="7" destOrd="0" presId="urn:microsoft.com/office/officeart/2005/8/layout/radial6"/>
    <dgm:cxn modelId="{FFC84F06-D87F-4D85-9F70-9ABB3AD0CC20}" type="presParOf" srcId="{9497A3E9-D20B-44EC-B084-CCAFF95F538A}" destId="{63916FF4-4EF6-40EE-8376-86AE4782892C}" srcOrd="8" destOrd="0" presId="urn:microsoft.com/office/officeart/2005/8/layout/radial6"/>
    <dgm:cxn modelId="{06AC3A54-4B10-473C-B925-7AC9760BFAF2}" type="presParOf" srcId="{9497A3E9-D20B-44EC-B084-CCAFF95F538A}" destId="{9356C872-09C3-42D6-BC25-A7F5851C44B0}" srcOrd="9" destOrd="0" presId="urn:microsoft.com/office/officeart/2005/8/layout/radial6"/>
    <dgm:cxn modelId="{E8451A22-8BFF-4E6D-931B-4B353F902E07}" type="presParOf" srcId="{9497A3E9-D20B-44EC-B084-CCAFF95F538A}" destId="{21FBA0D3-42AB-4F85-B244-95A936A740F4}" srcOrd="10" destOrd="0" presId="urn:microsoft.com/office/officeart/2005/8/layout/radial6"/>
    <dgm:cxn modelId="{F83A9816-B200-4DC9-BA47-D47E4B7E9FAF}" type="presParOf" srcId="{9497A3E9-D20B-44EC-B084-CCAFF95F538A}" destId="{FF713911-F122-4E97-AD8D-960B4FAC1E05}" srcOrd="11" destOrd="0" presId="urn:microsoft.com/office/officeart/2005/8/layout/radial6"/>
    <dgm:cxn modelId="{FC564D3C-EC1A-40E5-8327-67AA275F0052}" type="presParOf" srcId="{9497A3E9-D20B-44EC-B084-CCAFF95F538A}" destId="{6EF1116D-4E34-4982-9FB3-B5468B250478}" srcOrd="12" destOrd="0" presId="urn:microsoft.com/office/officeart/2005/8/layout/radial6"/>
    <dgm:cxn modelId="{4DC875FE-E27E-4A4A-9CDA-99151CB0549C}" type="presParOf" srcId="{9497A3E9-D20B-44EC-B084-CCAFF95F538A}" destId="{AF2B5272-C84D-4BC2-8A68-B756CE444BB8}" srcOrd="13" destOrd="0" presId="urn:microsoft.com/office/officeart/2005/8/layout/radial6"/>
    <dgm:cxn modelId="{2DEFB082-A91F-4775-9F77-D6B5DC691F50}" type="presParOf" srcId="{9497A3E9-D20B-44EC-B084-CCAFF95F538A}" destId="{2025D99B-EE32-41C9-805E-2F10FF8D0C70}" srcOrd="14" destOrd="0" presId="urn:microsoft.com/office/officeart/2005/8/layout/radial6"/>
    <dgm:cxn modelId="{29BAAD01-1345-401F-A219-981BC601BFA6}" type="presParOf" srcId="{9497A3E9-D20B-44EC-B084-CCAFF95F538A}" destId="{190AB5DB-0DD2-4F1E-9B94-B8A57082E0AB}"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409B1F-928C-4E65-BED6-2B9C392C61F4}"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AE42903F-2213-492E-B354-3DB87B429A6A}">
      <dgm:prSet phldrT="[Text]"/>
      <dgm:spPr/>
      <dgm:t>
        <a:bodyPr/>
        <a:lstStyle/>
        <a:p>
          <a:r>
            <a:rPr lang="en-US" dirty="0"/>
            <a:t>FEB</a:t>
          </a:r>
          <a:br>
            <a:rPr lang="en-US" dirty="0"/>
          </a:br>
          <a:r>
            <a:rPr lang="en-US" dirty="0"/>
            <a:t>2023</a:t>
          </a:r>
          <a:endParaRPr lang="en-IN" dirty="0"/>
        </a:p>
      </dgm:t>
    </dgm:pt>
    <dgm:pt modelId="{D2D41D6B-4F52-460A-99EA-E63DCD01ECE9}" type="parTrans" cxnId="{6F828272-F266-4AE4-BC03-C6AB422A097F}">
      <dgm:prSet/>
      <dgm:spPr/>
      <dgm:t>
        <a:bodyPr/>
        <a:lstStyle/>
        <a:p>
          <a:endParaRPr lang="en-IN"/>
        </a:p>
      </dgm:t>
    </dgm:pt>
    <dgm:pt modelId="{8EC83ADE-4921-47A9-9DD6-FA48E29A2F1E}" type="sibTrans" cxnId="{6F828272-F266-4AE4-BC03-C6AB422A097F}">
      <dgm:prSet/>
      <dgm:spPr/>
      <dgm:t>
        <a:bodyPr/>
        <a:lstStyle/>
        <a:p>
          <a:endParaRPr lang="en-IN"/>
        </a:p>
      </dgm:t>
    </dgm:pt>
    <dgm:pt modelId="{3DC5F11A-6A80-472E-A61E-CA98ECAF2FF2}">
      <dgm:prSet phldrT="[Text]"/>
      <dgm:spPr/>
      <dgm:t>
        <a:bodyPr/>
        <a:lstStyle/>
        <a:p>
          <a:r>
            <a:rPr lang="en-US" dirty="0"/>
            <a:t>MAR</a:t>
          </a:r>
          <a:br>
            <a:rPr lang="en-US" dirty="0"/>
          </a:br>
          <a:r>
            <a:rPr lang="en-US" dirty="0"/>
            <a:t>2023</a:t>
          </a:r>
          <a:endParaRPr lang="en-IN" dirty="0"/>
        </a:p>
      </dgm:t>
    </dgm:pt>
    <dgm:pt modelId="{1E0E94E1-927E-4EC1-A8C7-AB208A8CE8AE}" type="sibTrans" cxnId="{C72EBE8D-0A5D-4D35-9117-C25E01F63092}">
      <dgm:prSet/>
      <dgm:spPr/>
      <dgm:t>
        <a:bodyPr/>
        <a:lstStyle/>
        <a:p>
          <a:endParaRPr lang="en-IN"/>
        </a:p>
      </dgm:t>
    </dgm:pt>
    <dgm:pt modelId="{4D8AD8C1-3521-4F82-91C6-560574A414BE}" type="parTrans" cxnId="{C72EBE8D-0A5D-4D35-9117-C25E01F63092}">
      <dgm:prSet/>
      <dgm:spPr/>
      <dgm:t>
        <a:bodyPr/>
        <a:lstStyle/>
        <a:p>
          <a:endParaRPr lang="en-IN"/>
        </a:p>
      </dgm:t>
    </dgm:pt>
    <dgm:pt modelId="{CBE923EF-E7D5-4904-83CC-716CD7AD07A5}">
      <dgm:prSet phldrT="[Text]"/>
      <dgm:spPr/>
      <dgm:t>
        <a:bodyPr/>
        <a:lstStyle/>
        <a:p>
          <a:r>
            <a:rPr lang="en-US" dirty="0"/>
            <a:t>APR</a:t>
          </a:r>
          <a:br>
            <a:rPr lang="en-US" dirty="0"/>
          </a:br>
          <a:r>
            <a:rPr lang="en-US" dirty="0"/>
            <a:t>2023</a:t>
          </a:r>
          <a:endParaRPr lang="en-IN" dirty="0"/>
        </a:p>
      </dgm:t>
    </dgm:pt>
    <dgm:pt modelId="{F3FCB323-B7CD-435E-B453-ED10F8217779}" type="sibTrans" cxnId="{3ED9F5FB-2544-4F22-8210-2F93FAF484CF}">
      <dgm:prSet/>
      <dgm:spPr/>
      <dgm:t>
        <a:bodyPr/>
        <a:lstStyle/>
        <a:p>
          <a:endParaRPr lang="en-IN"/>
        </a:p>
      </dgm:t>
    </dgm:pt>
    <dgm:pt modelId="{57B1E8BC-CA19-4926-9D0C-FC82CA738D4A}" type="parTrans" cxnId="{3ED9F5FB-2544-4F22-8210-2F93FAF484CF}">
      <dgm:prSet/>
      <dgm:spPr/>
      <dgm:t>
        <a:bodyPr/>
        <a:lstStyle/>
        <a:p>
          <a:endParaRPr lang="en-IN"/>
        </a:p>
      </dgm:t>
    </dgm:pt>
    <dgm:pt modelId="{12533ACD-0487-4D47-98C0-207B1B5FC6B2}">
      <dgm:prSet/>
      <dgm:spPr/>
      <dgm:t>
        <a:bodyPr/>
        <a:lstStyle/>
        <a:p>
          <a:r>
            <a:rPr lang="en-US" dirty="0"/>
            <a:t>JAN</a:t>
          </a:r>
          <a:br>
            <a:rPr lang="en-US" dirty="0"/>
          </a:br>
          <a:r>
            <a:rPr lang="en-US" dirty="0"/>
            <a:t>2023</a:t>
          </a:r>
          <a:endParaRPr lang="en-IN" dirty="0"/>
        </a:p>
      </dgm:t>
    </dgm:pt>
    <dgm:pt modelId="{C168BD4C-0DBE-4B54-92DF-02144E783E72}" type="parTrans" cxnId="{287613B3-617B-4B24-B858-822789BBEA50}">
      <dgm:prSet/>
      <dgm:spPr/>
      <dgm:t>
        <a:bodyPr/>
        <a:lstStyle/>
        <a:p>
          <a:endParaRPr lang="en-IN"/>
        </a:p>
      </dgm:t>
    </dgm:pt>
    <dgm:pt modelId="{2A8207FF-E5C0-4EA3-BA3C-F5AE0BFB4B3F}" type="sibTrans" cxnId="{287613B3-617B-4B24-B858-822789BBEA50}">
      <dgm:prSet/>
      <dgm:spPr/>
      <dgm:t>
        <a:bodyPr/>
        <a:lstStyle/>
        <a:p>
          <a:endParaRPr lang="en-IN"/>
        </a:p>
      </dgm:t>
    </dgm:pt>
    <dgm:pt modelId="{C570CBBA-CF80-4B0E-8510-A39FD6151EF2}">
      <dgm:prSet/>
      <dgm:spPr/>
      <dgm:t>
        <a:bodyPr/>
        <a:lstStyle/>
        <a:p>
          <a:r>
            <a:rPr lang="en-US" dirty="0"/>
            <a:t>DEC</a:t>
          </a:r>
          <a:br>
            <a:rPr lang="en-US" dirty="0"/>
          </a:br>
          <a:r>
            <a:rPr lang="en-US" dirty="0"/>
            <a:t>2022</a:t>
          </a:r>
          <a:endParaRPr lang="en-IN" dirty="0"/>
        </a:p>
      </dgm:t>
    </dgm:pt>
    <dgm:pt modelId="{BC5E4588-EEBE-41DE-B04B-BADB4748E918}" type="parTrans" cxnId="{6A8D11EA-02A6-4DB1-942D-BB52DEBE849B}">
      <dgm:prSet/>
      <dgm:spPr/>
      <dgm:t>
        <a:bodyPr/>
        <a:lstStyle/>
        <a:p>
          <a:endParaRPr lang="en-IN"/>
        </a:p>
      </dgm:t>
    </dgm:pt>
    <dgm:pt modelId="{2E8B6BA2-D92B-4E06-8353-B42B15254C03}" type="sibTrans" cxnId="{6A8D11EA-02A6-4DB1-942D-BB52DEBE849B}">
      <dgm:prSet/>
      <dgm:spPr/>
      <dgm:t>
        <a:bodyPr/>
        <a:lstStyle/>
        <a:p>
          <a:endParaRPr lang="en-IN"/>
        </a:p>
      </dgm:t>
    </dgm:pt>
    <dgm:pt modelId="{AAC54E6C-F077-45F4-B7C3-22E38C53E54C}">
      <dgm:prSet/>
      <dgm:spPr/>
      <dgm:t>
        <a:bodyPr/>
        <a:lstStyle/>
        <a:p>
          <a:r>
            <a:rPr lang="en-US" dirty="0"/>
            <a:t>NOV</a:t>
          </a:r>
          <a:br>
            <a:rPr lang="en-US" dirty="0"/>
          </a:br>
          <a:r>
            <a:rPr lang="en-US" dirty="0"/>
            <a:t>2022</a:t>
          </a:r>
          <a:endParaRPr lang="en-IN" dirty="0"/>
        </a:p>
      </dgm:t>
    </dgm:pt>
    <dgm:pt modelId="{1CF566A8-E866-412E-9578-453744C09DCB}" type="parTrans" cxnId="{D63A3353-CCE6-40C5-8ABE-8FC37D3FAD07}">
      <dgm:prSet/>
      <dgm:spPr/>
      <dgm:t>
        <a:bodyPr/>
        <a:lstStyle/>
        <a:p>
          <a:endParaRPr lang="en-IN"/>
        </a:p>
      </dgm:t>
    </dgm:pt>
    <dgm:pt modelId="{002DBB87-85CA-4F4C-B554-7D8A8EE9E30C}" type="sibTrans" cxnId="{D63A3353-CCE6-40C5-8ABE-8FC37D3FAD07}">
      <dgm:prSet/>
      <dgm:spPr/>
      <dgm:t>
        <a:bodyPr/>
        <a:lstStyle/>
        <a:p>
          <a:endParaRPr lang="en-IN"/>
        </a:p>
      </dgm:t>
    </dgm:pt>
    <dgm:pt modelId="{7F4BFDA2-036A-4FD3-8401-A915699E2388}" type="pres">
      <dgm:prSet presAssocID="{BC409B1F-928C-4E65-BED6-2B9C392C61F4}" presName="Name0" presStyleCnt="0">
        <dgm:presLayoutVars>
          <dgm:chMax val="11"/>
          <dgm:chPref val="11"/>
          <dgm:dir/>
          <dgm:resizeHandles/>
        </dgm:presLayoutVars>
      </dgm:prSet>
      <dgm:spPr/>
    </dgm:pt>
    <dgm:pt modelId="{7461D689-8D52-417F-82CF-AA4E0F1D80CE}" type="pres">
      <dgm:prSet presAssocID="{CBE923EF-E7D5-4904-83CC-716CD7AD07A5}" presName="Accent6" presStyleCnt="0"/>
      <dgm:spPr/>
    </dgm:pt>
    <dgm:pt modelId="{E9EBE314-758D-4E63-A627-877AB2348E80}" type="pres">
      <dgm:prSet presAssocID="{CBE923EF-E7D5-4904-83CC-716CD7AD07A5}" presName="Accent" presStyleLbl="node1" presStyleIdx="0" presStyleCnt="6"/>
      <dgm:spPr/>
    </dgm:pt>
    <dgm:pt modelId="{3B57C5B1-0EFC-4B22-81EE-8419598CE1E3}" type="pres">
      <dgm:prSet presAssocID="{CBE923EF-E7D5-4904-83CC-716CD7AD07A5}" presName="ParentBackground6" presStyleCnt="0"/>
      <dgm:spPr/>
    </dgm:pt>
    <dgm:pt modelId="{C02DF89A-49B2-461F-9718-9EB4BA5D9388}" type="pres">
      <dgm:prSet presAssocID="{CBE923EF-E7D5-4904-83CC-716CD7AD07A5}" presName="ParentBackground" presStyleLbl="fgAcc1" presStyleIdx="0" presStyleCnt="6"/>
      <dgm:spPr/>
    </dgm:pt>
    <dgm:pt modelId="{CA0190C3-870C-4CB6-902E-A39C91D6F5FA}" type="pres">
      <dgm:prSet presAssocID="{CBE923EF-E7D5-4904-83CC-716CD7AD07A5}" presName="Parent6" presStyleLbl="revTx" presStyleIdx="0" presStyleCnt="0">
        <dgm:presLayoutVars>
          <dgm:chMax val="1"/>
          <dgm:chPref val="1"/>
          <dgm:bulletEnabled val="1"/>
        </dgm:presLayoutVars>
      </dgm:prSet>
      <dgm:spPr/>
    </dgm:pt>
    <dgm:pt modelId="{FFE2135A-0353-457A-AFC2-A5DF5A21CD30}" type="pres">
      <dgm:prSet presAssocID="{3DC5F11A-6A80-472E-A61E-CA98ECAF2FF2}" presName="Accent5" presStyleCnt="0"/>
      <dgm:spPr/>
    </dgm:pt>
    <dgm:pt modelId="{D9B5E20C-720D-4253-89B6-7E6E2E76B6F8}" type="pres">
      <dgm:prSet presAssocID="{3DC5F11A-6A80-472E-A61E-CA98ECAF2FF2}" presName="Accent" presStyleLbl="node1" presStyleIdx="1" presStyleCnt="6"/>
      <dgm:spPr/>
    </dgm:pt>
    <dgm:pt modelId="{C9351880-126B-4FFD-B283-D4E9BE51CA4F}" type="pres">
      <dgm:prSet presAssocID="{3DC5F11A-6A80-472E-A61E-CA98ECAF2FF2}" presName="ParentBackground5" presStyleCnt="0"/>
      <dgm:spPr/>
    </dgm:pt>
    <dgm:pt modelId="{7C9F1953-B629-4414-A0B2-035D28649CD0}" type="pres">
      <dgm:prSet presAssocID="{3DC5F11A-6A80-472E-A61E-CA98ECAF2FF2}" presName="ParentBackground" presStyleLbl="fgAcc1" presStyleIdx="1" presStyleCnt="6"/>
      <dgm:spPr/>
    </dgm:pt>
    <dgm:pt modelId="{D9F8FEF6-DA29-4AD5-A3FA-DE57FB19974D}" type="pres">
      <dgm:prSet presAssocID="{3DC5F11A-6A80-472E-A61E-CA98ECAF2FF2}" presName="Parent5" presStyleLbl="revTx" presStyleIdx="0" presStyleCnt="0">
        <dgm:presLayoutVars>
          <dgm:chMax val="1"/>
          <dgm:chPref val="1"/>
          <dgm:bulletEnabled val="1"/>
        </dgm:presLayoutVars>
      </dgm:prSet>
      <dgm:spPr/>
    </dgm:pt>
    <dgm:pt modelId="{51BEA9CF-46B5-4C88-9079-0D2DEE85F59C}" type="pres">
      <dgm:prSet presAssocID="{AE42903F-2213-492E-B354-3DB87B429A6A}" presName="Accent4" presStyleCnt="0"/>
      <dgm:spPr/>
    </dgm:pt>
    <dgm:pt modelId="{5C3D93CD-48E7-4974-AA16-45CFA70BAF43}" type="pres">
      <dgm:prSet presAssocID="{AE42903F-2213-492E-B354-3DB87B429A6A}" presName="Accent" presStyleLbl="node1" presStyleIdx="2" presStyleCnt="6"/>
      <dgm:spPr/>
    </dgm:pt>
    <dgm:pt modelId="{496875B3-A9B6-4847-AE02-57FA6C1AA959}" type="pres">
      <dgm:prSet presAssocID="{AE42903F-2213-492E-B354-3DB87B429A6A}" presName="ParentBackground4" presStyleCnt="0"/>
      <dgm:spPr/>
    </dgm:pt>
    <dgm:pt modelId="{8C35C5AA-E68D-4AE8-B541-EE359B276A35}" type="pres">
      <dgm:prSet presAssocID="{AE42903F-2213-492E-B354-3DB87B429A6A}" presName="ParentBackground" presStyleLbl="fgAcc1" presStyleIdx="2" presStyleCnt="6"/>
      <dgm:spPr/>
    </dgm:pt>
    <dgm:pt modelId="{FABB3167-4087-4277-9815-A56845D4D076}" type="pres">
      <dgm:prSet presAssocID="{AE42903F-2213-492E-B354-3DB87B429A6A}" presName="Parent4" presStyleLbl="revTx" presStyleIdx="0" presStyleCnt="0">
        <dgm:presLayoutVars>
          <dgm:chMax val="1"/>
          <dgm:chPref val="1"/>
          <dgm:bulletEnabled val="1"/>
        </dgm:presLayoutVars>
      </dgm:prSet>
      <dgm:spPr/>
    </dgm:pt>
    <dgm:pt modelId="{938F14BE-35F7-4C2E-93F4-F313F7C63D80}" type="pres">
      <dgm:prSet presAssocID="{12533ACD-0487-4D47-98C0-207B1B5FC6B2}" presName="Accent3" presStyleCnt="0"/>
      <dgm:spPr/>
    </dgm:pt>
    <dgm:pt modelId="{CDB14A37-1F30-4F75-ADE8-68B463093706}" type="pres">
      <dgm:prSet presAssocID="{12533ACD-0487-4D47-98C0-207B1B5FC6B2}" presName="Accent" presStyleLbl="node1" presStyleIdx="3" presStyleCnt="6"/>
      <dgm:spPr/>
    </dgm:pt>
    <dgm:pt modelId="{40867FAF-8471-41B1-86BE-F8B601FB2F12}" type="pres">
      <dgm:prSet presAssocID="{12533ACD-0487-4D47-98C0-207B1B5FC6B2}" presName="ParentBackground3" presStyleCnt="0"/>
      <dgm:spPr/>
    </dgm:pt>
    <dgm:pt modelId="{F063FCC0-ED24-43D8-936E-4D630228A3F3}" type="pres">
      <dgm:prSet presAssocID="{12533ACD-0487-4D47-98C0-207B1B5FC6B2}" presName="ParentBackground" presStyleLbl="fgAcc1" presStyleIdx="3" presStyleCnt="6"/>
      <dgm:spPr/>
    </dgm:pt>
    <dgm:pt modelId="{5673A33D-6DC3-42B7-8516-943A967B7BE0}" type="pres">
      <dgm:prSet presAssocID="{12533ACD-0487-4D47-98C0-207B1B5FC6B2}" presName="Parent3" presStyleLbl="revTx" presStyleIdx="0" presStyleCnt="0">
        <dgm:presLayoutVars>
          <dgm:chMax val="1"/>
          <dgm:chPref val="1"/>
          <dgm:bulletEnabled val="1"/>
        </dgm:presLayoutVars>
      </dgm:prSet>
      <dgm:spPr/>
    </dgm:pt>
    <dgm:pt modelId="{C45A358F-0C6D-4732-9D48-D0F830EF1B63}" type="pres">
      <dgm:prSet presAssocID="{C570CBBA-CF80-4B0E-8510-A39FD6151EF2}" presName="Accent2" presStyleCnt="0"/>
      <dgm:spPr/>
    </dgm:pt>
    <dgm:pt modelId="{1B0A03FA-F3A7-4F2F-818D-958FE3421452}" type="pres">
      <dgm:prSet presAssocID="{C570CBBA-CF80-4B0E-8510-A39FD6151EF2}" presName="Accent" presStyleLbl="node1" presStyleIdx="4" presStyleCnt="6"/>
      <dgm:spPr/>
    </dgm:pt>
    <dgm:pt modelId="{E68A30AD-8DF6-482C-9682-57EA25221911}" type="pres">
      <dgm:prSet presAssocID="{C570CBBA-CF80-4B0E-8510-A39FD6151EF2}" presName="ParentBackground2" presStyleCnt="0"/>
      <dgm:spPr/>
    </dgm:pt>
    <dgm:pt modelId="{4F574052-DA68-436B-8A44-A18AAFB5CE8A}" type="pres">
      <dgm:prSet presAssocID="{C570CBBA-CF80-4B0E-8510-A39FD6151EF2}" presName="ParentBackground" presStyleLbl="fgAcc1" presStyleIdx="4" presStyleCnt="6" custLinFactNeighborX="3209" custLinFactNeighborY="-9"/>
      <dgm:spPr/>
    </dgm:pt>
    <dgm:pt modelId="{31D7476E-7267-4DDB-BA3F-D946EFB2D837}" type="pres">
      <dgm:prSet presAssocID="{C570CBBA-CF80-4B0E-8510-A39FD6151EF2}" presName="Parent2" presStyleLbl="revTx" presStyleIdx="0" presStyleCnt="0">
        <dgm:presLayoutVars>
          <dgm:chMax val="1"/>
          <dgm:chPref val="1"/>
          <dgm:bulletEnabled val="1"/>
        </dgm:presLayoutVars>
      </dgm:prSet>
      <dgm:spPr/>
    </dgm:pt>
    <dgm:pt modelId="{8F6EAD2A-BA04-4B0C-AAE5-CD6BBD32F077}" type="pres">
      <dgm:prSet presAssocID="{AAC54E6C-F077-45F4-B7C3-22E38C53E54C}" presName="Accent1" presStyleCnt="0"/>
      <dgm:spPr/>
    </dgm:pt>
    <dgm:pt modelId="{BD3A809D-FCB2-4F66-9515-326F51DD5661}" type="pres">
      <dgm:prSet presAssocID="{AAC54E6C-F077-45F4-B7C3-22E38C53E54C}" presName="Accent" presStyleLbl="node1" presStyleIdx="5" presStyleCnt="6"/>
      <dgm:spPr/>
    </dgm:pt>
    <dgm:pt modelId="{475A0BB3-0165-4C06-8B86-1A881E2EEDF3}" type="pres">
      <dgm:prSet presAssocID="{AAC54E6C-F077-45F4-B7C3-22E38C53E54C}" presName="ParentBackground1" presStyleCnt="0"/>
      <dgm:spPr/>
    </dgm:pt>
    <dgm:pt modelId="{040B843A-6AE9-4A60-94EB-49B7A7BC3883}" type="pres">
      <dgm:prSet presAssocID="{AAC54E6C-F077-45F4-B7C3-22E38C53E54C}" presName="ParentBackground" presStyleLbl="fgAcc1" presStyleIdx="5" presStyleCnt="6"/>
      <dgm:spPr/>
    </dgm:pt>
    <dgm:pt modelId="{286EEA64-6D70-494C-BB46-A39C42386CEC}" type="pres">
      <dgm:prSet presAssocID="{AAC54E6C-F077-45F4-B7C3-22E38C53E54C}" presName="Parent1" presStyleLbl="revTx" presStyleIdx="0" presStyleCnt="0">
        <dgm:presLayoutVars>
          <dgm:chMax val="1"/>
          <dgm:chPref val="1"/>
          <dgm:bulletEnabled val="1"/>
        </dgm:presLayoutVars>
      </dgm:prSet>
      <dgm:spPr/>
    </dgm:pt>
  </dgm:ptLst>
  <dgm:cxnLst>
    <dgm:cxn modelId="{21FFE61B-678A-4D2A-AAE6-03F193E944FD}" type="presOf" srcId="{12533ACD-0487-4D47-98C0-207B1B5FC6B2}" destId="{F063FCC0-ED24-43D8-936E-4D630228A3F3}" srcOrd="0" destOrd="0" presId="urn:microsoft.com/office/officeart/2011/layout/CircleProcess"/>
    <dgm:cxn modelId="{FA0A6224-7C8D-433B-94A8-331F601E7244}" type="presOf" srcId="{AE42903F-2213-492E-B354-3DB87B429A6A}" destId="{FABB3167-4087-4277-9815-A56845D4D076}" srcOrd="1" destOrd="0" presId="urn:microsoft.com/office/officeart/2011/layout/CircleProcess"/>
    <dgm:cxn modelId="{59D9794E-C032-42B3-84A2-660E7DA05B75}" type="presOf" srcId="{C570CBBA-CF80-4B0E-8510-A39FD6151EF2}" destId="{4F574052-DA68-436B-8A44-A18AAFB5CE8A}" srcOrd="0" destOrd="0" presId="urn:microsoft.com/office/officeart/2011/layout/CircleProcess"/>
    <dgm:cxn modelId="{6F828272-F266-4AE4-BC03-C6AB422A097F}" srcId="{BC409B1F-928C-4E65-BED6-2B9C392C61F4}" destId="{AE42903F-2213-492E-B354-3DB87B429A6A}" srcOrd="3" destOrd="0" parTransId="{D2D41D6B-4F52-460A-99EA-E63DCD01ECE9}" sibTransId="{8EC83ADE-4921-47A9-9DD6-FA48E29A2F1E}"/>
    <dgm:cxn modelId="{D63A3353-CCE6-40C5-8ABE-8FC37D3FAD07}" srcId="{BC409B1F-928C-4E65-BED6-2B9C392C61F4}" destId="{AAC54E6C-F077-45F4-B7C3-22E38C53E54C}" srcOrd="0" destOrd="0" parTransId="{1CF566A8-E866-412E-9578-453744C09DCB}" sibTransId="{002DBB87-85CA-4F4C-B554-7D8A8EE9E30C}"/>
    <dgm:cxn modelId="{C72EBE8D-0A5D-4D35-9117-C25E01F63092}" srcId="{BC409B1F-928C-4E65-BED6-2B9C392C61F4}" destId="{3DC5F11A-6A80-472E-A61E-CA98ECAF2FF2}" srcOrd="4" destOrd="0" parTransId="{4D8AD8C1-3521-4F82-91C6-560574A414BE}" sibTransId="{1E0E94E1-927E-4EC1-A8C7-AB208A8CE8AE}"/>
    <dgm:cxn modelId="{CF967999-BF43-4038-B008-12ABACF96EDB}" type="presOf" srcId="{AAC54E6C-F077-45F4-B7C3-22E38C53E54C}" destId="{286EEA64-6D70-494C-BB46-A39C42386CEC}" srcOrd="1" destOrd="0" presId="urn:microsoft.com/office/officeart/2011/layout/CircleProcess"/>
    <dgm:cxn modelId="{287613B3-617B-4B24-B858-822789BBEA50}" srcId="{BC409B1F-928C-4E65-BED6-2B9C392C61F4}" destId="{12533ACD-0487-4D47-98C0-207B1B5FC6B2}" srcOrd="2" destOrd="0" parTransId="{C168BD4C-0DBE-4B54-92DF-02144E783E72}" sibTransId="{2A8207FF-E5C0-4EA3-BA3C-F5AE0BFB4B3F}"/>
    <dgm:cxn modelId="{AE9CD4B3-D121-4CA7-B4AB-785F99E0C51A}" type="presOf" srcId="{CBE923EF-E7D5-4904-83CC-716CD7AD07A5}" destId="{C02DF89A-49B2-461F-9718-9EB4BA5D9388}" srcOrd="0" destOrd="0" presId="urn:microsoft.com/office/officeart/2011/layout/CircleProcess"/>
    <dgm:cxn modelId="{5ED5A9B6-B220-4973-A7D8-85B418FCA281}" type="presOf" srcId="{BC409B1F-928C-4E65-BED6-2B9C392C61F4}" destId="{7F4BFDA2-036A-4FD3-8401-A915699E2388}" srcOrd="0" destOrd="0" presId="urn:microsoft.com/office/officeart/2011/layout/CircleProcess"/>
    <dgm:cxn modelId="{4D033EC5-512B-4FC3-83CD-787516CE9E84}" type="presOf" srcId="{CBE923EF-E7D5-4904-83CC-716CD7AD07A5}" destId="{CA0190C3-870C-4CB6-902E-A39C91D6F5FA}" srcOrd="1" destOrd="0" presId="urn:microsoft.com/office/officeart/2011/layout/CircleProcess"/>
    <dgm:cxn modelId="{81948CC5-EA7B-4D7C-BD3B-98C67655CA03}" type="presOf" srcId="{3DC5F11A-6A80-472E-A61E-CA98ECAF2FF2}" destId="{D9F8FEF6-DA29-4AD5-A3FA-DE57FB19974D}" srcOrd="1" destOrd="0" presId="urn:microsoft.com/office/officeart/2011/layout/CircleProcess"/>
    <dgm:cxn modelId="{28E586DA-2110-46BC-90E5-E8A06001FBA9}" type="presOf" srcId="{C570CBBA-CF80-4B0E-8510-A39FD6151EF2}" destId="{31D7476E-7267-4DDB-BA3F-D946EFB2D837}" srcOrd="1" destOrd="0" presId="urn:microsoft.com/office/officeart/2011/layout/CircleProcess"/>
    <dgm:cxn modelId="{8A91D1E3-EF61-424D-982C-994D1A2B6A3C}" type="presOf" srcId="{AE42903F-2213-492E-B354-3DB87B429A6A}" destId="{8C35C5AA-E68D-4AE8-B541-EE359B276A35}" srcOrd="0" destOrd="0" presId="urn:microsoft.com/office/officeart/2011/layout/CircleProcess"/>
    <dgm:cxn modelId="{6A8D11EA-02A6-4DB1-942D-BB52DEBE849B}" srcId="{BC409B1F-928C-4E65-BED6-2B9C392C61F4}" destId="{C570CBBA-CF80-4B0E-8510-A39FD6151EF2}" srcOrd="1" destOrd="0" parTransId="{BC5E4588-EEBE-41DE-B04B-BADB4748E918}" sibTransId="{2E8B6BA2-D92B-4E06-8353-B42B15254C03}"/>
    <dgm:cxn modelId="{72A4D4F0-9C0F-4297-9B6B-294DEE5709AA}" type="presOf" srcId="{AAC54E6C-F077-45F4-B7C3-22E38C53E54C}" destId="{040B843A-6AE9-4A60-94EB-49B7A7BC3883}" srcOrd="0" destOrd="0" presId="urn:microsoft.com/office/officeart/2011/layout/CircleProcess"/>
    <dgm:cxn modelId="{7F8436F1-F5F2-4F98-B455-C01CBEACE394}" type="presOf" srcId="{3DC5F11A-6A80-472E-A61E-CA98ECAF2FF2}" destId="{7C9F1953-B629-4414-A0B2-035D28649CD0}" srcOrd="0" destOrd="0" presId="urn:microsoft.com/office/officeart/2011/layout/CircleProcess"/>
    <dgm:cxn modelId="{BCAD68FB-B8C2-4268-A993-1420EF402B4A}" type="presOf" srcId="{12533ACD-0487-4D47-98C0-207B1B5FC6B2}" destId="{5673A33D-6DC3-42B7-8516-943A967B7BE0}" srcOrd="1" destOrd="0" presId="urn:microsoft.com/office/officeart/2011/layout/CircleProcess"/>
    <dgm:cxn modelId="{3ED9F5FB-2544-4F22-8210-2F93FAF484CF}" srcId="{BC409B1F-928C-4E65-BED6-2B9C392C61F4}" destId="{CBE923EF-E7D5-4904-83CC-716CD7AD07A5}" srcOrd="5" destOrd="0" parTransId="{57B1E8BC-CA19-4926-9D0C-FC82CA738D4A}" sibTransId="{F3FCB323-B7CD-435E-B453-ED10F8217779}"/>
    <dgm:cxn modelId="{0B1CF9D6-C4BF-4236-A7D4-B9B093D73C15}" type="presParOf" srcId="{7F4BFDA2-036A-4FD3-8401-A915699E2388}" destId="{7461D689-8D52-417F-82CF-AA4E0F1D80CE}" srcOrd="0" destOrd="0" presId="urn:microsoft.com/office/officeart/2011/layout/CircleProcess"/>
    <dgm:cxn modelId="{284BA116-80FD-4330-B426-0EEA66A9D0F8}" type="presParOf" srcId="{7461D689-8D52-417F-82CF-AA4E0F1D80CE}" destId="{E9EBE314-758D-4E63-A627-877AB2348E80}" srcOrd="0" destOrd="0" presId="urn:microsoft.com/office/officeart/2011/layout/CircleProcess"/>
    <dgm:cxn modelId="{84744551-C107-4556-9314-8D02E65EA556}" type="presParOf" srcId="{7F4BFDA2-036A-4FD3-8401-A915699E2388}" destId="{3B57C5B1-0EFC-4B22-81EE-8419598CE1E3}" srcOrd="1" destOrd="0" presId="urn:microsoft.com/office/officeart/2011/layout/CircleProcess"/>
    <dgm:cxn modelId="{5FCC68B2-463A-4C35-BF5A-6A77D3AD2D07}" type="presParOf" srcId="{3B57C5B1-0EFC-4B22-81EE-8419598CE1E3}" destId="{C02DF89A-49B2-461F-9718-9EB4BA5D9388}" srcOrd="0" destOrd="0" presId="urn:microsoft.com/office/officeart/2011/layout/CircleProcess"/>
    <dgm:cxn modelId="{8C6F4BBE-94DB-4C70-81C4-A6388D5F2A65}" type="presParOf" srcId="{7F4BFDA2-036A-4FD3-8401-A915699E2388}" destId="{CA0190C3-870C-4CB6-902E-A39C91D6F5FA}" srcOrd="2" destOrd="0" presId="urn:microsoft.com/office/officeart/2011/layout/CircleProcess"/>
    <dgm:cxn modelId="{C760A723-2720-41EC-9819-7B142FA80B89}" type="presParOf" srcId="{7F4BFDA2-036A-4FD3-8401-A915699E2388}" destId="{FFE2135A-0353-457A-AFC2-A5DF5A21CD30}" srcOrd="3" destOrd="0" presId="urn:microsoft.com/office/officeart/2011/layout/CircleProcess"/>
    <dgm:cxn modelId="{1E6137D4-B120-4183-9F5A-B968C6E125AB}" type="presParOf" srcId="{FFE2135A-0353-457A-AFC2-A5DF5A21CD30}" destId="{D9B5E20C-720D-4253-89B6-7E6E2E76B6F8}" srcOrd="0" destOrd="0" presId="urn:microsoft.com/office/officeart/2011/layout/CircleProcess"/>
    <dgm:cxn modelId="{831F6889-CF59-4E44-8F77-3E27D16A9632}" type="presParOf" srcId="{7F4BFDA2-036A-4FD3-8401-A915699E2388}" destId="{C9351880-126B-4FFD-B283-D4E9BE51CA4F}" srcOrd="4" destOrd="0" presId="urn:microsoft.com/office/officeart/2011/layout/CircleProcess"/>
    <dgm:cxn modelId="{43ED51CF-FFEE-4095-B43A-1C1329481811}" type="presParOf" srcId="{C9351880-126B-4FFD-B283-D4E9BE51CA4F}" destId="{7C9F1953-B629-4414-A0B2-035D28649CD0}" srcOrd="0" destOrd="0" presId="urn:microsoft.com/office/officeart/2011/layout/CircleProcess"/>
    <dgm:cxn modelId="{F986A28B-37AB-4B4C-8484-933D358A86CB}" type="presParOf" srcId="{7F4BFDA2-036A-4FD3-8401-A915699E2388}" destId="{D9F8FEF6-DA29-4AD5-A3FA-DE57FB19974D}" srcOrd="5" destOrd="0" presId="urn:microsoft.com/office/officeart/2011/layout/CircleProcess"/>
    <dgm:cxn modelId="{A61001C7-4965-4BF7-BB3A-170461919404}" type="presParOf" srcId="{7F4BFDA2-036A-4FD3-8401-A915699E2388}" destId="{51BEA9CF-46B5-4C88-9079-0D2DEE85F59C}" srcOrd="6" destOrd="0" presId="urn:microsoft.com/office/officeart/2011/layout/CircleProcess"/>
    <dgm:cxn modelId="{CABA167A-E236-4305-BD2E-483D23B6AA96}" type="presParOf" srcId="{51BEA9CF-46B5-4C88-9079-0D2DEE85F59C}" destId="{5C3D93CD-48E7-4974-AA16-45CFA70BAF43}" srcOrd="0" destOrd="0" presId="urn:microsoft.com/office/officeart/2011/layout/CircleProcess"/>
    <dgm:cxn modelId="{1B1218DE-588F-4114-B0B0-7ABAE700C827}" type="presParOf" srcId="{7F4BFDA2-036A-4FD3-8401-A915699E2388}" destId="{496875B3-A9B6-4847-AE02-57FA6C1AA959}" srcOrd="7" destOrd="0" presId="urn:microsoft.com/office/officeart/2011/layout/CircleProcess"/>
    <dgm:cxn modelId="{4DDFF298-2689-468B-AD5B-DDF9B065B9C4}" type="presParOf" srcId="{496875B3-A9B6-4847-AE02-57FA6C1AA959}" destId="{8C35C5AA-E68D-4AE8-B541-EE359B276A35}" srcOrd="0" destOrd="0" presId="urn:microsoft.com/office/officeart/2011/layout/CircleProcess"/>
    <dgm:cxn modelId="{FF945D95-7A0B-4B98-88C5-E94CA3A3DE48}" type="presParOf" srcId="{7F4BFDA2-036A-4FD3-8401-A915699E2388}" destId="{FABB3167-4087-4277-9815-A56845D4D076}" srcOrd="8" destOrd="0" presId="urn:microsoft.com/office/officeart/2011/layout/CircleProcess"/>
    <dgm:cxn modelId="{1D99242D-B2AC-4B2A-93D6-22F2B3084A34}" type="presParOf" srcId="{7F4BFDA2-036A-4FD3-8401-A915699E2388}" destId="{938F14BE-35F7-4C2E-93F4-F313F7C63D80}" srcOrd="9" destOrd="0" presId="urn:microsoft.com/office/officeart/2011/layout/CircleProcess"/>
    <dgm:cxn modelId="{B599688E-4A9C-41BB-91A9-D3A370CC5A7D}" type="presParOf" srcId="{938F14BE-35F7-4C2E-93F4-F313F7C63D80}" destId="{CDB14A37-1F30-4F75-ADE8-68B463093706}" srcOrd="0" destOrd="0" presId="urn:microsoft.com/office/officeart/2011/layout/CircleProcess"/>
    <dgm:cxn modelId="{27CDA80D-4AC4-4B79-8E20-FA3F3F0FFA9F}" type="presParOf" srcId="{7F4BFDA2-036A-4FD3-8401-A915699E2388}" destId="{40867FAF-8471-41B1-86BE-F8B601FB2F12}" srcOrd="10" destOrd="0" presId="urn:microsoft.com/office/officeart/2011/layout/CircleProcess"/>
    <dgm:cxn modelId="{07046590-86C2-49EA-AFFF-50DF51171BDF}" type="presParOf" srcId="{40867FAF-8471-41B1-86BE-F8B601FB2F12}" destId="{F063FCC0-ED24-43D8-936E-4D630228A3F3}" srcOrd="0" destOrd="0" presId="urn:microsoft.com/office/officeart/2011/layout/CircleProcess"/>
    <dgm:cxn modelId="{91D9093B-01BE-4B58-A241-CDDAE4ACBEAA}" type="presParOf" srcId="{7F4BFDA2-036A-4FD3-8401-A915699E2388}" destId="{5673A33D-6DC3-42B7-8516-943A967B7BE0}" srcOrd="11" destOrd="0" presId="urn:microsoft.com/office/officeart/2011/layout/CircleProcess"/>
    <dgm:cxn modelId="{9D697546-63A7-43E9-94B2-9E6556C1EA38}" type="presParOf" srcId="{7F4BFDA2-036A-4FD3-8401-A915699E2388}" destId="{C45A358F-0C6D-4732-9D48-D0F830EF1B63}" srcOrd="12" destOrd="0" presId="urn:microsoft.com/office/officeart/2011/layout/CircleProcess"/>
    <dgm:cxn modelId="{63BD1F98-D016-4A98-9DF3-030586792F39}" type="presParOf" srcId="{C45A358F-0C6D-4732-9D48-D0F830EF1B63}" destId="{1B0A03FA-F3A7-4F2F-818D-958FE3421452}" srcOrd="0" destOrd="0" presId="urn:microsoft.com/office/officeart/2011/layout/CircleProcess"/>
    <dgm:cxn modelId="{AFF81207-4D00-476B-90BE-51F5975AF017}" type="presParOf" srcId="{7F4BFDA2-036A-4FD3-8401-A915699E2388}" destId="{E68A30AD-8DF6-482C-9682-57EA25221911}" srcOrd="13" destOrd="0" presId="urn:microsoft.com/office/officeart/2011/layout/CircleProcess"/>
    <dgm:cxn modelId="{B5EFA634-8522-4B00-A9C9-3BA0AFABC803}" type="presParOf" srcId="{E68A30AD-8DF6-482C-9682-57EA25221911}" destId="{4F574052-DA68-436B-8A44-A18AAFB5CE8A}" srcOrd="0" destOrd="0" presId="urn:microsoft.com/office/officeart/2011/layout/CircleProcess"/>
    <dgm:cxn modelId="{B6DE7817-99D4-49CA-A09F-ED5EA8BB7343}" type="presParOf" srcId="{7F4BFDA2-036A-4FD3-8401-A915699E2388}" destId="{31D7476E-7267-4DDB-BA3F-D946EFB2D837}" srcOrd="14" destOrd="0" presId="urn:microsoft.com/office/officeart/2011/layout/CircleProcess"/>
    <dgm:cxn modelId="{B689F899-7A7B-4117-84B9-249951BBD168}" type="presParOf" srcId="{7F4BFDA2-036A-4FD3-8401-A915699E2388}" destId="{8F6EAD2A-BA04-4B0C-AAE5-CD6BBD32F077}" srcOrd="15" destOrd="0" presId="urn:microsoft.com/office/officeart/2011/layout/CircleProcess"/>
    <dgm:cxn modelId="{3408E8DB-E020-4A4A-A21A-DB61EC3B65DA}" type="presParOf" srcId="{8F6EAD2A-BA04-4B0C-AAE5-CD6BBD32F077}" destId="{BD3A809D-FCB2-4F66-9515-326F51DD5661}" srcOrd="0" destOrd="0" presId="urn:microsoft.com/office/officeart/2011/layout/CircleProcess"/>
    <dgm:cxn modelId="{21DE6A1C-9BAE-47CB-8AEF-FF86B1876F2B}" type="presParOf" srcId="{7F4BFDA2-036A-4FD3-8401-A915699E2388}" destId="{475A0BB3-0165-4C06-8B86-1A881E2EEDF3}" srcOrd="16" destOrd="0" presId="urn:microsoft.com/office/officeart/2011/layout/CircleProcess"/>
    <dgm:cxn modelId="{9AF209D7-1591-45FE-B2C6-01068AA6A2E5}" type="presParOf" srcId="{475A0BB3-0165-4C06-8B86-1A881E2EEDF3}" destId="{040B843A-6AE9-4A60-94EB-49B7A7BC3883}" srcOrd="0" destOrd="0" presId="urn:microsoft.com/office/officeart/2011/layout/CircleProcess"/>
    <dgm:cxn modelId="{292580DB-81AA-4322-84B7-36A8AFF5F3DD}" type="presParOf" srcId="{7F4BFDA2-036A-4FD3-8401-A915699E2388}" destId="{286EEA64-6D70-494C-BB46-A39C42386CEC}"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AB5DB-0DD2-4F1E-9B94-B8A57082E0AB}">
      <dsp:nvSpPr>
        <dsp:cNvPr id="0" name=""/>
        <dsp:cNvSpPr/>
      </dsp:nvSpPr>
      <dsp:spPr>
        <a:xfrm>
          <a:off x="1797236" y="660750"/>
          <a:ext cx="4397131" cy="4397131"/>
        </a:xfrm>
        <a:prstGeom prst="blockArc">
          <a:avLst>
            <a:gd name="adj1" fmla="val 11880000"/>
            <a:gd name="adj2" fmla="val 16200000"/>
            <a:gd name="adj3" fmla="val 4643"/>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F1116D-4E34-4982-9FB3-B5468B250478}">
      <dsp:nvSpPr>
        <dsp:cNvPr id="0" name=""/>
        <dsp:cNvSpPr/>
      </dsp:nvSpPr>
      <dsp:spPr>
        <a:xfrm>
          <a:off x="1797236" y="660750"/>
          <a:ext cx="4397131" cy="4397131"/>
        </a:xfrm>
        <a:prstGeom prst="blockArc">
          <a:avLst>
            <a:gd name="adj1" fmla="val 7560000"/>
            <a:gd name="adj2" fmla="val 11880000"/>
            <a:gd name="adj3" fmla="val 4643"/>
          </a:avLst>
        </a:prstGeom>
        <a:solidFill>
          <a:schemeClr val="accent2">
            <a:hueOff val="-1091522"/>
            <a:satOff val="-62946"/>
            <a:lumOff val="6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356C872-09C3-42D6-BC25-A7F5851C44B0}">
      <dsp:nvSpPr>
        <dsp:cNvPr id="0" name=""/>
        <dsp:cNvSpPr/>
      </dsp:nvSpPr>
      <dsp:spPr>
        <a:xfrm>
          <a:off x="1797236" y="660750"/>
          <a:ext cx="4397131" cy="4397131"/>
        </a:xfrm>
        <a:prstGeom prst="blockArc">
          <a:avLst>
            <a:gd name="adj1" fmla="val 3240000"/>
            <a:gd name="adj2" fmla="val 7560000"/>
            <a:gd name="adj3" fmla="val 4643"/>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61CED0-C948-4D42-8B5D-04AD91E2DF74}">
      <dsp:nvSpPr>
        <dsp:cNvPr id="0" name=""/>
        <dsp:cNvSpPr/>
      </dsp:nvSpPr>
      <dsp:spPr>
        <a:xfrm>
          <a:off x="1797236" y="660750"/>
          <a:ext cx="4397131" cy="4397131"/>
        </a:xfrm>
        <a:prstGeom prst="blockArc">
          <a:avLst>
            <a:gd name="adj1" fmla="val 20520000"/>
            <a:gd name="adj2" fmla="val 3240000"/>
            <a:gd name="adj3" fmla="val 4643"/>
          </a:avLst>
        </a:prstGeom>
        <a:solidFill>
          <a:schemeClr val="accent2">
            <a:hueOff val="-363841"/>
            <a:satOff val="-20982"/>
            <a:lumOff val="215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96B5E6-5FEB-4177-AB23-301AF99228CD}">
      <dsp:nvSpPr>
        <dsp:cNvPr id="0" name=""/>
        <dsp:cNvSpPr/>
      </dsp:nvSpPr>
      <dsp:spPr>
        <a:xfrm>
          <a:off x="1797236" y="660750"/>
          <a:ext cx="4397131" cy="4397131"/>
        </a:xfrm>
        <a:prstGeom prst="blockArc">
          <a:avLst>
            <a:gd name="adj1" fmla="val 16200000"/>
            <a:gd name="adj2" fmla="val 20520000"/>
            <a:gd name="adj3" fmla="val 4643"/>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A48348-6E28-4224-A5F7-173B6FB82CCF}">
      <dsp:nvSpPr>
        <dsp:cNvPr id="0" name=""/>
        <dsp:cNvSpPr/>
      </dsp:nvSpPr>
      <dsp:spPr>
        <a:xfrm>
          <a:off x="2983193" y="1846708"/>
          <a:ext cx="2025216" cy="20252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CITIES</a:t>
          </a:r>
          <a:endParaRPr lang="en-IN" sz="4200" kern="1200" dirty="0"/>
        </a:p>
      </dsp:txBody>
      <dsp:txXfrm>
        <a:off x="3279779" y="2143294"/>
        <a:ext cx="1432044" cy="1432044"/>
      </dsp:txXfrm>
    </dsp:sp>
    <dsp:sp modelId="{CFBD1819-AC7B-454A-AFA5-01A820D93179}">
      <dsp:nvSpPr>
        <dsp:cNvPr id="0" name=""/>
        <dsp:cNvSpPr/>
      </dsp:nvSpPr>
      <dsp:spPr>
        <a:xfrm>
          <a:off x="3286976" y="2960"/>
          <a:ext cx="1417651" cy="141765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CHENNAI</a:t>
          </a:r>
          <a:endParaRPr lang="en-IN" sz="1400" kern="1200" dirty="0"/>
        </a:p>
      </dsp:txBody>
      <dsp:txXfrm>
        <a:off x="3494586" y="210570"/>
        <a:ext cx="1002431" cy="1002431"/>
      </dsp:txXfrm>
    </dsp:sp>
    <dsp:sp modelId="{410E7663-7FB1-4774-BDE3-C2076E4D4A63}">
      <dsp:nvSpPr>
        <dsp:cNvPr id="0" name=""/>
        <dsp:cNvSpPr/>
      </dsp:nvSpPr>
      <dsp:spPr>
        <a:xfrm>
          <a:off x="5329398" y="1486867"/>
          <a:ext cx="1417651" cy="1417651"/>
        </a:xfrm>
        <a:prstGeom prst="ellipse">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DELHI</a:t>
          </a:r>
          <a:endParaRPr lang="en-IN" sz="1400" kern="1200" dirty="0"/>
        </a:p>
      </dsp:txBody>
      <dsp:txXfrm>
        <a:off x="5537008" y="1694477"/>
        <a:ext cx="1002431" cy="1002431"/>
      </dsp:txXfrm>
    </dsp:sp>
    <dsp:sp modelId="{5915BE6F-2CFF-4E52-8BCB-C4A240083F8C}">
      <dsp:nvSpPr>
        <dsp:cNvPr id="0" name=""/>
        <dsp:cNvSpPr/>
      </dsp:nvSpPr>
      <dsp:spPr>
        <a:xfrm>
          <a:off x="4549262" y="3887879"/>
          <a:ext cx="1417651" cy="1417651"/>
        </a:xfrm>
        <a:prstGeom prst="ellipse">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HYDERABAD</a:t>
          </a:r>
          <a:endParaRPr lang="en-IN" sz="1400" kern="1200" dirty="0"/>
        </a:p>
      </dsp:txBody>
      <dsp:txXfrm>
        <a:off x="4756872" y="4095489"/>
        <a:ext cx="1002431" cy="1002431"/>
      </dsp:txXfrm>
    </dsp:sp>
    <dsp:sp modelId="{21FBA0D3-42AB-4F85-B244-95A936A740F4}">
      <dsp:nvSpPr>
        <dsp:cNvPr id="0" name=""/>
        <dsp:cNvSpPr/>
      </dsp:nvSpPr>
      <dsp:spPr>
        <a:xfrm>
          <a:off x="2024689" y="3887879"/>
          <a:ext cx="1417651" cy="1417651"/>
        </a:xfrm>
        <a:prstGeom prst="ellipse">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INDORE</a:t>
          </a:r>
          <a:endParaRPr lang="en-IN" sz="1400" kern="1200" dirty="0"/>
        </a:p>
      </dsp:txBody>
      <dsp:txXfrm>
        <a:off x="2232299" y="4095489"/>
        <a:ext cx="1002431" cy="1002431"/>
      </dsp:txXfrm>
    </dsp:sp>
    <dsp:sp modelId="{AF2B5272-C84D-4BC2-8A68-B756CE444BB8}">
      <dsp:nvSpPr>
        <dsp:cNvPr id="0" name=""/>
        <dsp:cNvSpPr/>
      </dsp:nvSpPr>
      <dsp:spPr>
        <a:xfrm>
          <a:off x="1244553" y="1486867"/>
          <a:ext cx="1417651" cy="1417651"/>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MUMBAI</a:t>
          </a:r>
          <a:endParaRPr lang="en-IN" sz="1400" kern="1200" dirty="0"/>
        </a:p>
      </dsp:txBody>
      <dsp:txXfrm>
        <a:off x="1452163" y="1694477"/>
        <a:ext cx="1002431" cy="1002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BE314-758D-4E63-A627-877AB2348E80}">
      <dsp:nvSpPr>
        <dsp:cNvPr id="0" name=""/>
        <dsp:cNvSpPr/>
      </dsp:nvSpPr>
      <dsp:spPr>
        <a:xfrm>
          <a:off x="6407494" y="502270"/>
          <a:ext cx="1181156" cy="1180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DF89A-49B2-461F-9718-9EB4BA5D9388}">
      <dsp:nvSpPr>
        <dsp:cNvPr id="0" name=""/>
        <dsp:cNvSpPr/>
      </dsp:nvSpPr>
      <dsp:spPr>
        <a:xfrm>
          <a:off x="6447266" y="541641"/>
          <a:ext cx="1102362" cy="110218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APR</a:t>
          </a:r>
          <a:br>
            <a:rPr lang="en-US" sz="2500" kern="1200" dirty="0"/>
          </a:br>
          <a:r>
            <a:rPr lang="en-US" sz="2500" kern="1200" dirty="0"/>
            <a:t>2023</a:t>
          </a:r>
          <a:endParaRPr lang="en-IN" sz="2500" kern="1200" dirty="0"/>
        </a:p>
      </dsp:txBody>
      <dsp:txXfrm>
        <a:off x="6604854" y="699127"/>
        <a:ext cx="787187" cy="787218"/>
      </dsp:txXfrm>
    </dsp:sp>
    <dsp:sp modelId="{D9B5E20C-720D-4253-89B6-7E6E2E76B6F8}">
      <dsp:nvSpPr>
        <dsp:cNvPr id="0" name=""/>
        <dsp:cNvSpPr/>
      </dsp:nvSpPr>
      <dsp:spPr>
        <a:xfrm rot="2700000">
          <a:off x="5187399" y="502137"/>
          <a:ext cx="1180990" cy="118099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9F1953-B629-4414-A0B2-035D28649CD0}">
      <dsp:nvSpPr>
        <dsp:cNvPr id="0" name=""/>
        <dsp:cNvSpPr/>
      </dsp:nvSpPr>
      <dsp:spPr>
        <a:xfrm>
          <a:off x="5227088" y="541641"/>
          <a:ext cx="1102362" cy="110218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MAR</a:t>
          </a:r>
          <a:br>
            <a:rPr lang="en-US" sz="2500" kern="1200" dirty="0"/>
          </a:br>
          <a:r>
            <a:rPr lang="en-US" sz="2500" kern="1200" dirty="0"/>
            <a:t>2023</a:t>
          </a:r>
          <a:endParaRPr lang="en-IN" sz="2500" kern="1200" dirty="0"/>
        </a:p>
      </dsp:txBody>
      <dsp:txXfrm>
        <a:off x="5384676" y="699127"/>
        <a:ext cx="787187" cy="787218"/>
      </dsp:txXfrm>
    </dsp:sp>
    <dsp:sp modelId="{5C3D93CD-48E7-4974-AA16-45CFA70BAF43}">
      <dsp:nvSpPr>
        <dsp:cNvPr id="0" name=""/>
        <dsp:cNvSpPr/>
      </dsp:nvSpPr>
      <dsp:spPr>
        <a:xfrm rot="2700000">
          <a:off x="3967221" y="502137"/>
          <a:ext cx="1180990" cy="118099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35C5AA-E68D-4AE8-B541-EE359B276A35}">
      <dsp:nvSpPr>
        <dsp:cNvPr id="0" name=""/>
        <dsp:cNvSpPr/>
      </dsp:nvSpPr>
      <dsp:spPr>
        <a:xfrm>
          <a:off x="4006910" y="541641"/>
          <a:ext cx="1102362" cy="110218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FEB</a:t>
          </a:r>
          <a:br>
            <a:rPr lang="en-US" sz="2500" kern="1200" dirty="0"/>
          </a:br>
          <a:r>
            <a:rPr lang="en-US" sz="2500" kern="1200" dirty="0"/>
            <a:t>2023</a:t>
          </a:r>
          <a:endParaRPr lang="en-IN" sz="2500" kern="1200" dirty="0"/>
        </a:p>
      </dsp:txBody>
      <dsp:txXfrm>
        <a:off x="4164498" y="699127"/>
        <a:ext cx="787187" cy="787218"/>
      </dsp:txXfrm>
    </dsp:sp>
    <dsp:sp modelId="{CDB14A37-1F30-4F75-ADE8-68B463093706}">
      <dsp:nvSpPr>
        <dsp:cNvPr id="0" name=""/>
        <dsp:cNvSpPr/>
      </dsp:nvSpPr>
      <dsp:spPr>
        <a:xfrm rot="2700000">
          <a:off x="2747043" y="502137"/>
          <a:ext cx="1180990" cy="118099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63FCC0-ED24-43D8-936E-4D630228A3F3}">
      <dsp:nvSpPr>
        <dsp:cNvPr id="0" name=""/>
        <dsp:cNvSpPr/>
      </dsp:nvSpPr>
      <dsp:spPr>
        <a:xfrm>
          <a:off x="2786732" y="541641"/>
          <a:ext cx="1102362" cy="110218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JAN</a:t>
          </a:r>
          <a:br>
            <a:rPr lang="en-US" sz="2500" kern="1200" dirty="0"/>
          </a:br>
          <a:r>
            <a:rPr lang="en-US" sz="2500" kern="1200" dirty="0"/>
            <a:t>2023</a:t>
          </a:r>
          <a:endParaRPr lang="en-IN" sz="2500" kern="1200" dirty="0"/>
        </a:p>
      </dsp:txBody>
      <dsp:txXfrm>
        <a:off x="2943569" y="699127"/>
        <a:ext cx="787187" cy="787218"/>
      </dsp:txXfrm>
    </dsp:sp>
    <dsp:sp modelId="{1B0A03FA-F3A7-4F2F-818D-958FE3421452}">
      <dsp:nvSpPr>
        <dsp:cNvPr id="0" name=""/>
        <dsp:cNvSpPr/>
      </dsp:nvSpPr>
      <dsp:spPr>
        <a:xfrm rot="2700000">
          <a:off x="1526865" y="502137"/>
          <a:ext cx="1180990" cy="118099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574052-DA68-436B-8A44-A18AAFB5CE8A}">
      <dsp:nvSpPr>
        <dsp:cNvPr id="0" name=""/>
        <dsp:cNvSpPr/>
      </dsp:nvSpPr>
      <dsp:spPr>
        <a:xfrm>
          <a:off x="1601929" y="541542"/>
          <a:ext cx="1102362" cy="110218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DEC</a:t>
          </a:r>
          <a:br>
            <a:rPr lang="en-US" sz="2500" kern="1200" dirty="0"/>
          </a:br>
          <a:r>
            <a:rPr lang="en-US" sz="2500" kern="1200" dirty="0"/>
            <a:t>2022</a:t>
          </a:r>
          <a:endParaRPr lang="en-IN" sz="2500" kern="1200" dirty="0"/>
        </a:p>
      </dsp:txBody>
      <dsp:txXfrm>
        <a:off x="1758766" y="699027"/>
        <a:ext cx="787187" cy="787218"/>
      </dsp:txXfrm>
    </dsp:sp>
    <dsp:sp modelId="{BD3A809D-FCB2-4F66-9515-326F51DD5661}">
      <dsp:nvSpPr>
        <dsp:cNvPr id="0" name=""/>
        <dsp:cNvSpPr/>
      </dsp:nvSpPr>
      <dsp:spPr>
        <a:xfrm rot="2700000">
          <a:off x="306687" y="502137"/>
          <a:ext cx="1180990" cy="118099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0B843A-6AE9-4A60-94EB-49B7A7BC3883}">
      <dsp:nvSpPr>
        <dsp:cNvPr id="0" name=""/>
        <dsp:cNvSpPr/>
      </dsp:nvSpPr>
      <dsp:spPr>
        <a:xfrm>
          <a:off x="345625" y="541641"/>
          <a:ext cx="1102362" cy="110218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NOV</a:t>
          </a:r>
          <a:br>
            <a:rPr lang="en-US" sz="2500" kern="1200" dirty="0"/>
          </a:br>
          <a:r>
            <a:rPr lang="en-US" sz="2500" kern="1200" dirty="0"/>
            <a:t>2022</a:t>
          </a:r>
          <a:endParaRPr lang="en-IN" sz="2500" kern="1200" dirty="0"/>
        </a:p>
      </dsp:txBody>
      <dsp:txXfrm>
        <a:off x="503213" y="699127"/>
        <a:ext cx="787187" cy="787218"/>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DB22E-D57E-489F-8B11-3BFC0D7A8543}" type="datetimeFigureOut">
              <a:rPr lang="en-IN" smtClean="0"/>
              <a:t>26-08-2023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22AAD-E81E-4490-B53E-BA52893CC8AD}" type="slidenum">
              <a:rPr lang="en-IN" smtClean="0"/>
              <a:t>‹#›</a:t>
            </a:fld>
            <a:endParaRPr lang="en-IN"/>
          </a:p>
        </p:txBody>
      </p:sp>
    </p:spTree>
    <p:extLst>
      <p:ext uri="{BB962C8B-B14F-4D97-AF65-F5344CB8AC3E}">
        <p14:creationId xmlns:p14="http://schemas.microsoft.com/office/powerpoint/2010/main" val="340510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Current Month Customers </a:t>
            </a:r>
            <a:endParaRPr dirty="0"/>
          </a:p>
          <a:p>
            <a:r>
              <a:rPr b="0" dirty="0"/>
              <a:t>No alt text provided</a:t>
            </a:r>
            <a:endParaRPr dirty="0"/>
          </a:p>
          <a:p>
            <a:endParaRPr dirty="0"/>
          </a:p>
          <a:p>
            <a:r>
              <a:rPr b="1" dirty="0"/>
              <a:t>Current Month Revenue </a:t>
            </a:r>
            <a:endParaRPr dirty="0"/>
          </a:p>
          <a:p>
            <a:r>
              <a:rPr b="0" dirty="0"/>
              <a:t>No alt text provided</a:t>
            </a:r>
            <a:endParaRPr dirty="0"/>
          </a:p>
          <a:p>
            <a:endParaRPr dirty="0"/>
          </a:p>
          <a:p>
            <a:r>
              <a:rPr b="1" dirty="0"/>
              <a:t>DCG </a:t>
            </a:r>
            <a:endParaRPr dirty="0"/>
          </a:p>
          <a:p>
            <a:r>
              <a:rPr b="0" dirty="0"/>
              <a:t>No alt text provided</a:t>
            </a:r>
            <a:endParaRPr dirty="0"/>
          </a:p>
          <a:p>
            <a:endParaRPr dirty="0"/>
          </a:p>
          <a:p>
            <a:r>
              <a:rPr b="1" dirty="0"/>
              <a:t>DRG </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Total Revenue by  Month</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bookmarkNavigator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Total customers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Total Revenue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Monthly Revenue by Sales Mode</a:t>
            </a:r>
            <a:endParaRPr dirty="0"/>
          </a:p>
          <a:p>
            <a:r>
              <a:rPr b="0" dirty="0"/>
              <a:t>No alt text provided</a:t>
            </a:r>
            <a:endParaRPr dirty="0"/>
          </a:p>
          <a:p>
            <a:endParaRPr dirty="0"/>
          </a:p>
          <a:p>
            <a:r>
              <a:rPr b="1" dirty="0"/>
              <a:t>Total Customer by Sales Mode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CUSTOMERS BY AGE GROUP</a:t>
            </a:r>
            <a:endParaRPr dirty="0"/>
          </a:p>
          <a:p>
            <a:r>
              <a:rPr b="0" dirty="0"/>
              <a:t>No alt text provided</a:t>
            </a:r>
            <a:endParaRPr dirty="0"/>
          </a:p>
          <a:p>
            <a:endParaRPr dirty="0"/>
          </a:p>
          <a:p>
            <a:r>
              <a:rPr b="1" dirty="0"/>
              <a:t>Average  settlement % by Age group</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6886684d-40e9-48d7-9aaa-3c7b0a14de23/?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6886684d-40e9-48d7-9aaa-3c7b0a14de23/?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6886684d-40e9-48d7-9aaa-3c7b0a14de23/?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6886684d-40e9-48d7-9aaa-3c7b0a14de23/?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0E1F-47D4-AC8C-37AA-985E07EAA738}"/>
              </a:ext>
            </a:extLst>
          </p:cNvPr>
          <p:cNvSpPr>
            <a:spLocks noGrp="1"/>
          </p:cNvSpPr>
          <p:nvPr>
            <p:ph type="title"/>
          </p:nvPr>
        </p:nvSpPr>
        <p:spPr>
          <a:xfrm>
            <a:off x="3960545" y="1394445"/>
            <a:ext cx="5362184" cy="1325563"/>
          </a:xfrm>
        </p:spPr>
        <p:txBody>
          <a:bodyPr>
            <a:noAutofit/>
          </a:bodyPr>
          <a:lstStyle/>
          <a:p>
            <a:pPr algn="ctr"/>
            <a:r>
              <a:rPr lang="en-US" sz="5400" b="1" dirty="0">
                <a:solidFill>
                  <a:schemeClr val="bg1"/>
                </a:solidFill>
                <a:latin typeface="+mn-lt"/>
              </a:rPr>
              <a:t>SHIELD INSURANCE</a:t>
            </a:r>
            <a:endParaRPr lang="en-IN" sz="5400" b="1" dirty="0">
              <a:solidFill>
                <a:schemeClr val="bg1"/>
              </a:solidFill>
              <a:latin typeface="+mn-lt"/>
            </a:endParaRPr>
          </a:p>
        </p:txBody>
      </p:sp>
      <p:pic>
        <p:nvPicPr>
          <p:cNvPr id="5" name="Content Placeholder 4">
            <a:extLst>
              <a:ext uri="{FF2B5EF4-FFF2-40B4-BE49-F238E27FC236}">
                <a16:creationId xmlns:a16="http://schemas.microsoft.com/office/drawing/2014/main" id="{D72FD708-9D7C-B711-C846-E6839821EEBA}"/>
              </a:ext>
            </a:extLst>
          </p:cNvPr>
          <p:cNvPicPr>
            <a:picLocks noGrp="1" noChangeAspect="1"/>
          </p:cNvPicPr>
          <p:nvPr>
            <p:ph idx="1"/>
          </p:nvPr>
        </p:nvPicPr>
        <p:blipFill>
          <a:blip r:embed="rId2"/>
          <a:stretch>
            <a:fillRect/>
          </a:stretch>
        </p:blipFill>
        <p:spPr>
          <a:xfrm>
            <a:off x="-191528" y="-155149"/>
            <a:ext cx="4697710" cy="4697710"/>
          </a:xfrm>
        </p:spPr>
      </p:pic>
      <p:pic>
        <p:nvPicPr>
          <p:cNvPr id="6" name="object 9">
            <a:extLst>
              <a:ext uri="{FF2B5EF4-FFF2-40B4-BE49-F238E27FC236}">
                <a16:creationId xmlns:a16="http://schemas.microsoft.com/office/drawing/2014/main" id="{DA3A58FD-CE60-B87E-A2DA-24CC0D9BFF97}"/>
              </a:ext>
            </a:extLst>
          </p:cNvPr>
          <p:cNvPicPr/>
          <p:nvPr/>
        </p:nvPicPr>
        <p:blipFill>
          <a:blip r:embed="rId3" cstate="print"/>
          <a:stretch>
            <a:fillRect/>
          </a:stretch>
        </p:blipFill>
        <p:spPr>
          <a:xfrm>
            <a:off x="9528701" y="4328989"/>
            <a:ext cx="2663299" cy="2414711"/>
          </a:xfrm>
          <a:prstGeom prst="rect">
            <a:avLst/>
          </a:prstGeom>
        </p:spPr>
      </p:pic>
      <p:sp>
        <p:nvSpPr>
          <p:cNvPr id="7" name="TextBox 6">
            <a:extLst>
              <a:ext uri="{FF2B5EF4-FFF2-40B4-BE49-F238E27FC236}">
                <a16:creationId xmlns:a16="http://schemas.microsoft.com/office/drawing/2014/main" id="{76165A2A-121B-2FFD-BB59-D3C82549BBD2}"/>
              </a:ext>
            </a:extLst>
          </p:cNvPr>
          <p:cNvSpPr txBox="1"/>
          <p:nvPr/>
        </p:nvSpPr>
        <p:spPr>
          <a:xfrm>
            <a:off x="5651916" y="4894431"/>
            <a:ext cx="3523016" cy="461665"/>
          </a:xfrm>
          <a:prstGeom prst="rect">
            <a:avLst/>
          </a:prstGeom>
          <a:noFill/>
        </p:spPr>
        <p:txBody>
          <a:bodyPr wrap="none" rtlCol="0">
            <a:spAutoFit/>
          </a:bodyPr>
          <a:lstStyle/>
          <a:p>
            <a:r>
              <a:rPr lang="en-US" sz="2400" b="1" dirty="0">
                <a:solidFill>
                  <a:schemeClr val="bg1"/>
                </a:solidFill>
              </a:rPr>
              <a:t>PRESENTED BY DEVENDER</a:t>
            </a:r>
            <a:endParaRPr lang="en-IN" sz="2400" b="1" dirty="0">
              <a:solidFill>
                <a:schemeClr val="bg1"/>
              </a:solidFill>
            </a:endParaRPr>
          </a:p>
        </p:txBody>
      </p:sp>
      <p:sp>
        <p:nvSpPr>
          <p:cNvPr id="11" name="TextBox 10">
            <a:extLst>
              <a:ext uri="{FF2B5EF4-FFF2-40B4-BE49-F238E27FC236}">
                <a16:creationId xmlns:a16="http://schemas.microsoft.com/office/drawing/2014/main" id="{92121EB4-195F-CFA7-1C5E-4DCB5459F269}"/>
              </a:ext>
            </a:extLst>
          </p:cNvPr>
          <p:cNvSpPr txBox="1"/>
          <p:nvPr/>
        </p:nvSpPr>
        <p:spPr>
          <a:xfrm>
            <a:off x="5651916" y="5722499"/>
            <a:ext cx="3884397" cy="461665"/>
          </a:xfrm>
          <a:prstGeom prst="rect">
            <a:avLst/>
          </a:prstGeom>
          <a:noFill/>
        </p:spPr>
        <p:txBody>
          <a:bodyPr wrap="none" rtlCol="0">
            <a:spAutoFit/>
          </a:bodyPr>
          <a:lstStyle/>
          <a:p>
            <a:r>
              <a:rPr lang="en-US" sz="2400" b="1" dirty="0">
                <a:solidFill>
                  <a:schemeClr val="bg1"/>
                </a:solidFill>
              </a:rPr>
              <a:t>PROVIDED BY – CODEBASICS</a:t>
            </a:r>
            <a:endParaRPr lang="en-IN" sz="2400" b="1" dirty="0">
              <a:solidFill>
                <a:schemeClr val="bg1"/>
              </a:solidFill>
            </a:endParaRPr>
          </a:p>
        </p:txBody>
      </p:sp>
    </p:spTree>
    <p:extLst>
      <p:ext uri="{BB962C8B-B14F-4D97-AF65-F5344CB8AC3E}">
        <p14:creationId xmlns:p14="http://schemas.microsoft.com/office/powerpoint/2010/main" val="187928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pic>
        <p:nvPicPr>
          <p:cNvPr id="3" name="Picture" title="This slide contains the following visuals: image ,image ,shape ,image ,shape ,image ,shape ,image ,shape ,slicer ,slicer ,slicer ,slicer ,slicer ,textbox ,textbox ,textbox ,textbox ,textbox ,textbox ,shape ,shape ,shape ,shape ,shape ,shape ,Monthly Revenue by Sales Mode ,Total Customer by Sales Mode ,donutChart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ModeAnalysis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p:pic>
        <p:nvPicPr>
          <p:cNvPr id="3" name="Picture" title="This slide contains the following visuals: image ,image ,shape ,image ,shape ,image ,shape ,image ,shape ,slicer ,slicer ,slicer ,slicer ,slicer ,textbox ,textbox ,textbox ,textbox ,textbox ,textbox ,shape ,shape ,shape ,shape ,shape ,shape ,shape ,textbox ,textbox ,textbox ,shape ,TOTAL CUSTOMERS BY AGE GROUP ,Average  settlement % by Age group ,pivotTable ,pivotTable ,clusteredBarChart ,pivotTabl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Age Group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759CA6-530F-0B96-0C7D-71333D0D46DF}"/>
              </a:ext>
            </a:extLst>
          </p:cNvPr>
          <p:cNvSpPr txBox="1"/>
          <p:nvPr/>
        </p:nvSpPr>
        <p:spPr>
          <a:xfrm>
            <a:off x="1496291" y="472332"/>
            <a:ext cx="2150918" cy="523220"/>
          </a:xfrm>
          <a:prstGeom prst="rect">
            <a:avLst/>
          </a:prstGeom>
          <a:noFill/>
        </p:spPr>
        <p:txBody>
          <a:bodyPr wrap="square" rtlCol="0">
            <a:spAutoFit/>
          </a:bodyPr>
          <a:lstStyle/>
          <a:p>
            <a:pPr algn="just"/>
            <a:r>
              <a:rPr lang="en-US" sz="2800" dirty="0"/>
              <a:t>FINDINGS :</a:t>
            </a:r>
            <a:endParaRPr lang="en-IN" sz="2800" dirty="0"/>
          </a:p>
        </p:txBody>
      </p:sp>
      <p:sp>
        <p:nvSpPr>
          <p:cNvPr id="3" name="TextBox 2">
            <a:extLst>
              <a:ext uri="{FF2B5EF4-FFF2-40B4-BE49-F238E27FC236}">
                <a16:creationId xmlns:a16="http://schemas.microsoft.com/office/drawing/2014/main" id="{F9E3B856-E502-0A60-9808-C7ABA8D5CB81}"/>
              </a:ext>
            </a:extLst>
          </p:cNvPr>
          <p:cNvSpPr txBox="1"/>
          <p:nvPr/>
        </p:nvSpPr>
        <p:spPr>
          <a:xfrm>
            <a:off x="1309255" y="1267691"/>
            <a:ext cx="9746672" cy="517064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The insurance company has a customer base of 26,841.</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The company has generated revenue of $989.3 million.</a:t>
            </a:r>
            <a:br>
              <a:rPr lang="en-US" sz="2400" dirty="0">
                <a:solidFill>
                  <a:schemeClr val="bg1"/>
                </a:solidFill>
              </a:rPr>
            </a:b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Delhi has the highest number of customers and revenue generated, with a total of 11,007 customers and 401.6 million in revenue</a:t>
            </a:r>
            <a:r>
              <a:rPr lang="en-IN" sz="2400" dirty="0">
                <a:solidFill>
                  <a:schemeClr val="bg1"/>
                </a:solidFill>
              </a:rPr>
              <a:t>, respectively.</a:t>
            </a:r>
            <a:br>
              <a:rPr lang="en-US" sz="2400" dirty="0">
                <a:solidFill>
                  <a:schemeClr val="bg1"/>
                </a:solidFill>
              </a:rPr>
            </a:b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The age group of 31–40 years has the highest number of customers, with a total of 11,455; it also contributes the highest revenue, generating a total of 356 million.</a:t>
            </a:r>
            <a:br>
              <a:rPr lang="en-US" sz="2400" dirty="0">
                <a:solidFill>
                  <a:schemeClr val="bg1"/>
                </a:solidFill>
              </a:rPr>
            </a:b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In the given data, the month of March had the highest customer base enrolled and generated the highest revenue.</a:t>
            </a:r>
            <a:br>
              <a:rPr lang="en-US" dirty="0"/>
            </a:br>
            <a:endParaRPr lang="en-US" dirty="0"/>
          </a:p>
        </p:txBody>
      </p:sp>
      <p:pic>
        <p:nvPicPr>
          <p:cNvPr id="4" name="Content Placeholder 4">
            <a:extLst>
              <a:ext uri="{FF2B5EF4-FFF2-40B4-BE49-F238E27FC236}">
                <a16:creationId xmlns:a16="http://schemas.microsoft.com/office/drawing/2014/main" id="{4F7617A5-4F91-DDF8-077D-BB0DAA2C68F9}"/>
              </a:ext>
            </a:extLst>
          </p:cNvPr>
          <p:cNvPicPr>
            <a:picLocks noChangeAspect="1"/>
          </p:cNvPicPr>
          <p:nvPr/>
        </p:nvPicPr>
        <p:blipFill>
          <a:blip r:embed="rId3"/>
          <a:stretch>
            <a:fillRect/>
          </a:stretch>
        </p:blipFill>
        <p:spPr>
          <a:xfrm>
            <a:off x="0" y="0"/>
            <a:ext cx="1184564" cy="1184564"/>
          </a:xfrm>
          <a:prstGeom prst="rect">
            <a:avLst/>
          </a:prstGeom>
        </p:spPr>
      </p:pic>
    </p:spTree>
    <p:custDataLst>
      <p:tags r:id="rId1"/>
    </p:custDataLst>
    <p:extLst>
      <p:ext uri="{BB962C8B-B14F-4D97-AF65-F5344CB8AC3E}">
        <p14:creationId xmlns:p14="http://schemas.microsoft.com/office/powerpoint/2010/main" val="44255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6669B9-E62A-99A5-72F8-A6A21C55B7E0}"/>
              </a:ext>
            </a:extLst>
          </p:cNvPr>
          <p:cNvSpPr txBox="1"/>
          <p:nvPr/>
        </p:nvSpPr>
        <p:spPr>
          <a:xfrm>
            <a:off x="1381990" y="1166843"/>
            <a:ext cx="9678491" cy="4524315"/>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bg1"/>
                </a:solidFill>
              </a:rPr>
              <a:t>The average expected settlement% is higher for the 65+ age group.</a:t>
            </a:r>
            <a:br>
              <a:rPr lang="en-US" sz="2400" dirty="0">
                <a:solidFill>
                  <a:schemeClr val="bg1"/>
                </a:solidFill>
              </a:rPr>
            </a:b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The majority of customers take the policies and pay premiums through the offline agent sales mode, with a share of 55.4% and 55.6% of revenue.</a:t>
            </a:r>
            <a:br>
              <a:rPr lang="en-US" sz="2400" dirty="0">
                <a:solidFill>
                  <a:schemeClr val="bg1"/>
                </a:solidFill>
              </a:rPr>
            </a:b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The policy ID "POL4321HEL" has a customer base of 4,434 because this is a base plan policy with coverage of 2 lakhs and a premium of 5000, so that is why this policy has a lower revenue of 25 million among all policies.</a:t>
            </a:r>
            <a:br>
              <a:rPr lang="en-US" sz="2400" dirty="0">
                <a:solidFill>
                  <a:schemeClr val="bg1"/>
                </a:solidFill>
              </a:rPr>
            </a:b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The policy ID "POL2005HEL" has the highest revenue of 324.3 million among all policies because this has the highest coverage of 1 crore and a premium of 120000, and this policy has a 1968 customer base.</a:t>
            </a:r>
          </a:p>
        </p:txBody>
      </p:sp>
      <p:sp>
        <p:nvSpPr>
          <p:cNvPr id="4" name="TextBox 3">
            <a:extLst>
              <a:ext uri="{FF2B5EF4-FFF2-40B4-BE49-F238E27FC236}">
                <a16:creationId xmlns:a16="http://schemas.microsoft.com/office/drawing/2014/main" id="{1F17D5F3-7743-3BBC-9244-42D579EE058E}"/>
              </a:ext>
            </a:extLst>
          </p:cNvPr>
          <p:cNvSpPr txBox="1"/>
          <p:nvPr/>
        </p:nvSpPr>
        <p:spPr>
          <a:xfrm>
            <a:off x="1496291" y="472332"/>
            <a:ext cx="2150918" cy="523220"/>
          </a:xfrm>
          <a:prstGeom prst="rect">
            <a:avLst/>
          </a:prstGeom>
          <a:noFill/>
        </p:spPr>
        <p:txBody>
          <a:bodyPr wrap="square" rtlCol="0">
            <a:spAutoFit/>
          </a:bodyPr>
          <a:lstStyle/>
          <a:p>
            <a:pPr algn="just"/>
            <a:r>
              <a:rPr lang="en-US" sz="2800" dirty="0"/>
              <a:t>FINDINGS :</a:t>
            </a:r>
            <a:endParaRPr lang="en-IN" sz="2800" dirty="0"/>
          </a:p>
        </p:txBody>
      </p:sp>
      <p:pic>
        <p:nvPicPr>
          <p:cNvPr id="5" name="Content Placeholder 4">
            <a:extLst>
              <a:ext uri="{FF2B5EF4-FFF2-40B4-BE49-F238E27FC236}">
                <a16:creationId xmlns:a16="http://schemas.microsoft.com/office/drawing/2014/main" id="{9C9E83E9-2CD0-E452-FCAA-6AE6F6DED1D8}"/>
              </a:ext>
            </a:extLst>
          </p:cNvPr>
          <p:cNvPicPr>
            <a:picLocks noChangeAspect="1"/>
          </p:cNvPicPr>
          <p:nvPr/>
        </p:nvPicPr>
        <p:blipFill>
          <a:blip r:embed="rId3"/>
          <a:stretch>
            <a:fillRect/>
          </a:stretch>
        </p:blipFill>
        <p:spPr>
          <a:xfrm>
            <a:off x="0" y="0"/>
            <a:ext cx="1184564" cy="1184564"/>
          </a:xfrm>
          <a:prstGeom prst="rect">
            <a:avLst/>
          </a:prstGeom>
        </p:spPr>
      </p:pic>
    </p:spTree>
    <p:custDataLst>
      <p:tags r:id="rId1"/>
    </p:custDataLst>
    <p:extLst>
      <p:ext uri="{BB962C8B-B14F-4D97-AF65-F5344CB8AC3E}">
        <p14:creationId xmlns:p14="http://schemas.microsoft.com/office/powerpoint/2010/main" val="379420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15A3CD-1011-61A3-006E-0909304FEAB6}"/>
              </a:ext>
            </a:extLst>
          </p:cNvPr>
          <p:cNvSpPr txBox="1"/>
          <p:nvPr/>
        </p:nvSpPr>
        <p:spPr>
          <a:xfrm>
            <a:off x="2983282" y="2767280"/>
            <a:ext cx="6225436" cy="1323439"/>
          </a:xfrm>
          <a:prstGeom prst="rect">
            <a:avLst/>
          </a:prstGeom>
          <a:noFill/>
        </p:spPr>
        <p:txBody>
          <a:bodyPr wrap="square" rtlCol="0">
            <a:spAutoFit/>
          </a:bodyPr>
          <a:lstStyle/>
          <a:p>
            <a:pPr algn="ctr"/>
            <a:r>
              <a:rPr lang="en-US" sz="8000" dirty="0">
                <a:solidFill>
                  <a:schemeClr val="bg1"/>
                </a:solidFill>
              </a:rPr>
              <a:t>THANK YOU</a:t>
            </a:r>
            <a:endParaRPr lang="en-IN" sz="8000" dirty="0">
              <a:solidFill>
                <a:schemeClr val="bg1"/>
              </a:solidFill>
            </a:endParaRPr>
          </a:p>
        </p:txBody>
      </p:sp>
    </p:spTree>
    <p:custDataLst>
      <p:tags r:id="rId1"/>
    </p:custDataLst>
    <p:extLst>
      <p:ext uri="{BB962C8B-B14F-4D97-AF65-F5344CB8AC3E}">
        <p14:creationId xmlns:p14="http://schemas.microsoft.com/office/powerpoint/2010/main" val="128545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2FD708-9D7C-B711-C846-E6839821EEBA}"/>
              </a:ext>
            </a:extLst>
          </p:cNvPr>
          <p:cNvPicPr>
            <a:picLocks noGrp="1" noChangeAspect="1"/>
          </p:cNvPicPr>
          <p:nvPr>
            <p:ph idx="1"/>
          </p:nvPr>
        </p:nvPicPr>
        <p:blipFill>
          <a:blip r:embed="rId3"/>
          <a:stretch>
            <a:fillRect/>
          </a:stretch>
        </p:blipFill>
        <p:spPr>
          <a:xfrm>
            <a:off x="0" y="56884"/>
            <a:ext cx="1325563" cy="1325563"/>
          </a:xfrm>
        </p:spPr>
      </p:pic>
      <p:sp>
        <p:nvSpPr>
          <p:cNvPr id="20" name="Rectangle 19">
            <a:extLst>
              <a:ext uri="{FF2B5EF4-FFF2-40B4-BE49-F238E27FC236}">
                <a16:creationId xmlns:a16="http://schemas.microsoft.com/office/drawing/2014/main" id="{5CE1F8BD-2C6D-C581-E16D-C13999AB71A5}"/>
              </a:ext>
            </a:extLst>
          </p:cNvPr>
          <p:cNvSpPr/>
          <p:nvPr/>
        </p:nvSpPr>
        <p:spPr>
          <a:xfrm>
            <a:off x="2032000" y="719666"/>
            <a:ext cx="8128000" cy="5418667"/>
          </a:xfrm>
          <a:prstGeom prst="rect">
            <a:avLst/>
          </a:prstGeom>
        </p:spPr>
        <p:txBody>
          <a:bodyPr/>
          <a:lstStyle/>
          <a:p>
            <a:pPr lvl="0">
              <a:buChar char="•"/>
            </a:pPr>
            <a:endParaRPr lang="en-IN"/>
          </a:p>
          <a:p>
            <a:pPr lvl="0">
              <a:buChar char="•"/>
            </a:pPr>
            <a:endParaRPr lang="en-IN"/>
          </a:p>
          <a:p>
            <a:pPr lvl="0">
              <a:buChar char="•"/>
            </a:pPr>
            <a:endParaRPr lang="en-IN"/>
          </a:p>
        </p:txBody>
      </p:sp>
      <p:sp>
        <p:nvSpPr>
          <p:cNvPr id="23" name="Title 22">
            <a:extLst>
              <a:ext uri="{FF2B5EF4-FFF2-40B4-BE49-F238E27FC236}">
                <a16:creationId xmlns:a16="http://schemas.microsoft.com/office/drawing/2014/main" id="{5FEE3513-9841-D8AE-013F-A10FF59F3C89}"/>
              </a:ext>
            </a:extLst>
          </p:cNvPr>
          <p:cNvSpPr>
            <a:spLocks noGrp="1"/>
          </p:cNvSpPr>
          <p:nvPr>
            <p:ph type="title"/>
          </p:nvPr>
        </p:nvSpPr>
        <p:spPr>
          <a:xfrm>
            <a:off x="1442319" y="328491"/>
            <a:ext cx="5426072" cy="598994"/>
          </a:xfrm>
        </p:spPr>
        <p:txBody>
          <a:bodyPr>
            <a:noAutofit/>
          </a:bodyPr>
          <a:lstStyle/>
          <a:p>
            <a:r>
              <a:rPr lang="en-US" sz="4000" b="1" dirty="0"/>
              <a:t>COMPANY OVERVIEW</a:t>
            </a:r>
            <a:endParaRPr lang="en-IN" sz="4000" b="1" dirty="0"/>
          </a:p>
        </p:txBody>
      </p:sp>
      <p:sp>
        <p:nvSpPr>
          <p:cNvPr id="24" name="TextBox 23">
            <a:extLst>
              <a:ext uri="{FF2B5EF4-FFF2-40B4-BE49-F238E27FC236}">
                <a16:creationId xmlns:a16="http://schemas.microsoft.com/office/drawing/2014/main" id="{17631EA6-189C-03CD-2D54-616192B184DD}"/>
              </a:ext>
            </a:extLst>
          </p:cNvPr>
          <p:cNvSpPr txBox="1"/>
          <p:nvPr/>
        </p:nvSpPr>
        <p:spPr>
          <a:xfrm>
            <a:off x="1442319" y="1400006"/>
            <a:ext cx="10156392" cy="4524315"/>
          </a:xfrm>
          <a:prstGeom prst="rect">
            <a:avLst/>
          </a:prstGeom>
          <a:noFill/>
        </p:spPr>
        <p:txBody>
          <a:bodyPr wrap="square" rtlCol="0">
            <a:spAutoFit/>
          </a:bodyPr>
          <a:lstStyle/>
          <a:p>
            <a:pPr marL="571500" indent="-571500">
              <a:buFont typeface="Arial" panose="020B0604020202020204" pitchFamily="34" charset="0"/>
              <a:buChar char="•"/>
            </a:pPr>
            <a:r>
              <a:rPr lang="en-US" sz="3200" dirty="0">
                <a:solidFill>
                  <a:schemeClr val="bg1"/>
                </a:solidFill>
              </a:rPr>
              <a:t>Shield Insurance is an insurance provider in the insurance industry.</a:t>
            </a:r>
            <a:br>
              <a:rPr lang="en-US" sz="3200" dirty="0">
                <a:solidFill>
                  <a:schemeClr val="bg1"/>
                </a:solidFill>
              </a:rPr>
            </a:br>
            <a:endParaRPr lang="en-US" sz="3200" dirty="0">
              <a:solidFill>
                <a:schemeClr val="bg1"/>
              </a:solidFill>
            </a:endParaRPr>
          </a:p>
          <a:p>
            <a:pPr marL="571500" indent="-571500">
              <a:buFont typeface="Arial" panose="020B0604020202020204" pitchFamily="34" charset="0"/>
              <a:buChar char="•"/>
            </a:pPr>
            <a:r>
              <a:rPr lang="en-US" sz="3200" dirty="0">
                <a:solidFill>
                  <a:schemeClr val="bg1"/>
                </a:solidFill>
              </a:rPr>
              <a:t>The company  provides the policies to the customers for their uncertainty and the expense of health issues to protect their financial stability.</a:t>
            </a:r>
            <a:br>
              <a:rPr lang="en-US" sz="3200" dirty="0">
                <a:solidFill>
                  <a:schemeClr val="bg1"/>
                </a:solidFill>
              </a:rPr>
            </a:br>
            <a:r>
              <a:rPr lang="en-US" sz="3200" dirty="0">
                <a:solidFill>
                  <a:schemeClr val="bg1"/>
                </a:solidFill>
              </a:rPr>
              <a:t> </a:t>
            </a:r>
          </a:p>
          <a:p>
            <a:pPr marL="571500" indent="-571500">
              <a:buFont typeface="Arial" panose="020B0604020202020204" pitchFamily="34" charset="0"/>
              <a:buChar char="•"/>
            </a:pPr>
            <a:r>
              <a:rPr lang="en-US" sz="3200" dirty="0">
                <a:solidFill>
                  <a:schemeClr val="bg1"/>
                </a:solidFill>
              </a:rPr>
              <a:t>Shield insurance policies can reduce customers' burdens and worries.</a:t>
            </a:r>
            <a:endParaRPr lang="en-IN" sz="3200" dirty="0">
              <a:solidFill>
                <a:schemeClr val="bg1"/>
              </a:solidFill>
            </a:endParaRPr>
          </a:p>
        </p:txBody>
      </p:sp>
    </p:spTree>
    <p:custDataLst>
      <p:tags r:id="rId1"/>
    </p:custDataLst>
    <p:extLst>
      <p:ext uri="{BB962C8B-B14F-4D97-AF65-F5344CB8AC3E}">
        <p14:creationId xmlns:p14="http://schemas.microsoft.com/office/powerpoint/2010/main" val="154064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2FD708-9D7C-B711-C846-E6839821EEBA}"/>
              </a:ext>
            </a:extLst>
          </p:cNvPr>
          <p:cNvPicPr>
            <a:picLocks noGrp="1" noChangeAspect="1"/>
          </p:cNvPicPr>
          <p:nvPr>
            <p:ph idx="1"/>
          </p:nvPr>
        </p:nvPicPr>
        <p:blipFill>
          <a:blip r:embed="rId3"/>
          <a:stretch>
            <a:fillRect/>
          </a:stretch>
        </p:blipFill>
        <p:spPr>
          <a:xfrm>
            <a:off x="0" y="0"/>
            <a:ext cx="1184564" cy="1184564"/>
          </a:xfrm>
        </p:spPr>
      </p:pic>
      <p:sp>
        <p:nvSpPr>
          <p:cNvPr id="20" name="Rectangle 19">
            <a:extLst>
              <a:ext uri="{FF2B5EF4-FFF2-40B4-BE49-F238E27FC236}">
                <a16:creationId xmlns:a16="http://schemas.microsoft.com/office/drawing/2014/main" id="{5CE1F8BD-2C6D-C581-E16D-C13999AB71A5}"/>
              </a:ext>
            </a:extLst>
          </p:cNvPr>
          <p:cNvSpPr/>
          <p:nvPr/>
        </p:nvSpPr>
        <p:spPr>
          <a:xfrm>
            <a:off x="2032000" y="719666"/>
            <a:ext cx="8128000" cy="5418667"/>
          </a:xfrm>
          <a:prstGeom prst="rect">
            <a:avLst/>
          </a:prstGeom>
        </p:spPr>
        <p:txBody>
          <a:bodyPr/>
          <a:lstStyle/>
          <a:p>
            <a:pPr lvl="0">
              <a:buChar char="•"/>
            </a:pPr>
            <a:endParaRPr lang="en-IN"/>
          </a:p>
          <a:p>
            <a:pPr lvl="0">
              <a:buChar char="•"/>
            </a:pPr>
            <a:endParaRPr lang="en-IN"/>
          </a:p>
          <a:p>
            <a:pPr lvl="0">
              <a:buChar char="•"/>
            </a:pPr>
            <a:endParaRPr lang="en-IN"/>
          </a:p>
        </p:txBody>
      </p:sp>
      <p:sp>
        <p:nvSpPr>
          <p:cNvPr id="18" name="Title 17">
            <a:extLst>
              <a:ext uri="{FF2B5EF4-FFF2-40B4-BE49-F238E27FC236}">
                <a16:creationId xmlns:a16="http://schemas.microsoft.com/office/drawing/2014/main" id="{F80C6AC0-4DEE-C461-2FAF-7332B2F342D2}"/>
              </a:ext>
            </a:extLst>
          </p:cNvPr>
          <p:cNvSpPr>
            <a:spLocks noGrp="1"/>
          </p:cNvSpPr>
          <p:nvPr>
            <p:ph type="title"/>
          </p:nvPr>
        </p:nvSpPr>
        <p:spPr>
          <a:xfrm>
            <a:off x="1442319" y="1184564"/>
            <a:ext cx="9665562" cy="5140036"/>
          </a:xfrm>
        </p:spPr>
        <p:txBody>
          <a:bodyPr>
            <a:noAutofit/>
          </a:bodyPr>
          <a:lstStyle/>
          <a:p>
            <a:r>
              <a:rPr lang="en-US" sz="3200" dirty="0">
                <a:solidFill>
                  <a:schemeClr val="bg1"/>
                </a:solidFill>
                <a:latin typeface="+mn-lt"/>
              </a:rPr>
              <a:t>The objective of the project is to analyze the customer growth, revenue, and its growth rates.</a:t>
            </a:r>
            <a:br>
              <a:rPr lang="en-US" sz="3200" dirty="0">
                <a:solidFill>
                  <a:schemeClr val="bg1"/>
                </a:solidFill>
                <a:latin typeface="+mn-lt"/>
              </a:rPr>
            </a:br>
            <a:br>
              <a:rPr lang="en-US" sz="3200" dirty="0">
                <a:solidFill>
                  <a:schemeClr val="bg1"/>
                </a:solidFill>
                <a:latin typeface="+mn-lt"/>
              </a:rPr>
            </a:br>
            <a:r>
              <a:rPr lang="en-US" sz="3200" dirty="0">
                <a:solidFill>
                  <a:schemeClr val="bg1"/>
                </a:solidFill>
                <a:latin typeface="+mn-lt"/>
              </a:rPr>
              <a:t> And month-over-month customer , revenue growth, as well as understand the policy impact of age groups on business. </a:t>
            </a:r>
            <a:br>
              <a:rPr lang="en-US" sz="3200" dirty="0">
                <a:solidFill>
                  <a:schemeClr val="bg1"/>
                </a:solidFill>
                <a:latin typeface="+mn-lt"/>
              </a:rPr>
            </a:br>
            <a:br>
              <a:rPr lang="en-US" sz="3200" dirty="0">
                <a:solidFill>
                  <a:schemeClr val="bg1"/>
                </a:solidFill>
                <a:latin typeface="+mn-lt"/>
              </a:rPr>
            </a:br>
            <a:r>
              <a:rPr lang="en-US" sz="3200" dirty="0">
                <a:solidFill>
                  <a:schemeClr val="bg1"/>
                </a:solidFill>
                <a:latin typeface="+mn-lt"/>
              </a:rPr>
              <a:t>And to analyze the revenue through different sales mode.</a:t>
            </a:r>
            <a:endParaRPr lang="en-IN" sz="3200" dirty="0">
              <a:solidFill>
                <a:schemeClr val="bg1"/>
              </a:solidFill>
              <a:latin typeface="+mn-lt"/>
            </a:endParaRPr>
          </a:p>
        </p:txBody>
      </p:sp>
      <p:sp>
        <p:nvSpPr>
          <p:cNvPr id="19" name="Title 22">
            <a:extLst>
              <a:ext uri="{FF2B5EF4-FFF2-40B4-BE49-F238E27FC236}">
                <a16:creationId xmlns:a16="http://schemas.microsoft.com/office/drawing/2014/main" id="{D0AB1F71-03B2-A41C-5C5F-A36574EB0DB7}"/>
              </a:ext>
            </a:extLst>
          </p:cNvPr>
          <p:cNvSpPr txBox="1">
            <a:spLocks/>
          </p:cNvSpPr>
          <p:nvPr/>
        </p:nvSpPr>
        <p:spPr>
          <a:xfrm>
            <a:off x="1442319" y="328491"/>
            <a:ext cx="5426072" cy="5989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OBJECTIVE</a:t>
            </a:r>
            <a:endParaRPr lang="en-IN" b="1" dirty="0"/>
          </a:p>
        </p:txBody>
      </p:sp>
    </p:spTree>
    <p:custDataLst>
      <p:tags r:id="rId1"/>
    </p:custDataLst>
    <p:extLst>
      <p:ext uri="{BB962C8B-B14F-4D97-AF65-F5344CB8AC3E}">
        <p14:creationId xmlns:p14="http://schemas.microsoft.com/office/powerpoint/2010/main" val="300803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graphicFrame>
        <p:nvGraphicFramePr>
          <p:cNvPr id="34" name="Diagram 33">
            <a:extLst>
              <a:ext uri="{FF2B5EF4-FFF2-40B4-BE49-F238E27FC236}">
                <a16:creationId xmlns:a16="http://schemas.microsoft.com/office/drawing/2014/main" id="{A8D8DA70-7285-C3ED-20B2-D22FB35DDBE4}"/>
              </a:ext>
            </a:extLst>
          </p:cNvPr>
          <p:cNvGraphicFramePr/>
          <p:nvPr>
            <p:extLst>
              <p:ext uri="{D42A27DB-BD31-4B8C-83A1-F6EECF244321}">
                <p14:modId xmlns:p14="http://schemas.microsoft.com/office/powerpoint/2010/main" val="2032146393"/>
              </p:ext>
            </p:extLst>
          </p:nvPr>
        </p:nvGraphicFramePr>
        <p:xfrm>
          <a:off x="2455101" y="604808"/>
          <a:ext cx="7991604" cy="5345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Content Placeholder 4">
            <a:extLst>
              <a:ext uri="{FF2B5EF4-FFF2-40B4-BE49-F238E27FC236}">
                <a16:creationId xmlns:a16="http://schemas.microsoft.com/office/drawing/2014/main" id="{CF4C23E1-86A9-0021-84AA-64B6422F3238}"/>
              </a:ext>
            </a:extLst>
          </p:cNvPr>
          <p:cNvPicPr>
            <a:picLocks noChangeAspect="1"/>
          </p:cNvPicPr>
          <p:nvPr/>
        </p:nvPicPr>
        <p:blipFill>
          <a:blip r:embed="rId8"/>
          <a:stretch>
            <a:fillRect/>
          </a:stretch>
        </p:blipFill>
        <p:spPr>
          <a:xfrm>
            <a:off x="0" y="0"/>
            <a:ext cx="1184564" cy="1184564"/>
          </a:xfrm>
          <a:prstGeom prst="rect">
            <a:avLst/>
          </a:prstGeom>
        </p:spPr>
      </p:pic>
      <p:sp>
        <p:nvSpPr>
          <p:cNvPr id="3" name="TextBox 2">
            <a:extLst>
              <a:ext uri="{FF2B5EF4-FFF2-40B4-BE49-F238E27FC236}">
                <a16:creationId xmlns:a16="http://schemas.microsoft.com/office/drawing/2014/main" id="{856B04EB-1C52-1DF1-9B1D-D4685CB7E2EC}"/>
              </a:ext>
            </a:extLst>
          </p:cNvPr>
          <p:cNvSpPr txBox="1"/>
          <p:nvPr/>
        </p:nvSpPr>
        <p:spPr>
          <a:xfrm>
            <a:off x="1979112" y="501041"/>
            <a:ext cx="3031299" cy="584775"/>
          </a:xfrm>
          <a:prstGeom prst="rect">
            <a:avLst/>
          </a:prstGeom>
          <a:noFill/>
        </p:spPr>
        <p:txBody>
          <a:bodyPr wrap="square" rtlCol="0">
            <a:spAutoFit/>
          </a:bodyPr>
          <a:lstStyle/>
          <a:p>
            <a:r>
              <a:rPr lang="en-US" sz="3200" dirty="0"/>
              <a:t>Operation cities</a:t>
            </a:r>
            <a:endParaRPr lang="en-IN" sz="3200" dirty="0"/>
          </a:p>
        </p:txBody>
      </p:sp>
    </p:spTree>
    <p:custDataLst>
      <p:tags r:id="rId1"/>
    </p:custDataLst>
    <p:extLst>
      <p:ext uri="{BB962C8B-B14F-4D97-AF65-F5344CB8AC3E}">
        <p14:creationId xmlns:p14="http://schemas.microsoft.com/office/powerpoint/2010/main" val="337395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graphicFrame>
        <p:nvGraphicFramePr>
          <p:cNvPr id="26" name="Diagram 25">
            <a:extLst>
              <a:ext uri="{FF2B5EF4-FFF2-40B4-BE49-F238E27FC236}">
                <a16:creationId xmlns:a16="http://schemas.microsoft.com/office/drawing/2014/main" id="{4C732134-F023-9461-C367-F5457273832A}"/>
              </a:ext>
            </a:extLst>
          </p:cNvPr>
          <p:cNvGraphicFramePr/>
          <p:nvPr>
            <p:extLst>
              <p:ext uri="{D42A27DB-BD31-4B8C-83A1-F6EECF244321}">
                <p14:modId xmlns:p14="http://schemas.microsoft.com/office/powerpoint/2010/main" val="50081539"/>
              </p:ext>
            </p:extLst>
          </p:nvPr>
        </p:nvGraphicFramePr>
        <p:xfrm>
          <a:off x="2270690" y="2336367"/>
          <a:ext cx="7650619" cy="21852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Content Placeholder 4">
            <a:extLst>
              <a:ext uri="{FF2B5EF4-FFF2-40B4-BE49-F238E27FC236}">
                <a16:creationId xmlns:a16="http://schemas.microsoft.com/office/drawing/2014/main" id="{23263A78-3EE9-86CC-5E41-F6090BE23270}"/>
              </a:ext>
            </a:extLst>
          </p:cNvPr>
          <p:cNvPicPr>
            <a:picLocks noChangeAspect="1"/>
          </p:cNvPicPr>
          <p:nvPr/>
        </p:nvPicPr>
        <p:blipFill>
          <a:blip r:embed="rId8"/>
          <a:stretch>
            <a:fillRect/>
          </a:stretch>
        </p:blipFill>
        <p:spPr>
          <a:xfrm>
            <a:off x="0" y="0"/>
            <a:ext cx="1184564" cy="1184564"/>
          </a:xfrm>
          <a:prstGeom prst="rect">
            <a:avLst/>
          </a:prstGeom>
        </p:spPr>
      </p:pic>
      <p:sp>
        <p:nvSpPr>
          <p:cNvPr id="3" name="TextBox 2">
            <a:extLst>
              <a:ext uri="{FF2B5EF4-FFF2-40B4-BE49-F238E27FC236}">
                <a16:creationId xmlns:a16="http://schemas.microsoft.com/office/drawing/2014/main" id="{18C9333C-481D-D57B-ED1C-41E4CB5D6981}"/>
              </a:ext>
            </a:extLst>
          </p:cNvPr>
          <p:cNvSpPr txBox="1"/>
          <p:nvPr/>
        </p:nvSpPr>
        <p:spPr>
          <a:xfrm>
            <a:off x="1979112" y="501041"/>
            <a:ext cx="4116888" cy="584775"/>
          </a:xfrm>
          <a:prstGeom prst="rect">
            <a:avLst/>
          </a:prstGeom>
          <a:noFill/>
        </p:spPr>
        <p:txBody>
          <a:bodyPr wrap="square" rtlCol="0">
            <a:spAutoFit/>
          </a:bodyPr>
          <a:lstStyle/>
          <a:p>
            <a:r>
              <a:rPr lang="en-US" sz="3200" dirty="0"/>
              <a:t>Operation Timeline</a:t>
            </a:r>
            <a:endParaRPr lang="en-IN" sz="3200" dirty="0"/>
          </a:p>
        </p:txBody>
      </p:sp>
    </p:spTree>
    <p:custDataLst>
      <p:tags r:id="rId1"/>
    </p:custDataLst>
    <p:extLst>
      <p:ext uri="{BB962C8B-B14F-4D97-AF65-F5344CB8AC3E}">
        <p14:creationId xmlns:p14="http://schemas.microsoft.com/office/powerpoint/2010/main" val="36655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grpSp>
        <p:nvGrpSpPr>
          <p:cNvPr id="5" name="Group 4" descr="circles connected by lines and text boxes">
            <a:extLst>
              <a:ext uri="{FF2B5EF4-FFF2-40B4-BE49-F238E27FC236}">
                <a16:creationId xmlns:a16="http://schemas.microsoft.com/office/drawing/2014/main" id="{95986663-0C68-878D-02A8-4E1CC6D63FC2}"/>
              </a:ext>
            </a:extLst>
          </p:cNvPr>
          <p:cNvGrpSpPr/>
          <p:nvPr/>
        </p:nvGrpSpPr>
        <p:grpSpPr>
          <a:xfrm>
            <a:off x="1957260" y="1280559"/>
            <a:ext cx="7647129" cy="4430685"/>
            <a:chOff x="5003193" y="1939633"/>
            <a:chExt cx="7647129" cy="3625725"/>
          </a:xfrm>
        </p:grpSpPr>
        <p:cxnSp>
          <p:nvCxnSpPr>
            <p:cNvPr id="6" name="Straight Connector 5" descr="straight line">
              <a:extLst>
                <a:ext uri="{FF2B5EF4-FFF2-40B4-BE49-F238E27FC236}">
                  <a16:creationId xmlns:a16="http://schemas.microsoft.com/office/drawing/2014/main" id="{9D57406D-F100-1444-DF9F-2F8E6C601A27}"/>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7" name="Straight Connector 6" descr="straight line">
              <a:extLst>
                <a:ext uri="{FF2B5EF4-FFF2-40B4-BE49-F238E27FC236}">
                  <a16:creationId xmlns:a16="http://schemas.microsoft.com/office/drawing/2014/main" id="{71184742-B3E8-87D1-87CA-7A053ABD9ABA}"/>
                </a:ext>
              </a:extLst>
            </p:cNvPr>
            <p:cNvCxnSpPr>
              <a:cxnSpLocks/>
              <a:stCxn id="7" idx="3"/>
            </p:cNvCxnSpPr>
            <p:nvPr/>
          </p:nvCxnSpPr>
          <p:spPr>
            <a:xfrm>
              <a:off x="9427475" y="2769592"/>
              <a:ext cx="934835" cy="246570"/>
            </a:xfrm>
            <a:prstGeom prst="line">
              <a:avLst/>
            </a:prstGeom>
            <a:ln/>
          </p:spPr>
          <p:style>
            <a:lnRef idx="3">
              <a:schemeClr val="dk1"/>
            </a:lnRef>
            <a:fillRef idx="0">
              <a:schemeClr val="dk1"/>
            </a:fillRef>
            <a:effectRef idx="2">
              <a:schemeClr val="dk1"/>
            </a:effectRef>
            <a:fontRef idx="minor">
              <a:schemeClr val="tx1"/>
            </a:fontRef>
          </p:style>
        </p:cxnSp>
        <p:sp>
          <p:nvSpPr>
            <p:cNvPr id="8" name="Oval 7">
              <a:extLst>
                <a:ext uri="{FF2B5EF4-FFF2-40B4-BE49-F238E27FC236}">
                  <a16:creationId xmlns:a16="http://schemas.microsoft.com/office/drawing/2014/main" id="{DCFD879D-5DBC-0381-6E09-A09A6A34E88B}"/>
                </a:ext>
              </a:extLst>
            </p:cNvPr>
            <p:cNvSpPr/>
            <p:nvPr/>
          </p:nvSpPr>
          <p:spPr>
            <a:xfrm>
              <a:off x="9284183" y="4575965"/>
              <a:ext cx="1740829" cy="9893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atin typeface="Calibri"/>
                  <a:cs typeface="Segoe UI"/>
                </a:rPr>
                <a:t>ONLINE</a:t>
              </a:r>
              <a:r>
                <a:rPr lang="en-US" sz="1400" dirty="0">
                  <a:latin typeface="Calibri"/>
                  <a:cs typeface="Segoe UI"/>
                </a:rPr>
                <a:t> - </a:t>
              </a:r>
              <a:r>
                <a:rPr lang="en-US" sz="1600" b="1" dirty="0">
                  <a:latin typeface="Calibri"/>
                  <a:cs typeface="Segoe UI"/>
                </a:rPr>
                <a:t>APP</a:t>
              </a:r>
              <a:endParaRPr lang="en-US" sz="1600" b="1" dirty="0">
                <a:latin typeface="Calibri"/>
              </a:endParaRPr>
            </a:p>
          </p:txBody>
        </p:sp>
        <p:sp>
          <p:nvSpPr>
            <p:cNvPr id="9" name="Oval 8">
              <a:extLst>
                <a:ext uri="{FF2B5EF4-FFF2-40B4-BE49-F238E27FC236}">
                  <a16:creationId xmlns:a16="http://schemas.microsoft.com/office/drawing/2014/main" id="{449458C0-BAD7-1C36-54C0-4756249BC750}"/>
                </a:ext>
              </a:extLst>
            </p:cNvPr>
            <p:cNvSpPr/>
            <p:nvPr/>
          </p:nvSpPr>
          <p:spPr>
            <a:xfrm>
              <a:off x="5003193" y="2414142"/>
              <a:ext cx="2188559" cy="10215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atin typeface="Calibri"/>
                  <a:cs typeface="Segoe UI"/>
                </a:rPr>
                <a:t>OFFLINE</a:t>
              </a:r>
              <a:r>
                <a:rPr lang="en-US" sz="1200" dirty="0">
                  <a:latin typeface="Calibri"/>
                  <a:cs typeface="Segoe UI"/>
                </a:rPr>
                <a:t> - </a:t>
              </a:r>
              <a:r>
                <a:rPr lang="en-US" sz="1600" b="1" dirty="0">
                  <a:latin typeface="Calibri"/>
                  <a:cs typeface="Segoe UI"/>
                </a:rPr>
                <a:t>AGENT</a:t>
              </a:r>
            </a:p>
          </p:txBody>
        </p:sp>
        <p:sp>
          <p:nvSpPr>
            <p:cNvPr id="10" name="Oval 9">
              <a:extLst>
                <a:ext uri="{FF2B5EF4-FFF2-40B4-BE49-F238E27FC236}">
                  <a16:creationId xmlns:a16="http://schemas.microsoft.com/office/drawing/2014/main" id="{E285345F-3CF2-C498-A26A-053FEEE7575B}"/>
                </a:ext>
              </a:extLst>
            </p:cNvPr>
            <p:cNvSpPr/>
            <p:nvPr/>
          </p:nvSpPr>
          <p:spPr>
            <a:xfrm>
              <a:off x="10362310" y="2349747"/>
              <a:ext cx="2288012" cy="1332829"/>
            </a:xfrm>
            <a:prstGeom prst="ellipse">
              <a:avLst/>
            </a:prstGeom>
            <a:solidFill>
              <a:srgbClr val="2ACEC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atin typeface="Calibri"/>
                  <a:cs typeface="Segoe UI"/>
                </a:rPr>
                <a:t>ONLINE - WEBSITE</a:t>
              </a:r>
              <a:endParaRPr lang="en-US" sz="1600" b="1" dirty="0">
                <a:latin typeface="Calibri"/>
              </a:endParaRPr>
            </a:p>
          </p:txBody>
        </p:sp>
        <p:sp>
          <p:nvSpPr>
            <p:cNvPr id="11" name="Oval 10" descr="oval shape">
              <a:extLst>
                <a:ext uri="{FF2B5EF4-FFF2-40B4-BE49-F238E27FC236}">
                  <a16:creationId xmlns:a16="http://schemas.microsoft.com/office/drawing/2014/main" id="{596C7CEF-CCD5-422B-E503-5B285DAD97B5}"/>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TextBox 8">
              <a:extLst>
                <a:ext uri="{FF2B5EF4-FFF2-40B4-BE49-F238E27FC236}">
                  <a16:creationId xmlns:a16="http://schemas.microsoft.com/office/drawing/2014/main" id="{D69BB689-F3A4-0002-5BAE-A55139A01D7E}"/>
                </a:ext>
              </a:extLst>
            </p:cNvPr>
            <p:cNvSpPr txBox="1"/>
            <p:nvPr/>
          </p:nvSpPr>
          <p:spPr>
            <a:xfrm>
              <a:off x="8100607" y="2446426"/>
              <a:ext cx="1326868" cy="52890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cs typeface="Segoe UI"/>
                </a:rPr>
                <a:t>SALES</a:t>
              </a:r>
              <a:r>
                <a:rPr lang="en-US" dirty="0">
                  <a:solidFill>
                    <a:schemeClr val="bg1"/>
                  </a:solidFill>
                  <a:cs typeface="Segoe UI"/>
                </a:rPr>
                <a:t> </a:t>
              </a:r>
              <a:r>
                <a:rPr lang="en-US" b="1" dirty="0">
                  <a:solidFill>
                    <a:schemeClr val="bg1"/>
                  </a:solidFill>
                  <a:cs typeface="Segoe UI"/>
                </a:rPr>
                <a:t>MODE</a:t>
              </a:r>
            </a:p>
          </p:txBody>
        </p:sp>
        <p:cxnSp>
          <p:nvCxnSpPr>
            <p:cNvPr id="13" name="Straight Connector 12" descr="straight line">
              <a:extLst>
                <a:ext uri="{FF2B5EF4-FFF2-40B4-BE49-F238E27FC236}">
                  <a16:creationId xmlns:a16="http://schemas.microsoft.com/office/drawing/2014/main" id="{3EE038EE-4113-D684-F903-92B76759E8EE}"/>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14" name="Straight Connector 13" descr="straight line">
              <a:extLst>
                <a:ext uri="{FF2B5EF4-FFF2-40B4-BE49-F238E27FC236}">
                  <a16:creationId xmlns:a16="http://schemas.microsoft.com/office/drawing/2014/main" id="{B0FA8C4B-5C00-B506-772F-44BCE94541FE}"/>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sp>
          <p:nvSpPr>
            <p:cNvPr id="15" name="Oval 14">
              <a:extLst>
                <a:ext uri="{FF2B5EF4-FFF2-40B4-BE49-F238E27FC236}">
                  <a16:creationId xmlns:a16="http://schemas.microsoft.com/office/drawing/2014/main" id="{87A02E90-3641-31F3-C002-F29B5835F8FB}"/>
                </a:ext>
              </a:extLst>
            </p:cNvPr>
            <p:cNvSpPr/>
            <p:nvPr/>
          </p:nvSpPr>
          <p:spPr>
            <a:xfrm>
              <a:off x="6590799" y="4258095"/>
              <a:ext cx="2188559" cy="10001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atin typeface="Calibri"/>
                  <a:cs typeface="Segoe UI"/>
                </a:rPr>
                <a:t>OFFLINE-</a:t>
              </a:r>
              <a:r>
                <a:rPr lang="en-US" sz="1400" dirty="0">
                  <a:latin typeface="Calibri"/>
                  <a:cs typeface="Segoe UI"/>
                </a:rPr>
                <a:t> </a:t>
              </a:r>
              <a:r>
                <a:rPr lang="en-US" sz="1600" b="1" dirty="0">
                  <a:latin typeface="Calibri"/>
                  <a:cs typeface="Segoe UI"/>
                </a:rPr>
                <a:t>DIRECT</a:t>
              </a:r>
              <a:endParaRPr lang="en-US" sz="1600" b="1" dirty="0">
                <a:latin typeface="Calibri"/>
              </a:endParaRPr>
            </a:p>
          </p:txBody>
        </p:sp>
      </p:grpSp>
      <p:pic>
        <p:nvPicPr>
          <p:cNvPr id="2" name="Content Placeholder 4">
            <a:extLst>
              <a:ext uri="{FF2B5EF4-FFF2-40B4-BE49-F238E27FC236}">
                <a16:creationId xmlns:a16="http://schemas.microsoft.com/office/drawing/2014/main" id="{CFB65694-4CB3-E10B-CAB0-3C875926D4E2}"/>
              </a:ext>
            </a:extLst>
          </p:cNvPr>
          <p:cNvPicPr>
            <a:picLocks noChangeAspect="1"/>
          </p:cNvPicPr>
          <p:nvPr/>
        </p:nvPicPr>
        <p:blipFill>
          <a:blip r:embed="rId3"/>
          <a:stretch>
            <a:fillRect/>
          </a:stretch>
        </p:blipFill>
        <p:spPr>
          <a:xfrm>
            <a:off x="0" y="0"/>
            <a:ext cx="1184564" cy="1184564"/>
          </a:xfrm>
          <a:prstGeom prst="rect">
            <a:avLst/>
          </a:prstGeom>
        </p:spPr>
      </p:pic>
      <p:sp>
        <p:nvSpPr>
          <p:cNvPr id="3" name="TextBox 2">
            <a:extLst>
              <a:ext uri="{FF2B5EF4-FFF2-40B4-BE49-F238E27FC236}">
                <a16:creationId xmlns:a16="http://schemas.microsoft.com/office/drawing/2014/main" id="{3663A087-ECAE-6475-55CC-C9921828F74D}"/>
              </a:ext>
            </a:extLst>
          </p:cNvPr>
          <p:cNvSpPr txBox="1"/>
          <p:nvPr/>
        </p:nvSpPr>
        <p:spPr>
          <a:xfrm>
            <a:off x="1794054" y="329158"/>
            <a:ext cx="3120751" cy="584775"/>
          </a:xfrm>
          <a:prstGeom prst="rect">
            <a:avLst/>
          </a:prstGeom>
          <a:noFill/>
        </p:spPr>
        <p:txBody>
          <a:bodyPr wrap="square" rtlCol="0">
            <a:spAutoFit/>
          </a:bodyPr>
          <a:lstStyle/>
          <a:p>
            <a:r>
              <a:rPr lang="en-US" sz="3200" dirty="0"/>
              <a:t>Sales Mode</a:t>
            </a:r>
            <a:endParaRPr lang="en-IN" sz="3200" dirty="0"/>
          </a:p>
        </p:txBody>
      </p:sp>
    </p:spTree>
    <p:custDataLst>
      <p:tags r:id="rId1"/>
    </p:custDataLst>
    <p:extLst>
      <p:ext uri="{BB962C8B-B14F-4D97-AF65-F5344CB8AC3E}">
        <p14:creationId xmlns:p14="http://schemas.microsoft.com/office/powerpoint/2010/main" val="32501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graphicFrame>
        <p:nvGraphicFramePr>
          <p:cNvPr id="23" name="Table 23">
            <a:extLst>
              <a:ext uri="{FF2B5EF4-FFF2-40B4-BE49-F238E27FC236}">
                <a16:creationId xmlns:a16="http://schemas.microsoft.com/office/drawing/2014/main" id="{B4B1A2AD-78C7-4DDB-9BBB-A75BDA3C62A5}"/>
              </a:ext>
            </a:extLst>
          </p:cNvPr>
          <p:cNvGraphicFramePr>
            <a:graphicFrameLocks noGrp="1"/>
          </p:cNvGraphicFramePr>
          <p:nvPr>
            <p:extLst>
              <p:ext uri="{D42A27DB-BD31-4B8C-83A1-F6EECF244321}">
                <p14:modId xmlns:p14="http://schemas.microsoft.com/office/powerpoint/2010/main" val="2796185574"/>
              </p:ext>
            </p:extLst>
          </p:nvPr>
        </p:nvGraphicFramePr>
        <p:xfrm>
          <a:off x="1853852" y="1331517"/>
          <a:ext cx="8880954" cy="5000391"/>
        </p:xfrm>
        <a:graphic>
          <a:graphicData uri="http://schemas.openxmlformats.org/drawingml/2006/table">
            <a:tbl>
              <a:tblPr firstRow="1" bandRow="1">
                <a:tableStyleId>{5C22544A-7EE6-4342-B048-85BDC9FD1C3A}</a:tableStyleId>
              </a:tblPr>
              <a:tblGrid>
                <a:gridCol w="2960318">
                  <a:extLst>
                    <a:ext uri="{9D8B030D-6E8A-4147-A177-3AD203B41FA5}">
                      <a16:colId xmlns:a16="http://schemas.microsoft.com/office/drawing/2014/main" val="2938920444"/>
                    </a:ext>
                  </a:extLst>
                </a:gridCol>
                <a:gridCol w="2960318">
                  <a:extLst>
                    <a:ext uri="{9D8B030D-6E8A-4147-A177-3AD203B41FA5}">
                      <a16:colId xmlns:a16="http://schemas.microsoft.com/office/drawing/2014/main" val="3484494675"/>
                    </a:ext>
                  </a:extLst>
                </a:gridCol>
                <a:gridCol w="2960318">
                  <a:extLst>
                    <a:ext uri="{9D8B030D-6E8A-4147-A177-3AD203B41FA5}">
                      <a16:colId xmlns:a16="http://schemas.microsoft.com/office/drawing/2014/main" val="646326285"/>
                    </a:ext>
                  </a:extLst>
                </a:gridCol>
              </a:tblGrid>
              <a:tr h="513567">
                <a:tc>
                  <a:txBody>
                    <a:bodyPr/>
                    <a:lstStyle/>
                    <a:p>
                      <a:r>
                        <a:rPr lang="en-IN" dirty="0" err="1"/>
                        <a:t>policy_id</a:t>
                      </a:r>
                      <a:endParaRPr lang="en-IN" dirty="0"/>
                    </a:p>
                  </a:txBody>
                  <a:tcPr anchor="ctr">
                    <a:solidFill>
                      <a:schemeClr val="bg1">
                        <a:lumMod val="50000"/>
                      </a:schemeClr>
                    </a:solidFill>
                  </a:tcPr>
                </a:tc>
                <a:tc>
                  <a:txBody>
                    <a:bodyPr/>
                    <a:lstStyle/>
                    <a:p>
                      <a:r>
                        <a:rPr lang="en-IN" dirty="0" err="1"/>
                        <a:t>base_coverage_amt</a:t>
                      </a:r>
                      <a:r>
                        <a:rPr lang="en-IN" dirty="0"/>
                        <a:t>(INR)</a:t>
                      </a:r>
                    </a:p>
                  </a:txBody>
                  <a:tcPr anchor="ctr">
                    <a:solidFill>
                      <a:schemeClr val="bg1">
                        <a:lumMod val="50000"/>
                      </a:schemeClr>
                    </a:solidFill>
                  </a:tcPr>
                </a:tc>
                <a:tc>
                  <a:txBody>
                    <a:bodyPr/>
                    <a:lstStyle/>
                    <a:p>
                      <a:r>
                        <a:rPr lang="en-IN" dirty="0" err="1"/>
                        <a:t>base_premium_amt</a:t>
                      </a:r>
                      <a:r>
                        <a:rPr lang="en-IN" dirty="0"/>
                        <a:t>(INR)</a:t>
                      </a:r>
                    </a:p>
                  </a:txBody>
                  <a:tcPr anchor="ctr">
                    <a:solidFill>
                      <a:schemeClr val="bg1">
                        <a:lumMod val="50000"/>
                      </a:schemeClr>
                    </a:solidFill>
                  </a:tcPr>
                </a:tc>
                <a:extLst>
                  <a:ext uri="{0D108BD9-81ED-4DB2-BD59-A6C34878D82A}">
                    <a16:rowId xmlns:a16="http://schemas.microsoft.com/office/drawing/2014/main" val="751836505"/>
                  </a:ext>
                </a:extLst>
              </a:tr>
              <a:tr h="498536">
                <a:tc>
                  <a:txBody>
                    <a:bodyPr/>
                    <a:lstStyle/>
                    <a:p>
                      <a:r>
                        <a:rPr lang="en-IN" dirty="0"/>
                        <a:t>POL4321HEL</a:t>
                      </a:r>
                    </a:p>
                  </a:txBody>
                  <a:tcPr anchor="ctr"/>
                </a:tc>
                <a:tc>
                  <a:txBody>
                    <a:bodyPr/>
                    <a:lstStyle/>
                    <a:p>
                      <a:r>
                        <a:rPr lang="en-IN"/>
                        <a:t>200000</a:t>
                      </a:r>
                    </a:p>
                  </a:txBody>
                  <a:tcPr anchor="ctr"/>
                </a:tc>
                <a:tc>
                  <a:txBody>
                    <a:bodyPr/>
                    <a:lstStyle/>
                    <a:p>
                      <a:r>
                        <a:rPr lang="en-IN"/>
                        <a:t>5000</a:t>
                      </a:r>
                    </a:p>
                  </a:txBody>
                  <a:tcPr anchor="ctr"/>
                </a:tc>
                <a:extLst>
                  <a:ext uri="{0D108BD9-81ED-4DB2-BD59-A6C34878D82A}">
                    <a16:rowId xmlns:a16="http://schemas.microsoft.com/office/drawing/2014/main" val="1134975033"/>
                  </a:ext>
                </a:extLst>
              </a:tr>
              <a:tr h="498536">
                <a:tc>
                  <a:txBody>
                    <a:bodyPr/>
                    <a:lstStyle/>
                    <a:p>
                      <a:r>
                        <a:rPr lang="en-IN"/>
                        <a:t>POL4331HEL</a:t>
                      </a:r>
                    </a:p>
                  </a:txBody>
                  <a:tcPr anchor="ctr"/>
                </a:tc>
                <a:tc>
                  <a:txBody>
                    <a:bodyPr/>
                    <a:lstStyle/>
                    <a:p>
                      <a:r>
                        <a:rPr lang="en-IN"/>
                        <a:t>300000</a:t>
                      </a:r>
                    </a:p>
                  </a:txBody>
                  <a:tcPr anchor="ctr"/>
                </a:tc>
                <a:tc>
                  <a:txBody>
                    <a:bodyPr/>
                    <a:lstStyle/>
                    <a:p>
                      <a:r>
                        <a:rPr lang="en-IN" dirty="0"/>
                        <a:t>7500</a:t>
                      </a:r>
                    </a:p>
                  </a:txBody>
                  <a:tcPr anchor="ctr"/>
                </a:tc>
                <a:extLst>
                  <a:ext uri="{0D108BD9-81ED-4DB2-BD59-A6C34878D82A}">
                    <a16:rowId xmlns:a16="http://schemas.microsoft.com/office/drawing/2014/main" val="439641211"/>
                  </a:ext>
                </a:extLst>
              </a:tr>
              <a:tr h="498536">
                <a:tc>
                  <a:txBody>
                    <a:bodyPr/>
                    <a:lstStyle/>
                    <a:p>
                      <a:r>
                        <a:rPr lang="en-IN"/>
                        <a:t>POL3309HEL</a:t>
                      </a:r>
                    </a:p>
                  </a:txBody>
                  <a:tcPr anchor="ctr"/>
                </a:tc>
                <a:tc>
                  <a:txBody>
                    <a:bodyPr/>
                    <a:lstStyle/>
                    <a:p>
                      <a:r>
                        <a:rPr lang="en-IN"/>
                        <a:t>500000</a:t>
                      </a:r>
                    </a:p>
                  </a:txBody>
                  <a:tcPr anchor="ctr"/>
                </a:tc>
                <a:tc>
                  <a:txBody>
                    <a:bodyPr/>
                    <a:lstStyle/>
                    <a:p>
                      <a:r>
                        <a:rPr lang="en-IN"/>
                        <a:t>12000</a:t>
                      </a:r>
                    </a:p>
                  </a:txBody>
                  <a:tcPr anchor="ctr"/>
                </a:tc>
                <a:extLst>
                  <a:ext uri="{0D108BD9-81ED-4DB2-BD59-A6C34878D82A}">
                    <a16:rowId xmlns:a16="http://schemas.microsoft.com/office/drawing/2014/main" val="396545287"/>
                  </a:ext>
                </a:extLst>
              </a:tr>
              <a:tr h="498536">
                <a:tc>
                  <a:txBody>
                    <a:bodyPr/>
                    <a:lstStyle/>
                    <a:p>
                      <a:r>
                        <a:rPr lang="en-IN"/>
                        <a:t>POL5319HEL</a:t>
                      </a:r>
                    </a:p>
                  </a:txBody>
                  <a:tcPr anchor="ctr"/>
                </a:tc>
                <a:tc>
                  <a:txBody>
                    <a:bodyPr/>
                    <a:lstStyle/>
                    <a:p>
                      <a:r>
                        <a:rPr lang="en-IN" dirty="0"/>
                        <a:t>750000</a:t>
                      </a:r>
                    </a:p>
                  </a:txBody>
                  <a:tcPr anchor="ctr"/>
                </a:tc>
                <a:tc>
                  <a:txBody>
                    <a:bodyPr/>
                    <a:lstStyle/>
                    <a:p>
                      <a:r>
                        <a:rPr lang="en-IN"/>
                        <a:t>16700</a:t>
                      </a:r>
                    </a:p>
                  </a:txBody>
                  <a:tcPr anchor="ctr"/>
                </a:tc>
                <a:extLst>
                  <a:ext uri="{0D108BD9-81ED-4DB2-BD59-A6C34878D82A}">
                    <a16:rowId xmlns:a16="http://schemas.microsoft.com/office/drawing/2014/main" val="1531785796"/>
                  </a:ext>
                </a:extLst>
              </a:tr>
              <a:tr h="498536">
                <a:tc>
                  <a:txBody>
                    <a:bodyPr/>
                    <a:lstStyle/>
                    <a:p>
                      <a:r>
                        <a:rPr lang="en-IN"/>
                        <a:t>POL6303HEL</a:t>
                      </a:r>
                    </a:p>
                  </a:txBody>
                  <a:tcPr anchor="ctr"/>
                </a:tc>
                <a:tc>
                  <a:txBody>
                    <a:bodyPr/>
                    <a:lstStyle/>
                    <a:p>
                      <a:r>
                        <a:rPr lang="en-IN"/>
                        <a:t>1000000</a:t>
                      </a:r>
                    </a:p>
                  </a:txBody>
                  <a:tcPr anchor="ctr"/>
                </a:tc>
                <a:tc>
                  <a:txBody>
                    <a:bodyPr/>
                    <a:lstStyle/>
                    <a:p>
                      <a:r>
                        <a:rPr lang="en-IN"/>
                        <a:t>21500</a:t>
                      </a:r>
                    </a:p>
                  </a:txBody>
                  <a:tcPr anchor="ctr"/>
                </a:tc>
                <a:extLst>
                  <a:ext uri="{0D108BD9-81ED-4DB2-BD59-A6C34878D82A}">
                    <a16:rowId xmlns:a16="http://schemas.microsoft.com/office/drawing/2014/main" val="3264266221"/>
                  </a:ext>
                </a:extLst>
              </a:tr>
              <a:tr h="498536">
                <a:tc>
                  <a:txBody>
                    <a:bodyPr/>
                    <a:lstStyle/>
                    <a:p>
                      <a:r>
                        <a:rPr lang="en-IN"/>
                        <a:t>POL6093HEL</a:t>
                      </a:r>
                    </a:p>
                  </a:txBody>
                  <a:tcPr anchor="ctr"/>
                </a:tc>
                <a:tc>
                  <a:txBody>
                    <a:bodyPr/>
                    <a:lstStyle/>
                    <a:p>
                      <a:r>
                        <a:rPr lang="en-IN"/>
                        <a:t>1500000</a:t>
                      </a:r>
                    </a:p>
                  </a:txBody>
                  <a:tcPr anchor="ctr"/>
                </a:tc>
                <a:tc>
                  <a:txBody>
                    <a:bodyPr/>
                    <a:lstStyle/>
                    <a:p>
                      <a:r>
                        <a:rPr lang="en-IN"/>
                        <a:t>31700</a:t>
                      </a:r>
                    </a:p>
                  </a:txBody>
                  <a:tcPr anchor="ctr"/>
                </a:tc>
                <a:extLst>
                  <a:ext uri="{0D108BD9-81ED-4DB2-BD59-A6C34878D82A}">
                    <a16:rowId xmlns:a16="http://schemas.microsoft.com/office/drawing/2014/main" val="3810172219"/>
                  </a:ext>
                </a:extLst>
              </a:tr>
              <a:tr h="498536">
                <a:tc>
                  <a:txBody>
                    <a:bodyPr/>
                    <a:lstStyle/>
                    <a:p>
                      <a:r>
                        <a:rPr lang="en-IN"/>
                        <a:t>POL9221HEL</a:t>
                      </a:r>
                    </a:p>
                  </a:txBody>
                  <a:tcPr anchor="ctr"/>
                </a:tc>
                <a:tc>
                  <a:txBody>
                    <a:bodyPr/>
                    <a:lstStyle/>
                    <a:p>
                      <a:r>
                        <a:rPr lang="en-IN"/>
                        <a:t>2500000</a:t>
                      </a:r>
                    </a:p>
                  </a:txBody>
                  <a:tcPr anchor="ctr"/>
                </a:tc>
                <a:tc>
                  <a:txBody>
                    <a:bodyPr/>
                    <a:lstStyle/>
                    <a:p>
                      <a:r>
                        <a:rPr lang="en-IN"/>
                        <a:t>42500</a:t>
                      </a:r>
                    </a:p>
                  </a:txBody>
                  <a:tcPr anchor="ctr"/>
                </a:tc>
                <a:extLst>
                  <a:ext uri="{0D108BD9-81ED-4DB2-BD59-A6C34878D82A}">
                    <a16:rowId xmlns:a16="http://schemas.microsoft.com/office/drawing/2014/main" val="4175911976"/>
                  </a:ext>
                </a:extLst>
              </a:tr>
              <a:tr h="498536">
                <a:tc>
                  <a:txBody>
                    <a:bodyPr/>
                    <a:lstStyle/>
                    <a:p>
                      <a:r>
                        <a:rPr lang="en-IN"/>
                        <a:t>POL1048HEL</a:t>
                      </a:r>
                    </a:p>
                  </a:txBody>
                  <a:tcPr anchor="ctr"/>
                </a:tc>
                <a:tc>
                  <a:txBody>
                    <a:bodyPr/>
                    <a:lstStyle/>
                    <a:p>
                      <a:r>
                        <a:rPr lang="en-IN"/>
                        <a:t>5000000</a:t>
                      </a:r>
                    </a:p>
                  </a:txBody>
                  <a:tcPr anchor="ctr"/>
                </a:tc>
                <a:tc>
                  <a:txBody>
                    <a:bodyPr/>
                    <a:lstStyle/>
                    <a:p>
                      <a:r>
                        <a:rPr lang="en-IN"/>
                        <a:t>76500</a:t>
                      </a:r>
                    </a:p>
                  </a:txBody>
                  <a:tcPr anchor="ctr"/>
                </a:tc>
                <a:extLst>
                  <a:ext uri="{0D108BD9-81ED-4DB2-BD59-A6C34878D82A}">
                    <a16:rowId xmlns:a16="http://schemas.microsoft.com/office/drawing/2014/main" val="798138826"/>
                  </a:ext>
                </a:extLst>
              </a:tr>
              <a:tr h="498536">
                <a:tc>
                  <a:txBody>
                    <a:bodyPr/>
                    <a:lstStyle/>
                    <a:p>
                      <a:r>
                        <a:rPr lang="en-IN"/>
                        <a:t>POL2005HEL</a:t>
                      </a:r>
                    </a:p>
                  </a:txBody>
                  <a:tcPr anchor="ctr"/>
                </a:tc>
                <a:tc>
                  <a:txBody>
                    <a:bodyPr/>
                    <a:lstStyle/>
                    <a:p>
                      <a:r>
                        <a:rPr lang="en-IN"/>
                        <a:t>10000000</a:t>
                      </a:r>
                    </a:p>
                  </a:txBody>
                  <a:tcPr anchor="ctr"/>
                </a:tc>
                <a:tc>
                  <a:txBody>
                    <a:bodyPr/>
                    <a:lstStyle/>
                    <a:p>
                      <a:r>
                        <a:rPr lang="en-IN" dirty="0"/>
                        <a:t>120000</a:t>
                      </a:r>
                    </a:p>
                  </a:txBody>
                  <a:tcPr anchor="ctr"/>
                </a:tc>
                <a:extLst>
                  <a:ext uri="{0D108BD9-81ED-4DB2-BD59-A6C34878D82A}">
                    <a16:rowId xmlns:a16="http://schemas.microsoft.com/office/drawing/2014/main" val="1907360472"/>
                  </a:ext>
                </a:extLst>
              </a:tr>
            </a:tbl>
          </a:graphicData>
        </a:graphic>
      </p:graphicFrame>
      <p:pic>
        <p:nvPicPr>
          <p:cNvPr id="2" name="Content Placeholder 4">
            <a:extLst>
              <a:ext uri="{FF2B5EF4-FFF2-40B4-BE49-F238E27FC236}">
                <a16:creationId xmlns:a16="http://schemas.microsoft.com/office/drawing/2014/main" id="{16FFC367-DCAD-C265-B217-A27DB16A2408}"/>
              </a:ext>
            </a:extLst>
          </p:cNvPr>
          <p:cNvPicPr>
            <a:picLocks noChangeAspect="1"/>
          </p:cNvPicPr>
          <p:nvPr/>
        </p:nvPicPr>
        <p:blipFill>
          <a:blip r:embed="rId3"/>
          <a:stretch>
            <a:fillRect/>
          </a:stretch>
        </p:blipFill>
        <p:spPr>
          <a:xfrm>
            <a:off x="0" y="0"/>
            <a:ext cx="1184564" cy="1184564"/>
          </a:xfrm>
          <a:prstGeom prst="rect">
            <a:avLst/>
          </a:prstGeom>
        </p:spPr>
      </p:pic>
      <p:sp>
        <p:nvSpPr>
          <p:cNvPr id="3" name="TextBox 2">
            <a:extLst>
              <a:ext uri="{FF2B5EF4-FFF2-40B4-BE49-F238E27FC236}">
                <a16:creationId xmlns:a16="http://schemas.microsoft.com/office/drawing/2014/main" id="{4BF1913D-88C8-11D9-861F-8C13F0D19DB5}"/>
              </a:ext>
            </a:extLst>
          </p:cNvPr>
          <p:cNvSpPr txBox="1"/>
          <p:nvPr/>
        </p:nvSpPr>
        <p:spPr>
          <a:xfrm>
            <a:off x="1630769" y="299894"/>
            <a:ext cx="2342517" cy="584775"/>
          </a:xfrm>
          <a:prstGeom prst="rect">
            <a:avLst/>
          </a:prstGeom>
          <a:noFill/>
        </p:spPr>
        <p:txBody>
          <a:bodyPr wrap="square" rtlCol="0">
            <a:spAutoFit/>
          </a:bodyPr>
          <a:lstStyle/>
          <a:p>
            <a:r>
              <a:rPr lang="en-US" sz="3200" dirty="0"/>
              <a:t>Policies </a:t>
            </a:r>
            <a:endParaRPr lang="en-IN" sz="3200" dirty="0"/>
          </a:p>
        </p:txBody>
      </p:sp>
    </p:spTree>
    <p:custDataLst>
      <p:tags r:id="rId1"/>
    </p:custDataLst>
    <p:extLst>
      <p:ext uri="{BB962C8B-B14F-4D97-AF65-F5344CB8AC3E}">
        <p14:creationId xmlns:p14="http://schemas.microsoft.com/office/powerpoint/2010/main" val="279885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pic>
        <p:nvPicPr>
          <p:cNvPr id="3" name="Picture" title="This slide contains the following visuals: image ,image ,shape ,image ,shape ,image ,shape ,image ,shape ,textbox ,textbox ,textbox ,textbox ,textbox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chOff x="0" y="0"/>
          <a:chExt cx="0" cy="0"/>
        </a:xfrm>
      </p:grpSpPr>
      <p:pic>
        <p:nvPicPr>
          <p:cNvPr id="3" name="Picture" title="This slide contains the following visuals: Current Month Customers  ,Current Month Revenue  ,DCG  ,DRG  ,image ,image ,shape ,shape ,image ,shape ,image ,shape ,KPI ,Total Revenue by  Month ,lineChart ,card ,tableEx ,tableEx ,pivotTable ,bookmarkNavigator ,textbox ,slicer ,textbox ,slicer ,textbox ,slicer ,textbox ,slicer ,textbox ,slicer ,textbox ,shape ,shape ,shape ,shape ,textbox ,shape ,textbox ,textbox ,textbox ,Total customers ,textbox ,Total Revenu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General View</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9"/>
</p:tagLst>
</file>

<file path=ppt/tags/tag2.xml><?xml version="1.0" encoding="utf-8"?>
<p:tagLst xmlns:a="http://schemas.openxmlformats.org/drawingml/2006/main" xmlns:r="http://schemas.openxmlformats.org/officeDocument/2006/relationships" xmlns:p="http://schemas.openxmlformats.org/presentationml/2006/main">
  <p:tag name="TIMING" val="|2.8"/>
</p:tagLst>
</file>

<file path=ppt/tags/tag3.xml><?xml version="1.0" encoding="utf-8"?>
<p:tagLst xmlns:a="http://schemas.openxmlformats.org/drawingml/2006/main" xmlns:r="http://schemas.openxmlformats.org/officeDocument/2006/relationships" xmlns:p="http://schemas.openxmlformats.org/presentationml/2006/main">
  <p:tag name="TIMING" val="|0.6"/>
</p:tagLst>
</file>

<file path=ppt/tags/tag4.xml><?xml version="1.0" encoding="utf-8"?>
<p:tagLst xmlns:a="http://schemas.openxmlformats.org/drawingml/2006/main" xmlns:r="http://schemas.openxmlformats.org/officeDocument/2006/relationships" xmlns:p="http://schemas.openxmlformats.org/presentationml/2006/main">
  <p:tag name="TIMING" val="|0.5"/>
</p:tagLst>
</file>

<file path=ppt/tags/tag5.xml><?xml version="1.0" encoding="utf-8"?>
<p:tagLst xmlns:a="http://schemas.openxmlformats.org/drawingml/2006/main" xmlns:r="http://schemas.openxmlformats.org/officeDocument/2006/relationships" xmlns:p="http://schemas.openxmlformats.org/presentationml/2006/main">
  <p:tag name="TIMING" val="|0.4"/>
</p:tagLst>
</file>

<file path=ppt/tags/tag6.xml><?xml version="1.0" encoding="utf-8"?>
<p:tagLst xmlns:a="http://schemas.openxmlformats.org/drawingml/2006/main" xmlns:r="http://schemas.openxmlformats.org/officeDocument/2006/relationships" xmlns:p="http://schemas.openxmlformats.org/presentationml/2006/main">
  <p:tag name="TIMING" val="|0.7"/>
</p:tagLst>
</file>

<file path=ppt/tags/tag7.xml><?xml version="1.0" encoding="utf-8"?>
<p:tagLst xmlns:a="http://schemas.openxmlformats.org/drawingml/2006/main" xmlns:r="http://schemas.openxmlformats.org/officeDocument/2006/relationships" xmlns:p="http://schemas.openxmlformats.org/presentationml/2006/main">
  <p:tag name="TIMING" val="|0.4"/>
</p:tagLst>
</file>

<file path=ppt/tags/tag8.xml><?xml version="1.0" encoding="utf-8"?>
<p:tagLst xmlns:a="http://schemas.openxmlformats.org/drawingml/2006/main" xmlns:r="http://schemas.openxmlformats.org/officeDocument/2006/relationships" xmlns:p="http://schemas.openxmlformats.org/presentationml/2006/main">
  <p:tag name="TIMING" val="|0.5"/>
</p:tagLst>
</file>

<file path=ppt/tags/tag9.xml><?xml version="1.0" encoding="utf-8"?>
<p:tagLst xmlns:a="http://schemas.openxmlformats.org/drawingml/2006/main" xmlns:r="http://schemas.openxmlformats.org/officeDocument/2006/relationships" xmlns:p="http://schemas.openxmlformats.org/presentationml/2006/main">
  <p:tag name="TIMING" val="|0.4"/>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1110</Words>
  <Application>Microsoft Office PowerPoint</Application>
  <PresentationFormat>Widescreen</PresentationFormat>
  <Paragraphs>453</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Custom Design</vt:lpstr>
      <vt:lpstr>SHIELD INSURANCE</vt:lpstr>
      <vt:lpstr>COMPANY OVERVIEW</vt:lpstr>
      <vt:lpstr>The objective of the project is to analyze the customer growth, revenue, and its growth rates.   And month-over-month customer , revenue growth, as well as understand the policy impact of age groups on business.   And to analyze the revenue through different sales mode.</vt:lpstr>
      <vt:lpstr>PowerPoint Presentation</vt:lpstr>
      <vt:lpstr>PowerPoint Presentation</vt:lpstr>
      <vt:lpstr>PowerPoint Presentation</vt:lpstr>
      <vt:lpstr>PowerPoint Presentation</vt:lpstr>
      <vt:lpstr>Home</vt:lpstr>
      <vt:lpstr>General View</vt:lpstr>
      <vt:lpstr>Sales ModeAnalysis</vt:lpstr>
      <vt:lpstr>Age Group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Devender Vennapureddy</cp:lastModifiedBy>
  <cp:revision>11</cp:revision>
  <dcterms:created xsi:type="dcterms:W3CDTF">2016-09-04T11:54:55Z</dcterms:created>
  <dcterms:modified xsi:type="dcterms:W3CDTF">2023-08-26T09:45:26Z</dcterms:modified>
</cp:coreProperties>
</file>