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2-1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3-1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4-1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5-1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6-1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7-1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200"/>
          </a:xfrm>
          <a:prstGeom prst="rect">
            <a:avLst/>
          </a:prstGeom>
          <a:solidFill>
            <a:srgbClr val="FCBF0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173736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Digital Infrastructure for Moving Objects — DIMO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0" y="283464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Building an open connected vehicle ecosystem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images.pexels.com/photos/5647607/pexels-photo-564760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097280"/>
            <a:ext cx="320040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6400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Connect your car with DIMO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Download DIMO Mobile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Connect your car to the DIMO network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Stream data and earn $DIMO tokens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Access anonymized data for battery performance, automated driving systems, traffic, and weather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Develop applications for ridesharing, smart insurance, and more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images.pexels.com/photos/5474037/pexels-photo-547403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097280"/>
            <a:ext cx="320040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6400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Web3: Real world transformation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Connecting physical and digital worlds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Web3 is not just about the metaverse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Efforts should be focused on improving the real world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Build a world that is more "Solarpunk" than Bladerunner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Connect digital and physical world through open cyber-physical systems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images.pexels.com/photos/4577725/pexels-photo-4577725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097280"/>
            <a:ext cx="320040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6400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Trusted Machine Age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Shared goals &amp; guiding principles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Users own &amp; delegate access to connected devices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Network participants own meaningful stakes in platforms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Developers can build apps and services based on merit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Privacy and regulatory oversight can coexist under transparent rules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images.pexels.com/photos/16859997/pexels-photo-1685999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097280"/>
            <a:ext cx="320040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6400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Introducing DIMO: IoT data and connectivity protocol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Enabling data providers and application development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Securely connect your car and become a data provider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Join the DIMO open data marketplace and application development environment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New features and applications for drivers, fleets, and enterprises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Supply and demand of the web3 ecosystem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images.pexels.com/photos/6140911/pexels-photo-6140911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097280"/>
            <a:ext cx="320040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6400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Building an open connected vehicle ecosystem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Deploying key building blocks on DIMO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Distribute $DIMO tokens for valuable services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Empower vehicle owners to securely connect their cars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Super-scale data collection, storage, and analysis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Build next-gen consumer products and enterprise services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images.pexels.com/photos/4386406/pexels-photo-438640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097280"/>
            <a:ext cx="320040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6400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Unlocking $1T+ of new value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4008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Improvements in customer experience and more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85800" y="1554480"/>
            <a:ext cx="4114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Potential to unlock value through customer experience improvements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R&amp;D, coordination cost savings, risk management, and safety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Using $DIMO token to bootstrap the network</a:t>
            </a:r>
            <a:endParaRPr lang="en-US" sz="1100" dirty="0"/>
          </a:p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Platform for customer-centric applications and services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577840" y="42976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2024-02-08T18:21:07Z</dcterms:created>
  <dcterms:modified xsi:type="dcterms:W3CDTF">2024-02-08T18:21:07Z</dcterms:modified>
</cp:coreProperties>
</file>