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6" r:id="rId8"/>
    <p:sldId id="264" r:id="rId9"/>
    <p:sldId id="268" r:id="rId10"/>
    <p:sldId id="262" r:id="rId11"/>
    <p:sldId id="272" r:id="rId12"/>
    <p:sldId id="271" r:id="rId13"/>
    <p:sldId id="261" r:id="rId14"/>
    <p:sldId id="270" r:id="rId15"/>
    <p:sldId id="269" r:id="rId16"/>
    <p:sldId id="275" r:id="rId17"/>
    <p:sldId id="274" r:id="rId18"/>
    <p:sldId id="27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5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3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2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5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5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4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1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2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4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9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1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276C-F685-475F-A220-E69B3BB060AC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F4DA-75FD-432B-886A-6645EDC4B6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94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24B2FF-024E-C3B7-4B7A-BEEE8A14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657" y="3980837"/>
            <a:ext cx="6264684" cy="503903"/>
          </a:xfrm>
        </p:spPr>
        <p:txBody>
          <a:bodyPr>
            <a:noAutofit/>
          </a:bodyPr>
          <a:lstStyle/>
          <a:p>
            <a:pPr algn="ctr"/>
            <a:r>
              <a:rPr lang="en-IN" sz="6600" b="1" u="sng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DF954-AC31-D60D-9734-DC5FA3046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89" y="1109818"/>
            <a:ext cx="2871019" cy="28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2F1D-9AD0-D7C7-28E3-B71959DE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497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21D48"/>
                </a:solidFill>
                <a:latin typeface="Arial Rounded MT Bold" panose="020F0704030504030204" pitchFamily="34" charset="0"/>
              </a:rPr>
              <a:t>Dataflow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/>
          <a:stretch/>
        </p:blipFill>
        <p:spPr>
          <a:xfrm>
            <a:off x="3926653" y="1695067"/>
            <a:ext cx="4335517" cy="4366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87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D17D-43D3-A614-F8B3-15CF506A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USECASE DIAGRAM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33" y="2249488"/>
            <a:ext cx="3587559" cy="3541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46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C706-DB93-27AC-B327-52CD6D24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ACTIVITY DIAGRAM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07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E6FC-0C6A-61EB-CDB8-BD77DAAF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406E-3E74-4ADE-4EBB-5B9C5E3CA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0788" r="8664" b="2886"/>
          <a:stretch/>
        </p:blipFill>
        <p:spPr>
          <a:xfrm>
            <a:off x="292701" y="260131"/>
            <a:ext cx="11603421" cy="6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0E83-E7C9-6C32-73A9-BD88C23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5B806-37FA-EF1B-3156-2CE2ED36C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6364" r="10009" b="3761"/>
          <a:stretch/>
        </p:blipFill>
        <p:spPr>
          <a:xfrm>
            <a:off x="567416" y="250812"/>
            <a:ext cx="11057168" cy="6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D6E1-2E68-1E8C-CF11-FE26C26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1C926-BC59-DBD4-3B8A-968B2D3E6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" t="5734" r="6633" b="4395"/>
          <a:stretch/>
        </p:blipFill>
        <p:spPr>
          <a:xfrm>
            <a:off x="534232" y="344326"/>
            <a:ext cx="11123536" cy="61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Cleaned excel dataset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53" y="2249488"/>
            <a:ext cx="8751720" cy="3541712"/>
          </a:xfrm>
        </p:spPr>
      </p:pic>
    </p:spTree>
    <p:extLst>
      <p:ext uri="{BB962C8B-B14F-4D97-AF65-F5344CB8AC3E}">
        <p14:creationId xmlns:p14="http://schemas.microsoft.com/office/powerpoint/2010/main" val="9463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BFC-B832-69CE-7DBA-C9BF3475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8973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Dashboard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78" y="1797543"/>
            <a:ext cx="7744468" cy="4356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23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36482"/>
            <a:ext cx="8791575" cy="85347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Future updates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908355"/>
            <a:ext cx="8791575" cy="16557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number of data sets could be extracted in future.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illustrate via graphics in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work on over-all optimization.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4" y="247096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5844025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Scraping Using Python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3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5F32-C080-4A92-624D-299ADE13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-87916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Data scraping </a:t>
            </a:r>
            <a:r>
              <a:rPr lang="en-IN" sz="4000" b="1" dirty="0">
                <a:latin typeface="Arial Rounded MT Bold" panose="020F0704030504030204" pitchFamily="34" charset="0"/>
              </a:rPr>
              <a:t>using python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EA8D03A-1037-FB1A-C50D-ABA8687E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217" y="4935794"/>
            <a:ext cx="6297562" cy="1170037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Guided by –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Prof. </a:t>
            </a:r>
            <a:r>
              <a:rPr lang="en-US" sz="2400" dirty="0" err="1" smtClean="0">
                <a:solidFill>
                  <a:schemeClr val="tx1"/>
                </a:solidFill>
              </a:rPr>
              <a:t>princy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shrivastava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846A6-03D3-FEE5-E531-31EB1F0A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3" y="1797306"/>
            <a:ext cx="7143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B704-3547-109C-D981-633F3D0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8490"/>
            <a:ext cx="9906001" cy="663799"/>
          </a:xfrm>
        </p:spPr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559EB2-ECF8-0A67-74EC-B751BB7A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495" y="1029552"/>
            <a:ext cx="9904505" cy="56072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AKARSH SAXENA                               </a:t>
            </a:r>
          </a:p>
          <a:p>
            <a:r>
              <a:rPr lang="en-IN" sz="2400" dirty="0"/>
              <a:t>   (0105CB201004)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DEVENDRA PAWAR</a:t>
            </a:r>
          </a:p>
          <a:p>
            <a:r>
              <a:rPr lang="en-IN" sz="2400" dirty="0"/>
              <a:t>   (0105CB201014)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ISHU YADAV</a:t>
            </a:r>
          </a:p>
          <a:p>
            <a:r>
              <a:rPr lang="en-IN" sz="2400" dirty="0"/>
              <a:t>   (0105CB201022)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75EA3-5407-5580-E773-E53A1299FF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11415" r="17998"/>
          <a:stretch/>
        </p:blipFill>
        <p:spPr>
          <a:xfrm>
            <a:off x="7646276" y="954175"/>
            <a:ext cx="1434662" cy="1566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F1E98E-9133-046C-C779-1989841BE3B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79" y="4944745"/>
            <a:ext cx="1440790" cy="1767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F8D33-769E-F963-5B9E-6A4F3580EB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" t="3437" r="439" b="-2628"/>
          <a:stretch/>
        </p:blipFill>
        <p:spPr>
          <a:xfrm rot="5400000">
            <a:off x="7458256" y="2988818"/>
            <a:ext cx="1797338" cy="14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453E-3F1F-40D1-04D8-AF557D0B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576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PRESENTATION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31EA-C266-6009-2D37-BFA24C28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468"/>
            <a:ext cx="11579506" cy="4563036"/>
          </a:xfrm>
        </p:spPr>
        <p:txBody>
          <a:bodyPr>
            <a:normAutofit/>
          </a:bodyPr>
          <a:lstStyle/>
          <a:p>
            <a:r>
              <a:rPr lang="en-IN" dirty="0"/>
              <a:t>Introduction : Data Scraping.</a:t>
            </a:r>
          </a:p>
          <a:p>
            <a:r>
              <a:rPr lang="en-IN" dirty="0"/>
              <a:t>Objective.</a:t>
            </a:r>
          </a:p>
          <a:p>
            <a:r>
              <a:rPr lang="en-IN" dirty="0"/>
              <a:t>Technologies Used.</a:t>
            </a:r>
          </a:p>
          <a:p>
            <a:pPr marL="0" indent="0">
              <a:buNone/>
            </a:pPr>
            <a:r>
              <a:rPr lang="en-IN" dirty="0"/>
              <a:t>   1. Python     2. Excel     3. Power BI</a:t>
            </a:r>
          </a:p>
          <a:p>
            <a:r>
              <a:rPr lang="en-IN" dirty="0" smtClean="0"/>
              <a:t>UML Diagram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1. Data Flow     2. Use Case     3. Activity</a:t>
            </a:r>
          </a:p>
          <a:p>
            <a:r>
              <a:rPr lang="en-IN" dirty="0"/>
              <a:t>Program.</a:t>
            </a:r>
          </a:p>
          <a:p>
            <a:r>
              <a:rPr lang="en-IN" dirty="0"/>
              <a:t>Future Updates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6187-1190-E0E8-4164-1CB7CC7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950212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introduction : 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D99E-A2B4-781C-6C55-195B4BCE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Helvetica Neue"/>
              </a:rPr>
              <a:t>Data scraping allows you to acquire non-tabular or poorly structured data from websites and convert it into a usable, structured format, such as a .csv file or spreadsheet.</a:t>
            </a:r>
          </a:p>
          <a:p>
            <a:pPr algn="l"/>
            <a:r>
              <a:rPr lang="en-US" b="0" i="0" dirty="0">
                <a:effectLst/>
                <a:latin typeface="Helvetica Neue"/>
              </a:rPr>
              <a:t>Scraping is about more than just acquiring data: it can also help you archive data and track changes to data online.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3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A028-9685-90A9-E4C4-0874062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86475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9DE-AD76-D956-3215-E1EAE3F9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9" y="2802194"/>
            <a:ext cx="9988704" cy="61549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built a basic program to extract a data set with some specific information provided by the clients according to their needs.</a:t>
            </a:r>
          </a:p>
          <a:p>
            <a:pPr marL="0" indent="0">
              <a:buNone/>
            </a:pPr>
            <a:r>
              <a:rPr lang="en-IN" dirty="0"/>
              <a:t>And to analyse the extracted data set and check the most possible outcomes.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5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827D-4ED5-4236-61DA-DAB5D363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3793-C31A-6A1A-FB13-E1BFAAF5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400" dirty="0">
                <a:solidFill>
                  <a:schemeClr val="bg1"/>
                </a:solidFill>
              </a:rPr>
              <a:t>PYTHON :</a:t>
            </a:r>
          </a:p>
          <a:p>
            <a:pPr marL="0" indent="0">
              <a:buNone/>
            </a:pPr>
            <a:r>
              <a:rPr lang="en-US" sz="3100" b="1" i="0" dirty="0">
                <a:effectLst/>
              </a:rPr>
              <a:t>Python is a very popular general-purpose interpreted, interactive, object-oriented, and high-level programming language</a:t>
            </a:r>
            <a:r>
              <a:rPr lang="en-US" sz="31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LIBRARIES </a:t>
            </a:r>
            <a:r>
              <a:rPr lang="en-US" sz="2900" b="0" i="0" dirty="0">
                <a:solidFill>
                  <a:schemeClr val="bg1"/>
                </a:solidFill>
                <a:effectLst/>
              </a:rPr>
              <a:t>USED :</a:t>
            </a:r>
          </a:p>
          <a:p>
            <a:pPr marL="457200" indent="-457200">
              <a:buAutoNum type="arabicPeriod"/>
            </a:pPr>
            <a:r>
              <a:rPr lang="en-US" sz="2800" b="0" i="0" dirty="0" smtClean="0">
                <a:effectLst/>
              </a:rPr>
              <a:t>Request</a:t>
            </a:r>
            <a:endParaRPr lang="en-US" sz="2800" b="0" i="0" dirty="0">
              <a:effectLst/>
            </a:endParaRPr>
          </a:p>
          <a:p>
            <a:pPr marL="457200" indent="-457200">
              <a:buAutoNum type="arabicPeriod"/>
            </a:pPr>
            <a:r>
              <a:rPr lang="en-US" sz="2800" dirty="0"/>
              <a:t>Beautiful Soup</a:t>
            </a:r>
          </a:p>
          <a:p>
            <a:pPr marL="457200" indent="-457200">
              <a:buAutoNum type="arabicPeriod"/>
            </a:pPr>
            <a:r>
              <a:rPr lang="en-US" sz="2800" b="0" i="0" dirty="0" smtClean="0">
                <a:effectLst/>
              </a:rPr>
              <a:t>Writer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Pandas</a:t>
            </a:r>
            <a:endParaRPr lang="en-US" sz="2800" b="0" i="0" dirty="0" smtClean="0">
              <a:effectLst/>
            </a:endParaRPr>
          </a:p>
          <a:p>
            <a:pPr marL="457200" indent="-457200">
              <a:buAutoNum type="arabicPeriod"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AD7F2-139F-92D1-A52E-4BE6D10A14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90" y="3428999"/>
            <a:ext cx="2155739" cy="2362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7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C2CA-32B4-AE56-720E-B90577BD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93792"/>
            <a:ext cx="9905999" cy="5881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EXCEL :</a:t>
            </a:r>
          </a:p>
          <a:p>
            <a:pPr marL="0" indent="0">
              <a:buNone/>
            </a:pPr>
            <a:r>
              <a:rPr lang="en-IN" dirty="0"/>
              <a:t>Excel is a spreadsheet program from Microsoft and a component of its Office product group for business applications. It is also used for Data Cleaning.</a:t>
            </a:r>
          </a:p>
          <a:p>
            <a:r>
              <a:rPr lang="en-IN" dirty="0">
                <a:solidFill>
                  <a:schemeClr val="bg1"/>
                </a:solidFill>
              </a:rPr>
              <a:t>POWER BI :</a:t>
            </a:r>
          </a:p>
          <a:p>
            <a:pPr marL="0" indent="0">
              <a:buNone/>
            </a:pPr>
            <a:r>
              <a:rPr lang="en-IN" dirty="0"/>
              <a:t>Power BI is an interactive data visualization software product developed by Microsoft with a primary focus on business intelligence. It is part of the Microsoft Power Platform.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FD2-B7E7-2B4F-2D69-5F2D202E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21" y="4589930"/>
            <a:ext cx="3980635" cy="1459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23C5A-1EE5-14D5-2D0B-B6A70290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45" y="4589930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CAE3-7040-C93B-BE21-ACF3F03F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30180"/>
            <a:ext cx="9845565" cy="10627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116CC-B228-24BE-9F75-135DE132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59" y="1836873"/>
            <a:ext cx="7158243" cy="3433746"/>
          </a:xfrm>
        </p:spPr>
      </p:pic>
    </p:spTree>
    <p:extLst>
      <p:ext uri="{BB962C8B-B14F-4D97-AF65-F5344CB8AC3E}">
        <p14:creationId xmlns:p14="http://schemas.microsoft.com/office/powerpoint/2010/main" val="34771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283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Helvetica Neue</vt:lpstr>
      <vt:lpstr>Arial</vt:lpstr>
      <vt:lpstr>Arial Rounded MT Bold</vt:lpstr>
      <vt:lpstr>Trebuchet MS</vt:lpstr>
      <vt:lpstr>Tw Cen MT</vt:lpstr>
      <vt:lpstr>Circuit</vt:lpstr>
      <vt:lpstr>PowerPoint Presentation</vt:lpstr>
      <vt:lpstr>Data scraping using python</vt:lpstr>
      <vt:lpstr>TEAM members</vt:lpstr>
      <vt:lpstr>PRESENTATION OUTLINES</vt:lpstr>
      <vt:lpstr>introduction : DATA SCRAPING</vt:lpstr>
      <vt:lpstr>OBJECTIVE</vt:lpstr>
      <vt:lpstr>TECHNOLOGIES USED</vt:lpstr>
      <vt:lpstr>PowerPoint Presentation</vt:lpstr>
      <vt:lpstr>Diagram</vt:lpstr>
      <vt:lpstr>Dataflow diagram</vt:lpstr>
      <vt:lpstr>USECASE DIAGRAM</vt:lpstr>
      <vt:lpstr>ACTIVITY DIAGRAM</vt:lpstr>
      <vt:lpstr>PowerPoint Presentation</vt:lpstr>
      <vt:lpstr>PowerPoint Presentation</vt:lpstr>
      <vt:lpstr>PowerPoint Presentation</vt:lpstr>
      <vt:lpstr>Cleaned excel dataset</vt:lpstr>
      <vt:lpstr>Dashboard</vt:lpstr>
      <vt:lpstr>Future updates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Akarsh Saxena</dc:creator>
  <cp:lastModifiedBy>Ishu</cp:lastModifiedBy>
  <cp:revision>14</cp:revision>
  <dcterms:created xsi:type="dcterms:W3CDTF">2022-11-15T08:00:45Z</dcterms:created>
  <dcterms:modified xsi:type="dcterms:W3CDTF">2022-11-17T08:04:29Z</dcterms:modified>
</cp:coreProperties>
</file>