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0D5AD-3956-4E5A-8AAF-973DB5A6F06B}" v="194" dt="2023-03-18T07:16:3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30B6A0-3A0E-3305-2532-9ADD342FB0C3}"/>
              </a:ext>
            </a:extLst>
          </p:cNvPr>
          <p:cNvSpPr txBox="1"/>
          <p:nvPr/>
        </p:nvSpPr>
        <p:spPr>
          <a:xfrm>
            <a:off x="1824496" y="1454433"/>
            <a:ext cx="2297833" cy="2134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95494-8031-6CA2-8853-9A1DF12C8E76}"/>
              </a:ext>
            </a:extLst>
          </p:cNvPr>
          <p:cNvSpPr/>
          <p:nvPr/>
        </p:nvSpPr>
        <p:spPr>
          <a:xfrm>
            <a:off x="51225" y="1233205"/>
            <a:ext cx="6055235" cy="106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alibri"/>
              </a:rPr>
              <a:t>KPIS( </a:t>
            </a:r>
            <a:r>
              <a:rPr lang="en-US" sz="2000" dirty="0" err="1">
                <a:cs typeface="Calibri"/>
              </a:rPr>
              <a:t>networth</a:t>
            </a:r>
            <a:r>
              <a:rPr lang="en-US" sz="2000" dirty="0">
                <a:cs typeface="Calibri"/>
              </a:rPr>
              <a:t>, income , saving , and </a:t>
            </a:r>
            <a:r>
              <a:rPr lang="en-US" sz="2000" dirty="0" err="1">
                <a:cs typeface="Calibri"/>
              </a:rPr>
              <a:t>expences</a:t>
            </a:r>
            <a:r>
              <a:rPr lang="en-US" sz="2000" dirty="0">
                <a:cs typeface="Calibri"/>
              </a:rPr>
              <a:t>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16B91-B0B2-E543-C833-09F749F98CFC}"/>
              </a:ext>
            </a:extLst>
          </p:cNvPr>
          <p:cNvSpPr/>
          <p:nvPr/>
        </p:nvSpPr>
        <p:spPr>
          <a:xfrm>
            <a:off x="7083848" y="280317"/>
            <a:ext cx="5103962" cy="589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Timeline selection (years and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mpnths</a:t>
            </a:r>
            <a:r>
              <a:rPr lang="en-US" dirty="0">
                <a:solidFill>
                  <a:schemeClr val="tx1"/>
                </a:solidFill>
                <a:cs typeface="Calibri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9A557-A390-4AFE-45CC-6F97920E51B1}"/>
              </a:ext>
            </a:extLst>
          </p:cNvPr>
          <p:cNvSpPr/>
          <p:nvPr/>
        </p:nvSpPr>
        <p:spPr>
          <a:xfrm>
            <a:off x="527772" y="280316"/>
            <a:ext cx="5103962" cy="589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Main title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392A1-A064-9419-6517-5B1A2E0EF7C1}"/>
              </a:ext>
            </a:extLst>
          </p:cNvPr>
          <p:cNvSpPr/>
          <p:nvPr/>
        </p:nvSpPr>
        <p:spPr>
          <a:xfrm>
            <a:off x="51225" y="2527167"/>
            <a:ext cx="6055235" cy="1068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cs typeface="Calibri"/>
              </a:rPr>
              <a:t>Alltime</a:t>
            </a:r>
            <a:r>
              <a:rPr lang="en-US" sz="2000" dirty="0">
                <a:cs typeface="Calibri"/>
              </a:rPr>
              <a:t> --</a:t>
            </a:r>
            <a:endParaRPr lang="en-US" dirty="0"/>
          </a:p>
          <a:p>
            <a:pPr algn="ctr"/>
            <a:r>
              <a:rPr lang="en-US" sz="2000" dirty="0">
                <a:cs typeface="Calibri"/>
              </a:rPr>
              <a:t>KPIS( </a:t>
            </a:r>
            <a:r>
              <a:rPr lang="en-US" sz="2000" dirty="0" err="1">
                <a:cs typeface="Calibri"/>
              </a:rPr>
              <a:t>networth</a:t>
            </a:r>
            <a:r>
              <a:rPr lang="en-US" sz="2000" dirty="0">
                <a:cs typeface="Calibri"/>
              </a:rPr>
              <a:t>, income , saving , and </a:t>
            </a:r>
            <a:r>
              <a:rPr lang="en-US" sz="2000" dirty="0" err="1">
                <a:cs typeface="Calibri"/>
              </a:rPr>
              <a:t>expences</a:t>
            </a:r>
            <a:r>
              <a:rPr lang="en-US" sz="2000" dirty="0">
                <a:cs typeface="Calibri"/>
              </a:rPr>
              <a:t>%)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838D6-577A-F23D-B139-9A47C448ABB9}"/>
              </a:ext>
            </a:extLst>
          </p:cNvPr>
          <p:cNvSpPr/>
          <p:nvPr/>
        </p:nvSpPr>
        <p:spPr>
          <a:xfrm>
            <a:off x="53320" y="4058194"/>
            <a:ext cx="2702942" cy="260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alibri"/>
              </a:rPr>
              <a:t>Expence</a:t>
            </a:r>
            <a:r>
              <a:rPr lang="en-US" sz="2400" dirty="0">
                <a:cs typeface="Calibri"/>
              </a:rPr>
              <a:t> breakdown 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1C823B-2058-BAD1-7077-3ADDC5279420}"/>
              </a:ext>
            </a:extLst>
          </p:cNvPr>
          <p:cNvSpPr/>
          <p:nvPr/>
        </p:nvSpPr>
        <p:spPr>
          <a:xfrm>
            <a:off x="3216337" y="4058193"/>
            <a:ext cx="2875471" cy="260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Saving breakdown 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56BAF1-DD01-3BB3-920B-7D088C2B764B}"/>
              </a:ext>
            </a:extLst>
          </p:cNvPr>
          <p:cNvSpPr/>
          <p:nvPr/>
        </p:nvSpPr>
        <p:spPr>
          <a:xfrm>
            <a:off x="6920685" y="1108042"/>
            <a:ext cx="5161471" cy="264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Expence</a:t>
            </a:r>
            <a:r>
              <a:rPr lang="en-US" dirty="0">
                <a:cs typeface="Calibri"/>
              </a:rPr>
              <a:t> % , Saving% with change in income MOM%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38802E-2F47-42A6-B4E5-DF79FA57FA7A}"/>
              </a:ext>
            </a:extLst>
          </p:cNvPr>
          <p:cNvSpPr/>
          <p:nvPr/>
        </p:nvSpPr>
        <p:spPr>
          <a:xfrm>
            <a:off x="6805665" y="3997891"/>
            <a:ext cx="5161471" cy="26454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Detailed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0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</cp:revision>
  <dcterms:created xsi:type="dcterms:W3CDTF">2023-03-18T07:01:21Z</dcterms:created>
  <dcterms:modified xsi:type="dcterms:W3CDTF">2023-03-18T07:19:24Z</dcterms:modified>
</cp:coreProperties>
</file>