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kavin naresh" initials="kn" lastIdx="0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466799037673798"/>
          <c:y val="0.14048517520215634"/>
          <c:w val="0.782067112572806"/>
          <c:h val="0.5389748922894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Accounting</c:v>
                </c:pt>
                <c:pt idx="1">
                  <c:v>Business Development</c:v>
                </c:pt>
                <c:pt idx="2">
                  <c:v>Human Resources</c:v>
                </c:pt>
                <c:pt idx="3">
                  <c:v>Legal</c:v>
                </c:pt>
                <c:pt idx="4">
                  <c:v>NULL</c:v>
                </c:pt>
                <c:pt idx="5">
                  <c:v>Product Management</c:v>
                </c:pt>
                <c:pt idx="6">
                  <c:v>Research and Development</c:v>
                </c:pt>
                <c:pt idx="7">
                  <c:v>Sales</c:v>
                </c:pt>
                <c:pt idx="8">
                  <c:v>Services</c:v>
                </c:pt>
                <c:pt idx="9">
                  <c:v>Support</c:v>
                </c:pt>
                <c:pt idx="10">
                  <c:v>Training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901181" y="3073186"/>
            <a:ext cx="8610600" cy="2402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</a:t>
            </a:r>
            <a:r>
              <a:rPr dirty="0" sz="2400" lang="en-US" smtClean="0"/>
              <a:t>:</a:t>
            </a:r>
            <a:r>
              <a:rPr dirty="0" sz="2400" lang="en-US" smtClean="0"/>
              <a:t> </a:t>
            </a:r>
            <a:r>
              <a:rPr dirty="0" sz="2400" lang="en-US" smtClean="0"/>
              <a:t>D</a:t>
            </a:r>
            <a:r>
              <a:rPr dirty="0" sz="2400" lang="en-US" smtClean="0"/>
              <a:t>e</a:t>
            </a:r>
            <a:r>
              <a:rPr dirty="0" sz="2400" lang="en-US" smtClean="0"/>
              <a:t>v</a:t>
            </a:r>
            <a:r>
              <a:rPr dirty="0" sz="2400" lang="en-US" smtClean="0"/>
              <a:t>e</a:t>
            </a:r>
            <a:r>
              <a:rPr dirty="0" sz="2400" lang="en-US" smtClean="0"/>
              <a:t>n</a:t>
            </a:r>
            <a:r>
              <a:rPr dirty="0" sz="2400" lang="en-US" smtClean="0"/>
              <a:t>d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 </a:t>
            </a:r>
            <a:r>
              <a:rPr dirty="0" sz="2400" lang="en-US" smtClean="0"/>
              <a:t>.</a:t>
            </a:r>
            <a:r>
              <a:rPr dirty="0" sz="2400" lang="en-US" smtClean="0"/>
              <a:t> </a:t>
            </a:r>
            <a:r>
              <a:rPr dirty="0" sz="2400" lang="en-US" smtClean="0"/>
              <a:t>S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2213111036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8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B.COM(GENR</a:t>
            </a:r>
            <a:r>
              <a:rPr dirty="0" sz="2400" lang="en-US" smtClean="0"/>
              <a:t>E</a:t>
            </a:r>
            <a:r>
              <a:rPr dirty="0" sz="2400" lang="en-US" smtClean="0"/>
              <a:t>AL)</a:t>
            </a:r>
            <a:endParaRPr dirty="0" sz="2400" lang="en-US"/>
          </a:p>
          <a:p>
            <a:r>
              <a:rPr dirty="0" sz="2400" lang="en-US" smtClean="0"/>
              <a:t>COLLEGE: GOVERNMENT ARTS COLLEAGE NANDANAM</a:t>
            </a:r>
          </a:p>
          <a:p>
            <a:r>
              <a:rPr dirty="0" sz="2400" lang="en-US" smtClean="0"/>
              <a:t>NM ID : asunm13112022batch/2230</a:t>
            </a:r>
            <a:r>
              <a:rPr dirty="0" sz="2400" lang="en-US" smtClean="0"/>
              <a:t>0</a:t>
            </a:r>
            <a:r>
              <a:rPr dirty="0" sz="2400" lang="en-US" smtClean="0"/>
              <a:t>7</a:t>
            </a:r>
            <a:r>
              <a:rPr dirty="0" sz="2400" lang="en-US" smtClean="0"/>
              <a:t>8</a:t>
            </a:r>
            <a:endParaRPr dirty="0" sz="2400" lang="en-US"/>
          </a:p>
          <a:p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>
            <a:off x="838200" y="1292543"/>
            <a:ext cx="8001000" cy="3970318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Collection of data from kaggle.com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data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analysis (salary, department and employee type)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Uses of various techniques in the excel (pivot table , slicers , pie chart </a:t>
            </a:r>
            <a:r>
              <a:rPr dirty="0" sz="2800" lang="en-IN" err="1" smtClean="0"/>
              <a:t>etc</a:t>
            </a:r>
            <a:r>
              <a:rPr dirty="0" sz="2800" lang="en-IN" smtClean="0"/>
              <a:t>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Clearing unwanted </a:t>
            </a:r>
            <a:r>
              <a:rPr dirty="0" sz="2800" lang="en-IN" err="1" smtClean="0"/>
              <a:t>datas</a:t>
            </a:r>
            <a:endParaRPr dirty="0" sz="2800" lang="en-IN" smtClean="0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Using graph charts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Finding result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1447800" y="1295400"/>
          <a:ext cx="6615598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TextBox 7"/>
          <p:cNvSpPr txBox="1"/>
          <p:nvPr/>
        </p:nvSpPr>
        <p:spPr>
          <a:xfrm>
            <a:off x="2133600" y="5353051"/>
            <a:ext cx="5278016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 smtClean="0"/>
              <a:t>Sum of salaries of the female employees in all department</a:t>
            </a:r>
            <a:endParaRPr dirty="0" sz="20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Result</a:t>
            </a:r>
            <a:endParaRPr dirty="0" lang="en-IN"/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91" name="TextBox 4"/>
          <p:cNvSpPr txBox="1"/>
          <p:nvPr/>
        </p:nvSpPr>
        <p:spPr>
          <a:xfrm>
            <a:off x="1676400" y="5561966"/>
            <a:ext cx="6629400" cy="7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200" lang="en-IN" smtClean="0"/>
              <a:t>Sum of salaries of the male employees  in all departments</a:t>
            </a:r>
            <a:endParaRPr dirty="0" sz="220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533400" y="1905000"/>
            <a:ext cx="9144000" cy="278537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500" lang="en-IN" smtClean="0"/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59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48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901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677150" cy="2569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IN" spc="10"/>
              <a:t> </a:t>
            </a:r>
            <a:r>
              <a:rPr dirty="0" sz="4250" lang="en-IN" spc="10" smtClean="0"/>
              <a:t> </a:t>
            </a:r>
            <a:br>
              <a:rPr dirty="0" sz="4250" lang="en-IN" spc="10" smtClean="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2200" lang="en-IN" spc="10"/>
              <a:t>T</a:t>
            </a:r>
            <a:r>
              <a:rPr dirty="0" sz="2200" lang="en-IN" spc="10" smtClean="0"/>
              <a:t>he aim of this project is to address the problem that is difficult to evaluate employee performance and to know the sum of salaries of the employees in department wise</a:t>
            </a:r>
            <a:endParaRPr dirty="0" sz="160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7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1412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723900" y="914400"/>
            <a:ext cx="5014595" cy="303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smtClean="0"/>
              <a:t>W</a:t>
            </a:r>
            <a:r>
              <a:rPr dirty="0" sz="3200" spc="-20" smtClean="0"/>
              <a:t>H</a:t>
            </a:r>
            <a:r>
              <a:rPr dirty="0" sz="3200" spc="20" smtClean="0"/>
              <a:t>O</a:t>
            </a:r>
            <a:r>
              <a:rPr dirty="0" sz="3200" spc="-235" smtClean="0"/>
              <a:t> </a:t>
            </a:r>
            <a:r>
              <a:rPr dirty="0" sz="3200" spc="-10" smtClean="0"/>
              <a:t>AR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10" smtClean="0"/>
              <a:t>T</a:t>
            </a:r>
            <a:r>
              <a:rPr dirty="0" sz="3200" spc="-15" smtClean="0"/>
              <a:t>H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20" smtClean="0"/>
              <a:t>E</a:t>
            </a:r>
            <a:r>
              <a:rPr dirty="0" sz="3200" spc="30" smtClean="0"/>
              <a:t>N</a:t>
            </a:r>
            <a:r>
              <a:rPr dirty="0" sz="3200" spc="15" smtClean="0"/>
              <a:t>D</a:t>
            </a:r>
            <a:r>
              <a:rPr dirty="0" sz="3200" spc="-45" smtClean="0"/>
              <a:t> </a:t>
            </a:r>
            <a:r>
              <a:rPr dirty="0" sz="3200" smtClean="0"/>
              <a:t>U</a:t>
            </a:r>
            <a:r>
              <a:rPr dirty="0" sz="3200" spc="10" smtClean="0"/>
              <a:t>S</a:t>
            </a:r>
            <a:r>
              <a:rPr dirty="0" sz="3200" spc="-25" smtClean="0"/>
              <a:t>E</a:t>
            </a:r>
            <a:r>
              <a:rPr dirty="0" sz="3200" spc="-10" smtClean="0"/>
              <a:t>R</a:t>
            </a:r>
            <a:r>
              <a:rPr dirty="0" sz="3200" spc="5" smtClean="0"/>
              <a:t>S?</a:t>
            </a: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/>
              <a:t/>
            </a:r>
            <a:br>
              <a:rPr dirty="0" sz="3200" lang="en-IN" spc="5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>1.</a:t>
            </a:r>
            <a:r>
              <a:rPr b="0" dirty="0" sz="3200" lang="en-IN" spc="5" smtClean="0"/>
              <a:t>Management of the company</a:t>
            </a:r>
            <a:br>
              <a:rPr b="0" dirty="0" sz="3200" lang="en-IN" spc="5" smtClean="0"/>
            </a:br>
            <a:r>
              <a:rPr b="0" dirty="0" sz="3200" lang="en-IN" spc="5" smtClean="0"/>
              <a:t>2.Statistical department</a:t>
            </a:r>
            <a:br>
              <a:rPr b="0" dirty="0" sz="3200" lang="en-IN" spc="5" smtClean="0"/>
            </a:br>
            <a:r>
              <a:rPr b="0" dirty="0" sz="3200" lang="en-IN" spc="5" smtClean="0"/>
              <a:t>3.Financial </a:t>
            </a:r>
            <a:r>
              <a:rPr b="0" dirty="0" sz="3200" lang="en-IN" spc="5" err="1" smtClean="0"/>
              <a:t>departmenmts</a:t>
            </a:r>
            <a:endParaRPr b="0" dirty="0" sz="3200" lang="en-IN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TextBox 7"/>
          <p:cNvSpPr txBox="1"/>
          <p:nvPr/>
        </p:nvSpPr>
        <p:spPr>
          <a:xfrm>
            <a:off x="3276600" y="2209800"/>
            <a:ext cx="5410200" cy="246221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I have used various techniques in excel like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Conditional formulating : to finding null values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P</a:t>
            </a:r>
            <a:r>
              <a:rPr dirty="0" sz="2200" lang="en-IN" smtClean="0"/>
              <a:t>ivot table : to make the data in presentable and neat </a:t>
            </a:r>
            <a:r>
              <a:rPr dirty="0" sz="2200" lang="en-IN" err="1" smtClean="0"/>
              <a:t>maner</a:t>
            </a:r>
            <a:r>
              <a:rPr dirty="0" sz="2200" lang="en-IN" smtClean="0"/>
              <a:t>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Alignment to centre the data so that it will look nice</a:t>
            </a:r>
            <a:endParaRPr dirty="0" sz="22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55332" y="348121"/>
            <a:ext cx="10730652" cy="1477328"/>
          </a:xfrm>
        </p:spPr>
        <p:txBody>
          <a:bodyPr/>
          <a:p>
            <a:r>
              <a:rPr dirty="0" lang="en-IN" smtClean="0"/>
              <a:t>Dataset Description</a:t>
            </a: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sp>
        <p:nvSpPr>
          <p:cNvPr id="1048667" name="TextBox 10"/>
          <p:cNvSpPr txBox="1"/>
          <p:nvPr/>
        </p:nvSpPr>
        <p:spPr>
          <a:xfrm>
            <a:off x="990600" y="1428125"/>
            <a:ext cx="6400800" cy="310854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In this I have used the data which I have collected from kaggle.com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The data which are all used in my project are as follows;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id : alpha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Name :  </a:t>
            </a:r>
            <a:r>
              <a:rPr dirty="0" lang="en-IN"/>
              <a:t> alphabets </a:t>
            </a:r>
            <a:r>
              <a:rPr dirty="0" lang="en-IN" smtClean="0"/>
              <a:t>                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Gender : 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Salary :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type :alphabets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Work location :alphabets                     </a:t>
            </a: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2496328" y="2409824"/>
            <a:ext cx="6723872" cy="1815882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rtlCol="0" wrap="square">
            <a:spAutoFit/>
          </a:bodyPr>
          <a:p>
            <a:r>
              <a:rPr dirty="0" sz="2800" lang="en-IN" smtClean="0"/>
              <a:t>In this project I have used picot chart and slicers in the separate excel sheet so it makes very easy to understand for the users who are going to use it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kavin naresh</cp:lastModifiedBy>
  <dcterms:created xsi:type="dcterms:W3CDTF">2024-03-27T19:07:22Z</dcterms:created>
  <dcterms:modified xsi:type="dcterms:W3CDTF">2024-09-09T06:52:49Z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9bada30897a844dea258411a98669598</vt:lpwstr>
  </property>
</Properties>
</file>