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>
        <p:scale>
          <a:sx n="75" d="100"/>
          <a:sy n="75" d="100"/>
        </p:scale>
        <p:origin x="946" y="13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136204" y="2767280"/>
            <a:ext cx="572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</a:p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730929" y="4735432"/>
            <a:ext cx="228620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SKNSITS</a:t>
            </a:r>
          </a:p>
          <a:p>
            <a:r>
              <a:rPr lang="en-US" dirty="0">
                <a:solidFill>
                  <a:schemeClr val="bg1"/>
                </a:solidFill>
              </a:rPr>
              <a:t>Devendra Meshram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2071" y="1451569"/>
            <a:ext cx="10435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Energy consumption is a crucial factor in optimizing resource usage, reducing costs, and improving sustainability.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However, fluctuations in energy demand make it challenging to plan and allocate resources efficiently. This project aims to develop a machine learning model that predicts energy consumption based on various factors such as temperature, humidity, power usage, and other relevant features.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goal is to enable better energy management and decision-making for businesses and households.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Objectives:</a:t>
            </a:r>
          </a:p>
          <a:p>
            <a:pPr>
              <a:spcAft>
                <a:spcPts val="800"/>
              </a:spcAft>
            </a:pPr>
            <a:r>
              <a:rPr lang="en-IN" sz="1600" dirty="0"/>
              <a:t>✅ </a:t>
            </a:r>
            <a:r>
              <a:rPr lang="en-IN" sz="1600" dirty="0" err="1"/>
              <a:t>Analyze</a:t>
            </a:r>
            <a:r>
              <a:rPr lang="en-IN" sz="1600" dirty="0"/>
              <a:t> Energy Consumption Patterns</a:t>
            </a:r>
            <a:br>
              <a:rPr lang="en-IN" sz="1600" dirty="0"/>
            </a:br>
            <a:r>
              <a:rPr lang="en-IN" sz="1600" dirty="0"/>
              <a:t>✅ Develop Predictive Models</a:t>
            </a:r>
            <a:br>
              <a:rPr lang="en-IN" sz="1600" dirty="0"/>
            </a:br>
            <a:r>
              <a:rPr lang="en-IN" sz="1600" dirty="0"/>
              <a:t>✅ Evaluate Model Performance</a:t>
            </a:r>
            <a:br>
              <a:rPr lang="en-IN" sz="1600" dirty="0"/>
            </a:br>
            <a:r>
              <a:rPr lang="en-IN" sz="1600" dirty="0"/>
              <a:t>✅ Optimize and Improve the Model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5"/>
            <a:ext cx="1147260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Obtained from Kaggle, containing real-world energy consumption patterns.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Size</a:t>
            </a:r>
            <a:r>
              <a:rPr lang="en-US" sz="1600" b="1" dirty="0"/>
              <a:t>:</a:t>
            </a:r>
            <a:r>
              <a:rPr lang="en-US" sz="1600" dirty="0"/>
              <a:t> 1000 records, 11 columns.</a:t>
            </a:r>
          </a:p>
          <a:p>
            <a:pPr>
              <a:spcAft>
                <a:spcPts val="800"/>
              </a:spcAft>
            </a:pPr>
            <a:endParaRPr lang="en-US" sz="1600" dirty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Key Features: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Environmental Factors : Temperature, humidity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Energy usage : HVAC Usage, Lighting Usage, Renewable Energy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Time-Based Factors :Timestamp, Day of week , Holiday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Target Variable : Energy Consumption(measured in </a:t>
            </a:r>
            <a:r>
              <a:rPr lang="en-IN" sz="1600" dirty="0" err="1">
                <a:latin typeface="+mn-lt"/>
              </a:rPr>
              <a:t>kWH</a:t>
            </a:r>
            <a:r>
              <a:rPr lang="en-IN" sz="1600" dirty="0">
                <a:latin typeface="+mn-lt"/>
              </a:rPr>
              <a:t>) 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1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Dataset Overview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1601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Data Pre-processing – Handled missing values, encoded categorical variables, and standardized numerical features.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Exploratory Data Analysis (EDA) – Identified key factors influencing energy consumption through visualizations and correlation analysis.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Selection &amp; Training – Implemented and compared multiple regression models (Linear Regression, Random Forest).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Evaluation &amp; Optimization – Assessed performance using MAE, MSE, RMSE, and R² Score; fine-tuned hyperparameters for better accuracy.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Algorithms Used: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Linear Regression – Used as a baseline model to understand the linear relationship between features and energy consumption.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Random Forest Regressor – Chosen for its ability to handle non-linearity and feature importance evaluation.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909936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Methodology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22391" y="900822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62487"/>
            <a:ext cx="6412089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project successfully predicted energy consumption using machine learning models, with Linear regression model providing the best accuracy.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Key factors influencing energy usage include temperature, occupancy, and HVAC usage, as identified through EDA and feature importance analysis.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model can help in energy management, cost reduction, and sustainability planning for buildings and industries.</a:t>
            </a: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Prediction &amp; Deployment – Implement the model using Flask/</a:t>
            </a:r>
            <a:r>
              <a:rPr lang="en-US" sz="1600" dirty="0" err="1"/>
              <a:t>Streamlit</a:t>
            </a:r>
            <a:r>
              <a:rPr lang="en-US" sz="1600" dirty="0"/>
              <a:t> for real-time energy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Models – Experiment with LSTMs or Neural Networks for improved performance on time-series energy consumption data.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5427" r="7295" b="7474"/>
          <a:stretch/>
        </p:blipFill>
        <p:spPr>
          <a:xfrm>
            <a:off x="7112000" y="1112942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</a:t>
            </a:r>
            <a:r>
              <a:rPr lang="en-IN" sz="2400" b="1" dirty="0">
                <a:solidFill>
                  <a:srgbClr val="213163"/>
                </a:solidFill>
              </a:rPr>
              <a:t>Repository</a:t>
            </a:r>
            <a:r>
              <a:rPr lang="en-IN" sz="2000" b="1" dirty="0">
                <a:solidFill>
                  <a:srgbClr val="213163"/>
                </a:solidFill>
              </a:rPr>
              <a:t>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212231" y="1614298"/>
            <a:ext cx="82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Github</a:t>
            </a:r>
            <a:r>
              <a:rPr lang="en-US" sz="1800" b="1" dirty="0">
                <a:latin typeface="+mn-lt"/>
              </a:rPr>
              <a:t> link -  </a:t>
            </a:r>
            <a:r>
              <a:rPr lang="en-US" sz="1800" dirty="0">
                <a:latin typeface="+mn-lt"/>
              </a:rPr>
              <a:t>https://github.com/DevendraMeshram26/Edunet_foundation</a:t>
            </a: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86551" y="1583818"/>
            <a:ext cx="6117449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Dataset Source:</a:t>
            </a:r>
            <a:r>
              <a:rPr lang="en-IN" sz="1600" dirty="0"/>
              <a:t> Kaggle(https://www.kaggle.com/)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Machine Learning Libraries:</a:t>
            </a:r>
            <a:r>
              <a:rPr lang="en-IN" sz="1600" dirty="0"/>
              <a:t> Scikit-learn 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 Processing &amp; Visualization:</a:t>
            </a:r>
            <a:r>
              <a:rPr lang="en-IN" sz="1600" dirty="0"/>
              <a:t> Pandas, NumPy, Matplotlib, Seaborn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020566" y="28589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463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Devendra Meshram</cp:lastModifiedBy>
  <cp:revision>71</cp:revision>
  <dcterms:modified xsi:type="dcterms:W3CDTF">2025-02-21T00:55:56Z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