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tags/tag8.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7.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8.xml" ContentType="application/vnd.openxmlformats-officedocument.theme+xml"/>
  <Override PartName="/ppt/tags/tag13.xml" ContentType="application/vnd.openxmlformats-officedocument.presentationml.tags+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9.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10.xml" ContentType="application/vnd.openxmlformats-officedocument.theme+xml"/>
  <Override PartName="/ppt/tags/tag16.xml" ContentType="application/vnd.openxmlformats-officedocument.presentationml.tags+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11.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12.xml" ContentType="application/vnd.openxmlformats-officedocument.theme+xml"/>
  <Override PartName="/ppt/tags/tag20.xml" ContentType="application/vnd.openxmlformats-officedocument.presentationml.tags+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13.xml" ContentType="application/vnd.openxmlformats-officedocument.theme+xml"/>
  <Override PartName="/ppt/tags/tag21.xml" ContentType="application/vnd.openxmlformats-officedocument.presentationml.tags+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1" r:id="rId2"/>
    <p:sldMasterId id="2147483822" r:id="rId3"/>
    <p:sldMasterId id="2147484587" r:id="rId4"/>
    <p:sldMasterId id="2147484591" r:id="rId5"/>
    <p:sldMasterId id="2147484596" r:id="rId6"/>
    <p:sldMasterId id="2147484609" r:id="rId7"/>
    <p:sldMasterId id="2147484638" r:id="rId8"/>
    <p:sldMasterId id="2147484649" r:id="rId9"/>
    <p:sldMasterId id="2147484653" r:id="rId10"/>
    <p:sldMasterId id="2147484658" r:id="rId11"/>
    <p:sldMasterId id="2147484683" r:id="rId12"/>
    <p:sldMasterId id="2147484686" r:id="rId13"/>
    <p:sldMasterId id="2147484765" r:id="rId14"/>
  </p:sldMasterIdLst>
  <p:notesMasterIdLst>
    <p:notesMasterId r:id="rId59"/>
  </p:notesMasterIdLst>
  <p:handoutMasterIdLst>
    <p:handoutMasterId r:id="rId60"/>
  </p:handoutMasterIdLst>
  <p:sldIdLst>
    <p:sldId id="330" r:id="rId15"/>
    <p:sldId id="331" r:id="rId16"/>
    <p:sldId id="355" r:id="rId17"/>
    <p:sldId id="356" r:id="rId18"/>
    <p:sldId id="357" r:id="rId19"/>
    <p:sldId id="358" r:id="rId20"/>
    <p:sldId id="359" r:id="rId21"/>
    <p:sldId id="360" r:id="rId22"/>
    <p:sldId id="361" r:id="rId23"/>
    <p:sldId id="362" r:id="rId24"/>
    <p:sldId id="363" r:id="rId25"/>
    <p:sldId id="364" r:id="rId26"/>
    <p:sldId id="365" r:id="rId27"/>
    <p:sldId id="366" r:id="rId28"/>
    <p:sldId id="367" r:id="rId29"/>
    <p:sldId id="368" r:id="rId30"/>
    <p:sldId id="369" r:id="rId31"/>
    <p:sldId id="370" r:id="rId32"/>
    <p:sldId id="371" r:id="rId33"/>
    <p:sldId id="373" r:id="rId34"/>
    <p:sldId id="374" r:id="rId35"/>
    <p:sldId id="375" r:id="rId36"/>
    <p:sldId id="376" r:id="rId37"/>
    <p:sldId id="377" r:id="rId38"/>
    <p:sldId id="378" r:id="rId39"/>
    <p:sldId id="379" r:id="rId40"/>
    <p:sldId id="380" r:id="rId41"/>
    <p:sldId id="381" r:id="rId42"/>
    <p:sldId id="382" r:id="rId43"/>
    <p:sldId id="383" r:id="rId44"/>
    <p:sldId id="384" r:id="rId45"/>
    <p:sldId id="385" r:id="rId46"/>
    <p:sldId id="398" r:id="rId47"/>
    <p:sldId id="387" r:id="rId48"/>
    <p:sldId id="388" r:id="rId49"/>
    <p:sldId id="389" r:id="rId50"/>
    <p:sldId id="390" r:id="rId51"/>
    <p:sldId id="391" r:id="rId52"/>
    <p:sldId id="392" r:id="rId53"/>
    <p:sldId id="393" r:id="rId54"/>
    <p:sldId id="394" r:id="rId55"/>
    <p:sldId id="395" r:id="rId56"/>
    <p:sldId id="396" r:id="rId57"/>
    <p:sldId id="397" r:id="rId58"/>
  </p:sldIdLst>
  <p:sldSz cx="9144000" cy="6858000" type="screen4x3"/>
  <p:notesSz cx="6954838" cy="9309100"/>
  <p:custDataLst>
    <p:tags r:id="rId61"/>
  </p:custDataLst>
  <p:defaultTextStyle>
    <a:defPPr>
      <a:defRPr lang="en-US"/>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296">
          <p15:clr>
            <a:srgbClr val="A4A3A4"/>
          </p15:clr>
        </p15:guide>
        <p15:guide id="2" pos="2925">
          <p15:clr>
            <a:srgbClr val="A4A3A4"/>
          </p15:clr>
        </p15:guide>
      </p15:sldGuideLst>
    </p:ext>
    <p:ext uri="{2D200454-40CA-4A62-9FC3-DE9A4176ACB9}">
      <p15:notesGuideLst xmlns:p15="http://schemas.microsoft.com/office/powerpoint/2012/main">
        <p15:guide id="1" orient="horz" pos="2932">
          <p15:clr>
            <a:srgbClr val="A4A3A4"/>
          </p15:clr>
        </p15:guide>
        <p15:guide id="2" pos="219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05D"/>
    <a:srgbClr val="035842"/>
    <a:srgbClr val="FF0000"/>
    <a:srgbClr val="C0C0C0"/>
    <a:srgbClr val="292929"/>
    <a:srgbClr val="DDDDDD"/>
    <a:srgbClr val="CC9900"/>
    <a:srgbClr val="009900"/>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0"/>
    <p:restoredTop sz="94600"/>
  </p:normalViewPr>
  <p:slideViewPr>
    <p:cSldViewPr>
      <p:cViewPr varScale="1">
        <p:scale>
          <a:sx n="61" d="100"/>
          <a:sy n="61" d="100"/>
        </p:scale>
        <p:origin x="1572" y="72"/>
      </p:cViewPr>
      <p:guideLst>
        <p:guide orient="horz" pos="2296"/>
        <p:guide pos="2925"/>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1974" y="60"/>
      </p:cViewPr>
      <p:guideLst>
        <p:guide orient="horz" pos="2932"/>
        <p:guide pos="2191"/>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slide" Target="slides/slide33.xml"/><Relationship Id="rId50" Type="http://schemas.openxmlformats.org/officeDocument/2006/relationships/slide" Target="slides/slide36.xml"/><Relationship Id="rId55" Type="http://schemas.openxmlformats.org/officeDocument/2006/relationships/slide" Target="slides/slide41.xml"/><Relationship Id="rId63"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41" Type="http://schemas.openxmlformats.org/officeDocument/2006/relationships/slide" Target="slides/slide27.xml"/><Relationship Id="rId54" Type="http://schemas.openxmlformats.org/officeDocument/2006/relationships/slide" Target="slides/slide40.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slide" Target="slides/slide39.xml"/><Relationship Id="rId58" Type="http://schemas.openxmlformats.org/officeDocument/2006/relationships/slide" Target="slides/slide44.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61" Type="http://schemas.openxmlformats.org/officeDocument/2006/relationships/tags" Target="tags/tag1.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slide" Target="slides/slide42.xml"/><Relationship Id="rId64"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37.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AA19C2-C3BE-47D6-A6D0-68053E4B9C4F}" type="doc">
      <dgm:prSet loTypeId="urn:microsoft.com/office/officeart/2005/8/layout/orgChart1" loCatId="hierarchy" qsTypeId="urn:microsoft.com/office/officeart/2005/8/quickstyle/simple1" qsCatId="simple" csTypeId="urn:microsoft.com/office/officeart/2005/8/colors/accent6_2" csCatId="accent6" phldr="1"/>
      <dgm:spPr/>
      <dgm:t>
        <a:bodyPr/>
        <a:lstStyle/>
        <a:p>
          <a:endParaRPr lang="en-US"/>
        </a:p>
      </dgm:t>
    </dgm:pt>
    <dgm:pt modelId="{FED32FF5-F280-48A4-AC03-C11397AC654B}">
      <dgm:prSet phldrT="[Text]" custT="1"/>
      <dgm:spPr/>
      <dgm:t>
        <a:bodyPr/>
        <a:lstStyle/>
        <a:p>
          <a:r>
            <a:rPr lang="en-US" sz="1800" dirty="0">
              <a:latin typeface="Cambria" panose="02040503050406030204" pitchFamily="18" charset="0"/>
            </a:rPr>
            <a:t>Clustering</a:t>
          </a:r>
        </a:p>
      </dgm:t>
    </dgm:pt>
    <dgm:pt modelId="{CA738AA0-5C86-4AD4-AF1A-442A3DB50B18}" type="parTrans" cxnId="{4F52A9F4-8145-422B-B39B-984F351FFE77}">
      <dgm:prSet/>
      <dgm:spPr/>
      <dgm:t>
        <a:bodyPr/>
        <a:lstStyle/>
        <a:p>
          <a:endParaRPr lang="en-US" sz="1800">
            <a:latin typeface="Cambria" panose="02040503050406030204" pitchFamily="18" charset="0"/>
          </a:endParaRPr>
        </a:p>
      </dgm:t>
    </dgm:pt>
    <dgm:pt modelId="{70E0D01A-5F8D-474E-B152-7D7C5C49E28E}" type="sibTrans" cxnId="{4F52A9F4-8145-422B-B39B-984F351FFE77}">
      <dgm:prSet/>
      <dgm:spPr/>
      <dgm:t>
        <a:bodyPr/>
        <a:lstStyle/>
        <a:p>
          <a:endParaRPr lang="en-US" sz="1800">
            <a:latin typeface="Cambria" panose="02040503050406030204" pitchFamily="18" charset="0"/>
          </a:endParaRPr>
        </a:p>
      </dgm:t>
    </dgm:pt>
    <dgm:pt modelId="{6BE03F61-324B-4355-BEA3-B7B12AC3FFC0}">
      <dgm:prSet phldrT="[Text]" custT="1"/>
      <dgm:spPr/>
      <dgm:t>
        <a:bodyPr/>
        <a:lstStyle/>
        <a:p>
          <a:r>
            <a:rPr lang="en-US" sz="1800" dirty="0" err="1">
              <a:latin typeface="Cambria" panose="02040503050406030204" pitchFamily="18" charset="0"/>
            </a:rPr>
            <a:t>Partitional</a:t>
          </a:r>
          <a:endParaRPr lang="en-US" sz="1800" dirty="0">
            <a:latin typeface="Cambria" panose="02040503050406030204" pitchFamily="18" charset="0"/>
          </a:endParaRPr>
        </a:p>
      </dgm:t>
    </dgm:pt>
    <dgm:pt modelId="{7E8C5345-091C-4743-8323-83D23E7447D0}" type="parTrans" cxnId="{5282F0C7-1777-477C-A4EA-AF92F72B4E8D}">
      <dgm:prSet/>
      <dgm:spPr/>
      <dgm:t>
        <a:bodyPr/>
        <a:lstStyle/>
        <a:p>
          <a:endParaRPr lang="en-US" sz="1800">
            <a:latin typeface="Cambria" panose="02040503050406030204" pitchFamily="18" charset="0"/>
          </a:endParaRPr>
        </a:p>
      </dgm:t>
    </dgm:pt>
    <dgm:pt modelId="{F3232AF2-8E61-4EB0-8760-2F07B223E75D}" type="sibTrans" cxnId="{5282F0C7-1777-477C-A4EA-AF92F72B4E8D}">
      <dgm:prSet/>
      <dgm:spPr/>
      <dgm:t>
        <a:bodyPr/>
        <a:lstStyle/>
        <a:p>
          <a:endParaRPr lang="en-US" sz="1800">
            <a:latin typeface="Cambria" panose="02040503050406030204" pitchFamily="18" charset="0"/>
          </a:endParaRPr>
        </a:p>
      </dgm:t>
    </dgm:pt>
    <dgm:pt modelId="{DF46499B-8105-40C8-AC38-D85DEDB80E26}">
      <dgm:prSet phldrT="[Text]" custT="1"/>
      <dgm:spPr/>
      <dgm:t>
        <a:bodyPr/>
        <a:lstStyle/>
        <a:p>
          <a:r>
            <a:rPr lang="en-US" sz="1800" dirty="0">
              <a:latin typeface="Cambria" panose="02040503050406030204" pitchFamily="18" charset="0"/>
            </a:rPr>
            <a:t>Hierarchical</a:t>
          </a:r>
        </a:p>
      </dgm:t>
    </dgm:pt>
    <dgm:pt modelId="{37670EA3-C8BA-4DC0-AA7B-7107D72CC7CE}" type="parTrans" cxnId="{42105637-84AD-4911-89A2-444965DC4A82}">
      <dgm:prSet/>
      <dgm:spPr/>
      <dgm:t>
        <a:bodyPr/>
        <a:lstStyle/>
        <a:p>
          <a:endParaRPr lang="en-US" sz="1800">
            <a:latin typeface="Cambria" panose="02040503050406030204" pitchFamily="18" charset="0"/>
          </a:endParaRPr>
        </a:p>
      </dgm:t>
    </dgm:pt>
    <dgm:pt modelId="{A0E70522-3E59-427B-A788-872DBE428145}" type="sibTrans" cxnId="{42105637-84AD-4911-89A2-444965DC4A82}">
      <dgm:prSet/>
      <dgm:spPr/>
      <dgm:t>
        <a:bodyPr/>
        <a:lstStyle/>
        <a:p>
          <a:endParaRPr lang="en-US" sz="1800">
            <a:latin typeface="Cambria" panose="02040503050406030204" pitchFamily="18" charset="0"/>
          </a:endParaRPr>
        </a:p>
      </dgm:t>
    </dgm:pt>
    <dgm:pt modelId="{F058EA30-41C3-4BFB-9191-8792E577E3A6}">
      <dgm:prSet phldrT="[Text]" custT="1"/>
      <dgm:spPr/>
      <dgm:t>
        <a:bodyPr/>
        <a:lstStyle/>
        <a:p>
          <a:r>
            <a:rPr lang="en-US" sz="1800" dirty="0">
              <a:latin typeface="Cambria" panose="02040503050406030204" pitchFamily="18" charset="0"/>
            </a:rPr>
            <a:t>Nested</a:t>
          </a:r>
        </a:p>
      </dgm:t>
    </dgm:pt>
    <dgm:pt modelId="{65E238B5-A807-4709-8F9C-5993C7066B3C}" type="parTrans" cxnId="{93205380-9E7F-4592-9034-5352D247536A}">
      <dgm:prSet/>
      <dgm:spPr/>
      <dgm:t>
        <a:bodyPr/>
        <a:lstStyle/>
        <a:p>
          <a:endParaRPr lang="en-US" sz="1800">
            <a:latin typeface="Cambria" panose="02040503050406030204" pitchFamily="18" charset="0"/>
          </a:endParaRPr>
        </a:p>
      </dgm:t>
    </dgm:pt>
    <dgm:pt modelId="{5F872DC1-C566-4D6F-B168-A44BF4DE4280}" type="sibTrans" cxnId="{93205380-9E7F-4592-9034-5352D247536A}">
      <dgm:prSet/>
      <dgm:spPr/>
      <dgm:t>
        <a:bodyPr/>
        <a:lstStyle/>
        <a:p>
          <a:endParaRPr lang="en-US" sz="1800">
            <a:latin typeface="Cambria" panose="02040503050406030204" pitchFamily="18" charset="0"/>
          </a:endParaRPr>
        </a:p>
      </dgm:t>
    </dgm:pt>
    <dgm:pt modelId="{D745027F-891A-4BA5-96BB-A6C299C2D59D}" type="pres">
      <dgm:prSet presAssocID="{F8AA19C2-C3BE-47D6-A6D0-68053E4B9C4F}" presName="hierChild1" presStyleCnt="0">
        <dgm:presLayoutVars>
          <dgm:orgChart val="1"/>
          <dgm:chPref val="1"/>
          <dgm:dir/>
          <dgm:animOne val="branch"/>
          <dgm:animLvl val="lvl"/>
          <dgm:resizeHandles/>
        </dgm:presLayoutVars>
      </dgm:prSet>
      <dgm:spPr/>
    </dgm:pt>
    <dgm:pt modelId="{92EE86B0-6596-4302-8DAB-41A33284E1D4}" type="pres">
      <dgm:prSet presAssocID="{FED32FF5-F280-48A4-AC03-C11397AC654B}" presName="hierRoot1" presStyleCnt="0">
        <dgm:presLayoutVars>
          <dgm:hierBranch val="init"/>
        </dgm:presLayoutVars>
      </dgm:prSet>
      <dgm:spPr/>
    </dgm:pt>
    <dgm:pt modelId="{38C53A74-DE64-4B50-9723-0A657C9BC7A0}" type="pres">
      <dgm:prSet presAssocID="{FED32FF5-F280-48A4-AC03-C11397AC654B}" presName="rootComposite1" presStyleCnt="0"/>
      <dgm:spPr/>
    </dgm:pt>
    <dgm:pt modelId="{B7E5BFA7-2A91-48DB-AD4E-2BA708052B77}" type="pres">
      <dgm:prSet presAssocID="{FED32FF5-F280-48A4-AC03-C11397AC654B}" presName="rootText1" presStyleLbl="node0" presStyleIdx="0" presStyleCnt="1" custScaleY="61803" custLinFactNeighborX="-181" custLinFactNeighborY="-3206">
        <dgm:presLayoutVars>
          <dgm:chPref val="3"/>
        </dgm:presLayoutVars>
      </dgm:prSet>
      <dgm:spPr/>
    </dgm:pt>
    <dgm:pt modelId="{0BC01B2C-B1CB-45D6-9902-FEAC72C23448}" type="pres">
      <dgm:prSet presAssocID="{FED32FF5-F280-48A4-AC03-C11397AC654B}" presName="rootConnector1" presStyleLbl="node1" presStyleIdx="0" presStyleCnt="0"/>
      <dgm:spPr/>
    </dgm:pt>
    <dgm:pt modelId="{199CCAA5-4128-4D9C-9B81-4B069262F685}" type="pres">
      <dgm:prSet presAssocID="{FED32FF5-F280-48A4-AC03-C11397AC654B}" presName="hierChild2" presStyleCnt="0"/>
      <dgm:spPr/>
    </dgm:pt>
    <dgm:pt modelId="{6BDDA1D7-5BDF-48A6-BC8F-68FD0191CAE4}" type="pres">
      <dgm:prSet presAssocID="{7E8C5345-091C-4743-8323-83D23E7447D0}" presName="Name37" presStyleLbl="parChTrans1D2" presStyleIdx="0" presStyleCnt="3"/>
      <dgm:spPr/>
    </dgm:pt>
    <dgm:pt modelId="{392C2F42-69D2-4D0F-BCA9-6DF27B498DD2}" type="pres">
      <dgm:prSet presAssocID="{6BE03F61-324B-4355-BEA3-B7B12AC3FFC0}" presName="hierRoot2" presStyleCnt="0">
        <dgm:presLayoutVars>
          <dgm:hierBranch val="init"/>
        </dgm:presLayoutVars>
      </dgm:prSet>
      <dgm:spPr/>
    </dgm:pt>
    <dgm:pt modelId="{A2E910B2-FB1B-41CD-A1D7-5BD735643BF4}" type="pres">
      <dgm:prSet presAssocID="{6BE03F61-324B-4355-BEA3-B7B12AC3FFC0}" presName="rootComposite" presStyleCnt="0"/>
      <dgm:spPr/>
    </dgm:pt>
    <dgm:pt modelId="{D5E9B0E7-80B7-4D2D-BB3C-B32DBDA6AADC}" type="pres">
      <dgm:prSet presAssocID="{6BE03F61-324B-4355-BEA3-B7B12AC3FFC0}" presName="rootText" presStyleLbl="node2" presStyleIdx="0" presStyleCnt="3" custScaleY="75059">
        <dgm:presLayoutVars>
          <dgm:chPref val="3"/>
        </dgm:presLayoutVars>
      </dgm:prSet>
      <dgm:spPr/>
    </dgm:pt>
    <dgm:pt modelId="{C4112AD5-DD36-452C-B048-7E7FCAAAE6A3}" type="pres">
      <dgm:prSet presAssocID="{6BE03F61-324B-4355-BEA3-B7B12AC3FFC0}" presName="rootConnector" presStyleLbl="node2" presStyleIdx="0" presStyleCnt="3"/>
      <dgm:spPr/>
    </dgm:pt>
    <dgm:pt modelId="{B798C552-5D5A-4777-B640-E70B96F86511}" type="pres">
      <dgm:prSet presAssocID="{6BE03F61-324B-4355-BEA3-B7B12AC3FFC0}" presName="hierChild4" presStyleCnt="0"/>
      <dgm:spPr/>
    </dgm:pt>
    <dgm:pt modelId="{D1BF8AE7-9BDE-4316-801A-398A0201A6D7}" type="pres">
      <dgm:prSet presAssocID="{6BE03F61-324B-4355-BEA3-B7B12AC3FFC0}" presName="hierChild5" presStyleCnt="0"/>
      <dgm:spPr/>
    </dgm:pt>
    <dgm:pt modelId="{0CFCB201-6AE0-42B0-8D3E-413795766D13}" type="pres">
      <dgm:prSet presAssocID="{37670EA3-C8BA-4DC0-AA7B-7107D72CC7CE}" presName="Name37" presStyleLbl="parChTrans1D2" presStyleIdx="1" presStyleCnt="3"/>
      <dgm:spPr/>
    </dgm:pt>
    <dgm:pt modelId="{2183309B-23C1-4A6D-8657-E4815367498F}" type="pres">
      <dgm:prSet presAssocID="{DF46499B-8105-40C8-AC38-D85DEDB80E26}" presName="hierRoot2" presStyleCnt="0">
        <dgm:presLayoutVars>
          <dgm:hierBranch val="init"/>
        </dgm:presLayoutVars>
      </dgm:prSet>
      <dgm:spPr/>
    </dgm:pt>
    <dgm:pt modelId="{CFF62B57-EE24-4BE1-B240-94DAF2671E50}" type="pres">
      <dgm:prSet presAssocID="{DF46499B-8105-40C8-AC38-D85DEDB80E26}" presName="rootComposite" presStyleCnt="0"/>
      <dgm:spPr/>
    </dgm:pt>
    <dgm:pt modelId="{748BC70E-7CDF-41E5-BAD9-74B0F436AB57}" type="pres">
      <dgm:prSet presAssocID="{DF46499B-8105-40C8-AC38-D85DEDB80E26}" presName="rootText" presStyleLbl="node2" presStyleIdx="1" presStyleCnt="3" custScaleY="70783">
        <dgm:presLayoutVars>
          <dgm:chPref val="3"/>
        </dgm:presLayoutVars>
      </dgm:prSet>
      <dgm:spPr/>
    </dgm:pt>
    <dgm:pt modelId="{7D748017-4497-4BC0-8E65-8F2D66A05A90}" type="pres">
      <dgm:prSet presAssocID="{DF46499B-8105-40C8-AC38-D85DEDB80E26}" presName="rootConnector" presStyleLbl="node2" presStyleIdx="1" presStyleCnt="3"/>
      <dgm:spPr/>
    </dgm:pt>
    <dgm:pt modelId="{E222C747-AEDC-4014-843E-CEE4CB1B01FF}" type="pres">
      <dgm:prSet presAssocID="{DF46499B-8105-40C8-AC38-D85DEDB80E26}" presName="hierChild4" presStyleCnt="0"/>
      <dgm:spPr/>
    </dgm:pt>
    <dgm:pt modelId="{96C5CACB-4818-47A1-9136-8DF9F8839AF7}" type="pres">
      <dgm:prSet presAssocID="{DF46499B-8105-40C8-AC38-D85DEDB80E26}" presName="hierChild5" presStyleCnt="0"/>
      <dgm:spPr/>
    </dgm:pt>
    <dgm:pt modelId="{DCAC2266-1553-4B95-B9C6-DEB89709B600}" type="pres">
      <dgm:prSet presAssocID="{65E238B5-A807-4709-8F9C-5993C7066B3C}" presName="Name37" presStyleLbl="parChTrans1D2" presStyleIdx="2" presStyleCnt="3"/>
      <dgm:spPr/>
    </dgm:pt>
    <dgm:pt modelId="{18EC4FC0-2B40-4DB3-B3E7-8B5F86C7E63B}" type="pres">
      <dgm:prSet presAssocID="{F058EA30-41C3-4BFB-9191-8792E577E3A6}" presName="hierRoot2" presStyleCnt="0">
        <dgm:presLayoutVars>
          <dgm:hierBranch val="init"/>
        </dgm:presLayoutVars>
      </dgm:prSet>
      <dgm:spPr/>
    </dgm:pt>
    <dgm:pt modelId="{01EE7927-C6A0-496C-862A-306C050F7B42}" type="pres">
      <dgm:prSet presAssocID="{F058EA30-41C3-4BFB-9191-8792E577E3A6}" presName="rootComposite" presStyleCnt="0"/>
      <dgm:spPr/>
    </dgm:pt>
    <dgm:pt modelId="{16FB19D4-892D-4C9A-B4A3-1F79EEDDC586}" type="pres">
      <dgm:prSet presAssocID="{F058EA30-41C3-4BFB-9191-8792E577E3A6}" presName="rootText" presStyleLbl="node2" presStyleIdx="2" presStyleCnt="3" custScaleY="62232">
        <dgm:presLayoutVars>
          <dgm:chPref val="3"/>
        </dgm:presLayoutVars>
      </dgm:prSet>
      <dgm:spPr/>
    </dgm:pt>
    <dgm:pt modelId="{A71EE728-E473-4962-B18A-BF233ED1B36D}" type="pres">
      <dgm:prSet presAssocID="{F058EA30-41C3-4BFB-9191-8792E577E3A6}" presName="rootConnector" presStyleLbl="node2" presStyleIdx="2" presStyleCnt="3"/>
      <dgm:spPr/>
    </dgm:pt>
    <dgm:pt modelId="{1967D595-3C09-4380-96EC-5C9A3B6F703B}" type="pres">
      <dgm:prSet presAssocID="{F058EA30-41C3-4BFB-9191-8792E577E3A6}" presName="hierChild4" presStyleCnt="0"/>
      <dgm:spPr/>
    </dgm:pt>
    <dgm:pt modelId="{6408017B-A100-4D30-BDB5-7ED465BC8D1D}" type="pres">
      <dgm:prSet presAssocID="{F058EA30-41C3-4BFB-9191-8792E577E3A6}" presName="hierChild5" presStyleCnt="0"/>
      <dgm:spPr/>
    </dgm:pt>
    <dgm:pt modelId="{B33C813B-2D53-494E-B466-77291EC076CA}" type="pres">
      <dgm:prSet presAssocID="{FED32FF5-F280-48A4-AC03-C11397AC654B}" presName="hierChild3" presStyleCnt="0"/>
      <dgm:spPr/>
    </dgm:pt>
  </dgm:ptLst>
  <dgm:cxnLst>
    <dgm:cxn modelId="{BE48B1B7-63D2-43E8-84F1-0CBF7200ED4C}" type="presOf" srcId="{37670EA3-C8BA-4DC0-AA7B-7107D72CC7CE}" destId="{0CFCB201-6AE0-42B0-8D3E-413795766D13}" srcOrd="0" destOrd="0" presId="urn:microsoft.com/office/officeart/2005/8/layout/orgChart1"/>
    <dgm:cxn modelId="{00F8D7B0-ABBE-46EC-B6D6-626331FD7E16}" type="presOf" srcId="{DF46499B-8105-40C8-AC38-D85DEDB80E26}" destId="{7D748017-4497-4BC0-8E65-8F2D66A05A90}" srcOrd="1" destOrd="0" presId="urn:microsoft.com/office/officeart/2005/8/layout/orgChart1"/>
    <dgm:cxn modelId="{591179F7-93D9-436F-AD12-8F120F7FD55D}" type="presOf" srcId="{FED32FF5-F280-48A4-AC03-C11397AC654B}" destId="{0BC01B2C-B1CB-45D6-9902-FEAC72C23448}" srcOrd="1" destOrd="0" presId="urn:microsoft.com/office/officeart/2005/8/layout/orgChart1"/>
    <dgm:cxn modelId="{254C525D-B634-422A-B4CC-BA42AD97C62B}" type="presOf" srcId="{DF46499B-8105-40C8-AC38-D85DEDB80E26}" destId="{748BC70E-7CDF-41E5-BAD9-74B0F436AB57}" srcOrd="0" destOrd="0" presId="urn:microsoft.com/office/officeart/2005/8/layout/orgChart1"/>
    <dgm:cxn modelId="{F0512C17-4542-44AA-8093-DFBCC9F84244}" type="presOf" srcId="{6BE03F61-324B-4355-BEA3-B7B12AC3FFC0}" destId="{C4112AD5-DD36-452C-B048-7E7FCAAAE6A3}" srcOrd="1" destOrd="0" presId="urn:microsoft.com/office/officeart/2005/8/layout/orgChart1"/>
    <dgm:cxn modelId="{42105637-84AD-4911-89A2-444965DC4A82}" srcId="{FED32FF5-F280-48A4-AC03-C11397AC654B}" destId="{DF46499B-8105-40C8-AC38-D85DEDB80E26}" srcOrd="1" destOrd="0" parTransId="{37670EA3-C8BA-4DC0-AA7B-7107D72CC7CE}" sibTransId="{A0E70522-3E59-427B-A788-872DBE428145}"/>
    <dgm:cxn modelId="{DEE5E461-FDA0-4B89-BCB1-F2B68784D00F}" type="presOf" srcId="{F8AA19C2-C3BE-47D6-A6D0-68053E4B9C4F}" destId="{D745027F-891A-4BA5-96BB-A6C299C2D59D}" srcOrd="0" destOrd="0" presId="urn:microsoft.com/office/officeart/2005/8/layout/orgChart1"/>
    <dgm:cxn modelId="{93205380-9E7F-4592-9034-5352D247536A}" srcId="{FED32FF5-F280-48A4-AC03-C11397AC654B}" destId="{F058EA30-41C3-4BFB-9191-8792E577E3A6}" srcOrd="2" destOrd="0" parTransId="{65E238B5-A807-4709-8F9C-5993C7066B3C}" sibTransId="{5F872DC1-C566-4D6F-B168-A44BF4DE4280}"/>
    <dgm:cxn modelId="{0954ED4E-964A-4D22-8737-4F3F92CB2FBE}" type="presOf" srcId="{F058EA30-41C3-4BFB-9191-8792E577E3A6}" destId="{16FB19D4-892D-4C9A-B4A3-1F79EEDDC586}" srcOrd="0" destOrd="0" presId="urn:microsoft.com/office/officeart/2005/8/layout/orgChart1"/>
    <dgm:cxn modelId="{3287DE71-A6AF-4FC2-800C-C775DEA38B46}" type="presOf" srcId="{F058EA30-41C3-4BFB-9191-8792E577E3A6}" destId="{A71EE728-E473-4962-B18A-BF233ED1B36D}" srcOrd="1" destOrd="0" presId="urn:microsoft.com/office/officeart/2005/8/layout/orgChart1"/>
    <dgm:cxn modelId="{5282F0C7-1777-477C-A4EA-AF92F72B4E8D}" srcId="{FED32FF5-F280-48A4-AC03-C11397AC654B}" destId="{6BE03F61-324B-4355-BEA3-B7B12AC3FFC0}" srcOrd="0" destOrd="0" parTransId="{7E8C5345-091C-4743-8323-83D23E7447D0}" sibTransId="{F3232AF2-8E61-4EB0-8760-2F07B223E75D}"/>
    <dgm:cxn modelId="{499C8DD7-3148-4148-A261-DF24897556FE}" type="presOf" srcId="{7E8C5345-091C-4743-8323-83D23E7447D0}" destId="{6BDDA1D7-5BDF-48A6-BC8F-68FD0191CAE4}" srcOrd="0" destOrd="0" presId="urn:microsoft.com/office/officeart/2005/8/layout/orgChart1"/>
    <dgm:cxn modelId="{19AE31A2-E081-489E-B8FC-B0569E8410DF}" type="presOf" srcId="{65E238B5-A807-4709-8F9C-5993C7066B3C}" destId="{DCAC2266-1553-4B95-B9C6-DEB89709B600}" srcOrd="0" destOrd="0" presId="urn:microsoft.com/office/officeart/2005/8/layout/orgChart1"/>
    <dgm:cxn modelId="{4F52A9F4-8145-422B-B39B-984F351FFE77}" srcId="{F8AA19C2-C3BE-47D6-A6D0-68053E4B9C4F}" destId="{FED32FF5-F280-48A4-AC03-C11397AC654B}" srcOrd="0" destOrd="0" parTransId="{CA738AA0-5C86-4AD4-AF1A-442A3DB50B18}" sibTransId="{70E0D01A-5F8D-474E-B152-7D7C5C49E28E}"/>
    <dgm:cxn modelId="{1B99F472-21B2-4FF3-B203-EA1CFBCA613B}" type="presOf" srcId="{6BE03F61-324B-4355-BEA3-B7B12AC3FFC0}" destId="{D5E9B0E7-80B7-4D2D-BB3C-B32DBDA6AADC}" srcOrd="0" destOrd="0" presId="urn:microsoft.com/office/officeart/2005/8/layout/orgChart1"/>
    <dgm:cxn modelId="{BE0A3866-DABA-435C-BF1A-D6228AA04D75}" type="presOf" srcId="{FED32FF5-F280-48A4-AC03-C11397AC654B}" destId="{B7E5BFA7-2A91-48DB-AD4E-2BA708052B77}" srcOrd="0" destOrd="0" presId="urn:microsoft.com/office/officeart/2005/8/layout/orgChart1"/>
    <dgm:cxn modelId="{EDECD3D5-A533-4CD7-B224-8CD5FDEEF136}" type="presParOf" srcId="{D745027F-891A-4BA5-96BB-A6C299C2D59D}" destId="{92EE86B0-6596-4302-8DAB-41A33284E1D4}" srcOrd="0" destOrd="0" presId="urn:microsoft.com/office/officeart/2005/8/layout/orgChart1"/>
    <dgm:cxn modelId="{9B40DA66-5193-4218-A867-6751600389D3}" type="presParOf" srcId="{92EE86B0-6596-4302-8DAB-41A33284E1D4}" destId="{38C53A74-DE64-4B50-9723-0A657C9BC7A0}" srcOrd="0" destOrd="0" presId="urn:microsoft.com/office/officeart/2005/8/layout/orgChart1"/>
    <dgm:cxn modelId="{D4420239-641C-4147-8535-8D897FFD783A}" type="presParOf" srcId="{38C53A74-DE64-4B50-9723-0A657C9BC7A0}" destId="{B7E5BFA7-2A91-48DB-AD4E-2BA708052B77}" srcOrd="0" destOrd="0" presId="urn:microsoft.com/office/officeart/2005/8/layout/orgChart1"/>
    <dgm:cxn modelId="{60C34D1D-5AAF-4DA1-9116-427EF7FD30C2}" type="presParOf" srcId="{38C53A74-DE64-4B50-9723-0A657C9BC7A0}" destId="{0BC01B2C-B1CB-45D6-9902-FEAC72C23448}" srcOrd="1" destOrd="0" presId="urn:microsoft.com/office/officeart/2005/8/layout/orgChart1"/>
    <dgm:cxn modelId="{321BFC5E-3602-478B-BFDD-EE8B5F6FD586}" type="presParOf" srcId="{92EE86B0-6596-4302-8DAB-41A33284E1D4}" destId="{199CCAA5-4128-4D9C-9B81-4B069262F685}" srcOrd="1" destOrd="0" presId="urn:microsoft.com/office/officeart/2005/8/layout/orgChart1"/>
    <dgm:cxn modelId="{887BB17C-2EB0-458E-8CBB-486159FD51F9}" type="presParOf" srcId="{199CCAA5-4128-4D9C-9B81-4B069262F685}" destId="{6BDDA1D7-5BDF-48A6-BC8F-68FD0191CAE4}" srcOrd="0" destOrd="0" presId="urn:microsoft.com/office/officeart/2005/8/layout/orgChart1"/>
    <dgm:cxn modelId="{9CEF1D8E-A201-49DA-A11C-5E5F21EDD0DE}" type="presParOf" srcId="{199CCAA5-4128-4D9C-9B81-4B069262F685}" destId="{392C2F42-69D2-4D0F-BCA9-6DF27B498DD2}" srcOrd="1" destOrd="0" presId="urn:microsoft.com/office/officeart/2005/8/layout/orgChart1"/>
    <dgm:cxn modelId="{29875692-18C8-44F5-8B20-9117232E05BD}" type="presParOf" srcId="{392C2F42-69D2-4D0F-BCA9-6DF27B498DD2}" destId="{A2E910B2-FB1B-41CD-A1D7-5BD735643BF4}" srcOrd="0" destOrd="0" presId="urn:microsoft.com/office/officeart/2005/8/layout/orgChart1"/>
    <dgm:cxn modelId="{A7C2D830-9DA2-4325-8787-7322F3E74E0B}" type="presParOf" srcId="{A2E910B2-FB1B-41CD-A1D7-5BD735643BF4}" destId="{D5E9B0E7-80B7-4D2D-BB3C-B32DBDA6AADC}" srcOrd="0" destOrd="0" presId="urn:microsoft.com/office/officeart/2005/8/layout/orgChart1"/>
    <dgm:cxn modelId="{C5AB7BD6-63A8-4121-85C1-E4D3FB777428}" type="presParOf" srcId="{A2E910B2-FB1B-41CD-A1D7-5BD735643BF4}" destId="{C4112AD5-DD36-452C-B048-7E7FCAAAE6A3}" srcOrd="1" destOrd="0" presId="urn:microsoft.com/office/officeart/2005/8/layout/orgChart1"/>
    <dgm:cxn modelId="{772B1A71-3C57-4C6D-ADCD-035EC318D4BC}" type="presParOf" srcId="{392C2F42-69D2-4D0F-BCA9-6DF27B498DD2}" destId="{B798C552-5D5A-4777-B640-E70B96F86511}" srcOrd="1" destOrd="0" presId="urn:microsoft.com/office/officeart/2005/8/layout/orgChart1"/>
    <dgm:cxn modelId="{2DB549F6-FBBC-4A26-B663-FDFF3DB4A55F}" type="presParOf" srcId="{392C2F42-69D2-4D0F-BCA9-6DF27B498DD2}" destId="{D1BF8AE7-9BDE-4316-801A-398A0201A6D7}" srcOrd="2" destOrd="0" presId="urn:microsoft.com/office/officeart/2005/8/layout/orgChart1"/>
    <dgm:cxn modelId="{9B5237B8-4472-40FF-B327-9318A0701BFD}" type="presParOf" srcId="{199CCAA5-4128-4D9C-9B81-4B069262F685}" destId="{0CFCB201-6AE0-42B0-8D3E-413795766D13}" srcOrd="2" destOrd="0" presId="urn:microsoft.com/office/officeart/2005/8/layout/orgChart1"/>
    <dgm:cxn modelId="{BEA58689-81B6-42B4-A1E2-510C81DA59E1}" type="presParOf" srcId="{199CCAA5-4128-4D9C-9B81-4B069262F685}" destId="{2183309B-23C1-4A6D-8657-E4815367498F}" srcOrd="3" destOrd="0" presId="urn:microsoft.com/office/officeart/2005/8/layout/orgChart1"/>
    <dgm:cxn modelId="{BBCC0062-6171-4F9C-A012-A670F64ADEA5}" type="presParOf" srcId="{2183309B-23C1-4A6D-8657-E4815367498F}" destId="{CFF62B57-EE24-4BE1-B240-94DAF2671E50}" srcOrd="0" destOrd="0" presId="urn:microsoft.com/office/officeart/2005/8/layout/orgChart1"/>
    <dgm:cxn modelId="{E5893E6C-2962-452F-ADBB-84D23CA9F8DE}" type="presParOf" srcId="{CFF62B57-EE24-4BE1-B240-94DAF2671E50}" destId="{748BC70E-7CDF-41E5-BAD9-74B0F436AB57}" srcOrd="0" destOrd="0" presId="urn:microsoft.com/office/officeart/2005/8/layout/orgChart1"/>
    <dgm:cxn modelId="{E3D9CCCA-1EC6-4A7A-823C-9F134ADF9A9D}" type="presParOf" srcId="{CFF62B57-EE24-4BE1-B240-94DAF2671E50}" destId="{7D748017-4497-4BC0-8E65-8F2D66A05A90}" srcOrd="1" destOrd="0" presId="urn:microsoft.com/office/officeart/2005/8/layout/orgChart1"/>
    <dgm:cxn modelId="{20C0B26C-53A1-4B8A-A01B-6271A7AF1108}" type="presParOf" srcId="{2183309B-23C1-4A6D-8657-E4815367498F}" destId="{E222C747-AEDC-4014-843E-CEE4CB1B01FF}" srcOrd="1" destOrd="0" presId="urn:microsoft.com/office/officeart/2005/8/layout/orgChart1"/>
    <dgm:cxn modelId="{39690F57-5CD5-4E50-894E-4EA9CC7D7149}" type="presParOf" srcId="{2183309B-23C1-4A6D-8657-E4815367498F}" destId="{96C5CACB-4818-47A1-9136-8DF9F8839AF7}" srcOrd="2" destOrd="0" presId="urn:microsoft.com/office/officeart/2005/8/layout/orgChart1"/>
    <dgm:cxn modelId="{FE5980A7-57D2-4524-82F5-8BC45BFE9ED1}" type="presParOf" srcId="{199CCAA5-4128-4D9C-9B81-4B069262F685}" destId="{DCAC2266-1553-4B95-B9C6-DEB89709B600}" srcOrd="4" destOrd="0" presId="urn:microsoft.com/office/officeart/2005/8/layout/orgChart1"/>
    <dgm:cxn modelId="{D48F22A3-B444-4903-86AC-4B9C5ED8CCAB}" type="presParOf" srcId="{199CCAA5-4128-4D9C-9B81-4B069262F685}" destId="{18EC4FC0-2B40-4DB3-B3E7-8B5F86C7E63B}" srcOrd="5" destOrd="0" presId="urn:microsoft.com/office/officeart/2005/8/layout/orgChart1"/>
    <dgm:cxn modelId="{70898185-ECB8-42A7-BC94-507DA212A122}" type="presParOf" srcId="{18EC4FC0-2B40-4DB3-B3E7-8B5F86C7E63B}" destId="{01EE7927-C6A0-496C-862A-306C050F7B42}" srcOrd="0" destOrd="0" presId="urn:microsoft.com/office/officeart/2005/8/layout/orgChart1"/>
    <dgm:cxn modelId="{4568FF34-4EE7-4B8E-BBC6-9B02628A217B}" type="presParOf" srcId="{01EE7927-C6A0-496C-862A-306C050F7B42}" destId="{16FB19D4-892D-4C9A-B4A3-1F79EEDDC586}" srcOrd="0" destOrd="0" presId="urn:microsoft.com/office/officeart/2005/8/layout/orgChart1"/>
    <dgm:cxn modelId="{D12C479B-E7A6-4E71-8F3E-65FB9C99CE76}" type="presParOf" srcId="{01EE7927-C6A0-496C-862A-306C050F7B42}" destId="{A71EE728-E473-4962-B18A-BF233ED1B36D}" srcOrd="1" destOrd="0" presId="urn:microsoft.com/office/officeart/2005/8/layout/orgChart1"/>
    <dgm:cxn modelId="{B311612D-3BB5-4F76-95B0-B7F2B8B8DB1C}" type="presParOf" srcId="{18EC4FC0-2B40-4DB3-B3E7-8B5F86C7E63B}" destId="{1967D595-3C09-4380-96EC-5C9A3B6F703B}" srcOrd="1" destOrd="0" presId="urn:microsoft.com/office/officeart/2005/8/layout/orgChart1"/>
    <dgm:cxn modelId="{088436B7-A529-430C-B921-F329F7E6145E}" type="presParOf" srcId="{18EC4FC0-2B40-4DB3-B3E7-8B5F86C7E63B}" destId="{6408017B-A100-4D30-BDB5-7ED465BC8D1D}" srcOrd="2" destOrd="0" presId="urn:microsoft.com/office/officeart/2005/8/layout/orgChart1"/>
    <dgm:cxn modelId="{C5F803C1-0178-4B61-9EF3-9653A1979048}" type="presParOf" srcId="{92EE86B0-6596-4302-8DAB-41A33284E1D4}" destId="{B33C813B-2D53-494E-B466-77291EC076C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C2266-1553-4B95-B9C6-DEB89709B600}">
      <dsp:nvSpPr>
        <dsp:cNvPr id="0" name=""/>
        <dsp:cNvSpPr/>
      </dsp:nvSpPr>
      <dsp:spPr>
        <a:xfrm>
          <a:off x="2283580" y="1317926"/>
          <a:ext cx="1619781" cy="302125"/>
        </a:xfrm>
        <a:custGeom>
          <a:avLst/>
          <a:gdLst/>
          <a:ahLst/>
          <a:cxnLst/>
          <a:rect l="0" t="0" r="0" b="0"/>
          <a:pathLst>
            <a:path>
              <a:moveTo>
                <a:pt x="0" y="0"/>
              </a:moveTo>
              <a:lnTo>
                <a:pt x="0" y="161776"/>
              </a:lnTo>
              <a:lnTo>
                <a:pt x="1619781" y="161776"/>
              </a:lnTo>
              <a:lnTo>
                <a:pt x="1619781" y="302125"/>
              </a:lnTo>
            </a:path>
          </a:pathLst>
        </a:custGeom>
        <a:noFill/>
        <a:ln w="19050" cap="rnd"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FCB201-6AE0-42B0-8D3E-413795766D13}">
      <dsp:nvSpPr>
        <dsp:cNvPr id="0" name=""/>
        <dsp:cNvSpPr/>
      </dsp:nvSpPr>
      <dsp:spPr>
        <a:xfrm>
          <a:off x="2237860" y="1317926"/>
          <a:ext cx="91440" cy="302125"/>
        </a:xfrm>
        <a:custGeom>
          <a:avLst/>
          <a:gdLst/>
          <a:ahLst/>
          <a:cxnLst/>
          <a:rect l="0" t="0" r="0" b="0"/>
          <a:pathLst>
            <a:path>
              <a:moveTo>
                <a:pt x="45720" y="0"/>
              </a:moveTo>
              <a:lnTo>
                <a:pt x="45720" y="161776"/>
              </a:lnTo>
              <a:lnTo>
                <a:pt x="48139" y="161776"/>
              </a:lnTo>
              <a:lnTo>
                <a:pt x="48139" y="302125"/>
              </a:lnTo>
            </a:path>
          </a:pathLst>
        </a:custGeom>
        <a:noFill/>
        <a:ln w="19050" cap="rnd"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DDA1D7-5BDF-48A6-BC8F-68FD0191CAE4}">
      <dsp:nvSpPr>
        <dsp:cNvPr id="0" name=""/>
        <dsp:cNvSpPr/>
      </dsp:nvSpPr>
      <dsp:spPr>
        <a:xfrm>
          <a:off x="668638" y="1317926"/>
          <a:ext cx="1614942" cy="302125"/>
        </a:xfrm>
        <a:custGeom>
          <a:avLst/>
          <a:gdLst/>
          <a:ahLst/>
          <a:cxnLst/>
          <a:rect l="0" t="0" r="0" b="0"/>
          <a:pathLst>
            <a:path>
              <a:moveTo>
                <a:pt x="1614942" y="0"/>
              </a:moveTo>
              <a:lnTo>
                <a:pt x="1614942" y="161776"/>
              </a:lnTo>
              <a:lnTo>
                <a:pt x="0" y="161776"/>
              </a:lnTo>
              <a:lnTo>
                <a:pt x="0" y="302125"/>
              </a:lnTo>
            </a:path>
          </a:pathLst>
        </a:custGeom>
        <a:noFill/>
        <a:ln w="19050" cap="rnd"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E5BFA7-2A91-48DB-AD4E-2BA708052B77}">
      <dsp:nvSpPr>
        <dsp:cNvPr id="0" name=""/>
        <dsp:cNvSpPr/>
      </dsp:nvSpPr>
      <dsp:spPr>
        <a:xfrm>
          <a:off x="1615249" y="904877"/>
          <a:ext cx="1336662" cy="413048"/>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mbria" panose="02040503050406030204" pitchFamily="18" charset="0"/>
            </a:rPr>
            <a:t>Clustering</a:t>
          </a:r>
        </a:p>
      </dsp:txBody>
      <dsp:txXfrm>
        <a:off x="1615249" y="904877"/>
        <a:ext cx="1336662" cy="413048"/>
      </dsp:txXfrm>
    </dsp:sp>
    <dsp:sp modelId="{D5E9B0E7-80B7-4D2D-BB3C-B32DBDA6AADC}">
      <dsp:nvSpPr>
        <dsp:cNvPr id="0" name=""/>
        <dsp:cNvSpPr/>
      </dsp:nvSpPr>
      <dsp:spPr>
        <a:xfrm>
          <a:off x="306" y="1620052"/>
          <a:ext cx="1336662" cy="501642"/>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latin typeface="Cambria" panose="02040503050406030204" pitchFamily="18" charset="0"/>
            </a:rPr>
            <a:t>Partitional</a:t>
          </a:r>
          <a:endParaRPr lang="en-US" sz="1800" kern="1200" dirty="0">
            <a:latin typeface="Cambria" panose="02040503050406030204" pitchFamily="18" charset="0"/>
          </a:endParaRPr>
        </a:p>
      </dsp:txBody>
      <dsp:txXfrm>
        <a:off x="306" y="1620052"/>
        <a:ext cx="1336662" cy="501642"/>
      </dsp:txXfrm>
    </dsp:sp>
    <dsp:sp modelId="{748BC70E-7CDF-41E5-BAD9-74B0F436AB57}">
      <dsp:nvSpPr>
        <dsp:cNvPr id="0" name=""/>
        <dsp:cNvSpPr/>
      </dsp:nvSpPr>
      <dsp:spPr>
        <a:xfrm>
          <a:off x="1617668" y="1620052"/>
          <a:ext cx="1336662" cy="473064"/>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mbria" panose="02040503050406030204" pitchFamily="18" charset="0"/>
            </a:rPr>
            <a:t>Hierarchical</a:t>
          </a:r>
        </a:p>
      </dsp:txBody>
      <dsp:txXfrm>
        <a:off x="1617668" y="1620052"/>
        <a:ext cx="1336662" cy="473064"/>
      </dsp:txXfrm>
    </dsp:sp>
    <dsp:sp modelId="{16FB19D4-892D-4C9A-B4A3-1F79EEDDC586}">
      <dsp:nvSpPr>
        <dsp:cNvPr id="0" name=""/>
        <dsp:cNvSpPr/>
      </dsp:nvSpPr>
      <dsp:spPr>
        <a:xfrm>
          <a:off x="3235030" y="1620052"/>
          <a:ext cx="1336662" cy="415915"/>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mbria" panose="02040503050406030204" pitchFamily="18" charset="0"/>
            </a:rPr>
            <a:t>Nested</a:t>
          </a:r>
        </a:p>
      </dsp:txBody>
      <dsp:txXfrm>
        <a:off x="3235030" y="1620052"/>
        <a:ext cx="1336662" cy="41591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theme" Target="../theme/theme1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Box 8"/>
          <p:cNvSpPr txBox="1">
            <a:spLocks noChangeArrowheads="1"/>
          </p:cNvSpPr>
          <p:nvPr/>
        </p:nvSpPr>
        <p:spPr bwMode="auto">
          <a:xfrm>
            <a:off x="0" y="228600"/>
            <a:ext cx="495300" cy="389890"/>
          </a:xfrm>
          <a:prstGeom prst="rect">
            <a:avLst/>
          </a:prstGeom>
          <a:solidFill>
            <a:srgbClr val="035642"/>
          </a:solidFill>
          <a:ln>
            <a:noFill/>
          </a:ln>
          <a:extLst/>
        </p:spPr>
        <p:txBody>
          <a:bodyPr rot="0" vert="horz" wrap="square" lIns="91440" tIns="45720" rIns="91440" bIns="45720" anchor="t" anchorCtr="0" upright="1">
            <a:noAutofit/>
          </a:bodyPr>
          <a:lstStyle/>
          <a:p>
            <a:pPr marL="0" marR="0">
              <a:lnSpc>
                <a:spcPct val="115000"/>
              </a:lnSpc>
              <a:spcBef>
                <a:spcPts val="500"/>
              </a:spcBef>
              <a:spcAft>
                <a:spcPts val="1000"/>
              </a:spcAft>
            </a:pPr>
            <a:r>
              <a:rPr lang="en-US" sz="1200" dirty="0">
                <a:solidFill>
                  <a:srgbClr val="FFFFFF"/>
                </a:solidFill>
                <a:effectLst/>
                <a:latin typeface="Cambria" panose="02040503050406030204" pitchFamily="18" charset="0"/>
                <a:ea typeface="Calibri"/>
                <a:cs typeface="Arial"/>
              </a:rPr>
              <a:t> </a:t>
            </a:r>
            <a:endParaRPr lang="en-US" sz="1100" dirty="0">
              <a:effectLst/>
              <a:latin typeface="Cambria" panose="02040503050406030204" pitchFamily="18" charset="0"/>
              <a:ea typeface="Calibri"/>
              <a:cs typeface="Times New Roman"/>
            </a:endParaRPr>
          </a:p>
        </p:txBody>
      </p:sp>
      <p:sp>
        <p:nvSpPr>
          <p:cNvPr id="6" name="Text Box 8"/>
          <p:cNvSpPr txBox="1">
            <a:spLocks noChangeArrowheads="1"/>
          </p:cNvSpPr>
          <p:nvPr/>
        </p:nvSpPr>
        <p:spPr bwMode="auto">
          <a:xfrm>
            <a:off x="781050" y="228600"/>
            <a:ext cx="6076951" cy="389890"/>
          </a:xfrm>
          <a:prstGeom prst="rect">
            <a:avLst/>
          </a:prstGeom>
          <a:solidFill>
            <a:srgbClr val="035642"/>
          </a:solidFill>
          <a:ln>
            <a:noFill/>
          </a:ln>
          <a:extLst/>
        </p:spPr>
        <p:txBody>
          <a:bodyPr rot="0" vert="horz" wrap="square" lIns="91440" tIns="45720" rIns="91440" bIns="45720" anchor="t" anchorCtr="0" upright="1">
            <a:noAutofit/>
          </a:bodyPr>
          <a:lstStyle/>
          <a:p>
            <a:pPr>
              <a:lnSpc>
                <a:spcPct val="115000"/>
              </a:lnSpc>
              <a:spcBef>
                <a:spcPts val="500"/>
              </a:spcBef>
              <a:spcAft>
                <a:spcPts val="1000"/>
              </a:spcAft>
            </a:pPr>
            <a:r>
              <a:rPr lang="en-US" sz="1400" dirty="0">
                <a:solidFill>
                  <a:srgbClr val="FFFFFF"/>
                </a:solidFill>
                <a:latin typeface="Cambria"/>
                <a:ea typeface="Calibri"/>
                <a:cs typeface="Arial"/>
              </a:rPr>
              <a:t>Diploma in Big Data &amp; Analytics</a:t>
            </a:r>
            <a:endParaRPr lang="en-US" sz="1100" dirty="0">
              <a:effectLst/>
              <a:latin typeface="Cambria" panose="02040503050406030204" pitchFamily="18" charset="0"/>
              <a:ea typeface="Calibri"/>
              <a:cs typeface="Times New Roman"/>
            </a:endParaRPr>
          </a:p>
        </p:txBody>
      </p:sp>
      <p:pic>
        <p:nvPicPr>
          <p:cNvPr id="7" name="Picture 2" descr="Description: 120616 - Final Logo-0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11601"/>
            <a:ext cx="400050" cy="623888"/>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8"/>
          <p:cNvSpPr txBox="1">
            <a:spLocks noChangeArrowheads="1"/>
          </p:cNvSpPr>
          <p:nvPr/>
        </p:nvSpPr>
        <p:spPr bwMode="auto">
          <a:xfrm>
            <a:off x="0" y="228600"/>
            <a:ext cx="495300" cy="389890"/>
          </a:xfrm>
          <a:prstGeom prst="rect">
            <a:avLst/>
          </a:prstGeom>
          <a:solidFill>
            <a:srgbClr val="035642"/>
          </a:solidFill>
          <a:ln>
            <a:noFill/>
          </a:ln>
          <a:extLst/>
        </p:spPr>
        <p:txBody>
          <a:bodyPr rot="0" vert="horz" wrap="square" lIns="91440" tIns="45720" rIns="91440" bIns="45720" anchor="t" anchorCtr="0" upright="1">
            <a:noAutofit/>
          </a:bodyPr>
          <a:lstStyle/>
          <a:p>
            <a:pPr marL="0" marR="0">
              <a:lnSpc>
                <a:spcPct val="115000"/>
              </a:lnSpc>
              <a:spcBef>
                <a:spcPts val="500"/>
              </a:spcBef>
              <a:spcAft>
                <a:spcPts val="1000"/>
              </a:spcAft>
            </a:pPr>
            <a:r>
              <a:rPr lang="en-US" sz="1200" dirty="0">
                <a:solidFill>
                  <a:srgbClr val="FFFFFF"/>
                </a:solidFill>
                <a:effectLst/>
                <a:latin typeface="Cambria" panose="02040503050406030204" pitchFamily="18" charset="0"/>
                <a:ea typeface="Calibri"/>
                <a:cs typeface="Arial"/>
              </a:rPr>
              <a:t> </a:t>
            </a:r>
            <a:endParaRPr lang="en-US" sz="1100" dirty="0">
              <a:effectLst/>
              <a:latin typeface="Cambria" panose="02040503050406030204" pitchFamily="18" charset="0"/>
              <a:ea typeface="Calibri"/>
              <a:cs typeface="Times New Roman"/>
            </a:endParaRPr>
          </a:p>
        </p:txBody>
      </p:sp>
      <p:sp>
        <p:nvSpPr>
          <p:cNvPr id="9" name="Text Box 8"/>
          <p:cNvSpPr txBox="1">
            <a:spLocks noChangeArrowheads="1"/>
          </p:cNvSpPr>
          <p:nvPr/>
        </p:nvSpPr>
        <p:spPr bwMode="auto">
          <a:xfrm>
            <a:off x="781050" y="228600"/>
            <a:ext cx="6076950" cy="389890"/>
          </a:xfrm>
          <a:prstGeom prst="rect">
            <a:avLst/>
          </a:prstGeom>
          <a:solidFill>
            <a:srgbClr val="035642"/>
          </a:solidFill>
          <a:ln>
            <a:noFill/>
          </a:ln>
          <a:extLst/>
        </p:spPr>
        <p:txBody>
          <a:bodyPr rot="0" vert="horz" wrap="square" lIns="91440" tIns="45720" rIns="91440" bIns="45720" anchor="t" anchorCtr="0" upright="1">
            <a:noAutofit/>
          </a:bodyPr>
          <a:lstStyle/>
          <a:p>
            <a:pPr>
              <a:lnSpc>
                <a:spcPct val="115000"/>
              </a:lnSpc>
              <a:spcBef>
                <a:spcPts val="500"/>
              </a:spcBef>
              <a:spcAft>
                <a:spcPts val="1000"/>
              </a:spcAft>
            </a:pPr>
            <a:r>
              <a:rPr lang="en-US" sz="1400" dirty="0">
                <a:solidFill>
                  <a:srgbClr val="FFFFFF"/>
                </a:solidFill>
                <a:latin typeface="Cambria"/>
                <a:ea typeface="Calibri"/>
                <a:cs typeface="Arial"/>
              </a:rPr>
              <a:t>Diploma in Big Data and Analytics (Python)</a:t>
            </a:r>
          </a:p>
        </p:txBody>
      </p:sp>
      <p:pic>
        <p:nvPicPr>
          <p:cNvPr id="12" name="Picture 2" descr="Description: 120616 - Final Logo-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1601"/>
            <a:ext cx="400050" cy="623888"/>
          </a:xfrm>
          <a:prstGeom prst="rect">
            <a:avLst/>
          </a:prstGeom>
          <a:noFill/>
          <a:extLst>
            <a:ext uri="{909E8E84-426E-40DD-AFC4-6F175D3DCCD1}">
              <a14:hiddenFill xmlns:a14="http://schemas.microsoft.com/office/drawing/2010/main">
                <a:solidFill>
                  <a:srgbClr val="FFFFFF"/>
                </a:solidFill>
              </a14:hiddenFill>
            </a:ext>
          </a:extLst>
        </p:spPr>
      </p:pic>
      <p:sp>
        <p:nvSpPr>
          <p:cNvPr id="13" name="Slide Number Placeholder 4"/>
          <p:cNvSpPr>
            <a:spLocks noGrp="1"/>
          </p:cNvSpPr>
          <p:nvPr>
            <p:ph type="sldNum" sz="quarter" idx="3"/>
          </p:nvPr>
        </p:nvSpPr>
        <p:spPr>
          <a:xfrm>
            <a:off x="3941652" y="8733854"/>
            <a:ext cx="2971800" cy="457200"/>
          </a:xfrm>
          <a:prstGeom prst="rect">
            <a:avLst/>
          </a:prstGeom>
        </p:spPr>
        <p:txBody>
          <a:bodyPr vert="horz" lIns="91440" tIns="45720" rIns="91440" bIns="45720" rtlCol="0" anchor="b"/>
          <a:lstStyle>
            <a:lvl1pPr algn="r">
              <a:defRPr sz="1200"/>
            </a:lvl1pPr>
          </a:lstStyle>
          <a:p>
            <a:fld id="{B202B6C9-D58F-4A3C-BE9D-FA8E3C417567}" type="slidenum">
              <a:rPr lang="en-US" sz="900" smtClean="0">
                <a:latin typeface="Cambria" panose="02040503050406030204" pitchFamily="18" charset="0"/>
              </a:rPr>
              <a:pPr/>
              <a:t>‹#›</a:t>
            </a:fld>
            <a:endParaRPr lang="en-US" sz="900">
              <a:latin typeface="Cambria" panose="02040503050406030204" pitchFamily="18" charset="0"/>
            </a:endParaRPr>
          </a:p>
        </p:txBody>
      </p:sp>
      <p:sp>
        <p:nvSpPr>
          <p:cNvPr id="14" name="Footer Placeholder 2"/>
          <p:cNvSpPr txBox="1">
            <a:spLocks/>
          </p:cNvSpPr>
          <p:nvPr/>
        </p:nvSpPr>
        <p:spPr>
          <a:xfrm>
            <a:off x="57039" y="8733854"/>
            <a:ext cx="6858000" cy="457200"/>
          </a:xfrm>
          <a:prstGeom prst="rect">
            <a:avLst/>
          </a:prstGeom>
        </p:spPr>
        <p:txBody>
          <a:bodyPr vert="horz" lIns="91440" tIns="45720" rIns="91440" bIns="45720" rtlCol="0" anchor="b"/>
          <a:lstStyle>
            <a:lvl1pPr algn="l">
              <a:defRPr sz="12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tx1">
                    <a:lumMod val="75000"/>
                    <a:lumOff val="25000"/>
                  </a:schemeClr>
                </a:solidFill>
                <a:effectLst/>
                <a:uLnTx/>
                <a:uFillTx/>
                <a:latin typeface="Cambria" panose="02040503050406030204" pitchFamily="18" charset="0"/>
              </a:rPr>
              <a:t>Confidential and restricted. Do not distribute.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tx1">
                    <a:lumMod val="75000"/>
                    <a:lumOff val="25000"/>
                  </a:schemeClr>
                </a:solidFill>
                <a:effectLst/>
                <a:uLnTx/>
                <a:uFillTx/>
                <a:latin typeface="Cambria" panose="02040503050406030204" pitchFamily="18" charset="0"/>
              </a:rPr>
              <a:t>© Imarticus Learning </a:t>
            </a:r>
            <a:endParaRPr kumimoji="0" lang="en-US" sz="900" b="0" i="0" u="none" strike="noStrike" kern="1200" cap="none" spc="0" normalizeH="0" baseline="0" noProof="0" dirty="0">
              <a:ln>
                <a:noFill/>
              </a:ln>
              <a:solidFill>
                <a:schemeClr val="tx1">
                  <a:lumMod val="75000"/>
                  <a:lumOff val="25000"/>
                </a:schemeClr>
              </a:solidFill>
              <a:effectLst/>
              <a:uLnTx/>
              <a:uFillTx/>
              <a:latin typeface="Cambria" pitchFamily="18" charset="0"/>
            </a:endParaRPr>
          </a:p>
        </p:txBody>
      </p:sp>
    </p:spTree>
    <p:extLst>
      <p:ext uri="{BB962C8B-B14F-4D97-AF65-F5344CB8AC3E}">
        <p14:creationId xmlns:p14="http://schemas.microsoft.com/office/powerpoint/2010/main" val="176386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9426" name="Rectangle 2"/>
          <p:cNvSpPr>
            <a:spLocks noGrp="1" noChangeArrowheads="1"/>
          </p:cNvSpPr>
          <p:nvPr>
            <p:ph type="hdr" sz="quarter"/>
          </p:nvPr>
        </p:nvSpPr>
        <p:spPr bwMode="auto">
          <a:xfrm>
            <a:off x="0" y="0"/>
            <a:ext cx="3013075" cy="465138"/>
          </a:xfrm>
          <a:prstGeom prst="rect">
            <a:avLst/>
          </a:prstGeom>
          <a:noFill/>
          <a:ln>
            <a:noFill/>
          </a:ln>
          <a:effectLst/>
          <a:extLst/>
        </p:spPr>
        <p:txBody>
          <a:bodyPr vert="horz" wrap="square" lIns="92930" tIns="46465" rIns="92930" bIns="46465" numCol="1" anchor="t" anchorCtr="0" compatLnSpc="1">
            <a:prstTxWarp prst="textNoShape">
              <a:avLst/>
            </a:prstTxWarp>
          </a:bodyPr>
          <a:lstStyle>
            <a:lvl1pPr eaLnBrk="1" hangingPunct="1">
              <a:defRPr sz="1200">
                <a:latin typeface="Cambria" panose="02040503050406030204" pitchFamily="18" charset="0"/>
              </a:defRPr>
            </a:lvl1pPr>
          </a:lstStyle>
          <a:p>
            <a:pPr>
              <a:defRPr/>
            </a:pPr>
            <a:endParaRPr lang="en-US" altLang="en-US" dirty="0"/>
          </a:p>
        </p:txBody>
      </p:sp>
      <p:sp>
        <p:nvSpPr>
          <p:cNvPr id="359427" name="Rectangle 3"/>
          <p:cNvSpPr>
            <a:spLocks noGrp="1" noChangeArrowheads="1"/>
          </p:cNvSpPr>
          <p:nvPr>
            <p:ph type="dt" idx="1"/>
          </p:nvPr>
        </p:nvSpPr>
        <p:spPr bwMode="auto">
          <a:xfrm>
            <a:off x="3940175" y="0"/>
            <a:ext cx="3013075" cy="465138"/>
          </a:xfrm>
          <a:prstGeom prst="rect">
            <a:avLst/>
          </a:prstGeom>
          <a:noFill/>
          <a:ln>
            <a:noFill/>
          </a:ln>
          <a:effectLst/>
          <a:extLst/>
        </p:spPr>
        <p:txBody>
          <a:bodyPr vert="horz" wrap="square" lIns="92930" tIns="46465" rIns="92930" bIns="46465" numCol="1" anchor="t" anchorCtr="0" compatLnSpc="1">
            <a:prstTxWarp prst="textNoShape">
              <a:avLst/>
            </a:prstTxWarp>
          </a:bodyPr>
          <a:lstStyle>
            <a:lvl1pPr algn="r" eaLnBrk="1" hangingPunct="1">
              <a:defRPr sz="1200">
                <a:latin typeface="Cambria" panose="02040503050406030204" pitchFamily="18" charset="0"/>
              </a:defRPr>
            </a:lvl1pPr>
          </a:lstStyle>
          <a:p>
            <a:pPr>
              <a:defRPr/>
            </a:pPr>
            <a:endParaRPr lang="en-US" altLang="en-US" dirty="0"/>
          </a:p>
        </p:txBody>
      </p:sp>
      <p:sp>
        <p:nvSpPr>
          <p:cNvPr id="64516" name="Rectangle 4"/>
          <p:cNvSpPr>
            <a:spLocks noGrp="1" noRot="1" noChangeAspect="1" noChangeArrowheads="1" noTextEdit="1"/>
          </p:cNvSpPr>
          <p:nvPr>
            <p:ph type="sldImg" idx="2"/>
          </p:nvPr>
        </p:nvSpPr>
        <p:spPr bwMode="auto">
          <a:xfrm>
            <a:off x="1150938" y="698500"/>
            <a:ext cx="4652962" cy="3490913"/>
          </a:xfrm>
          <a:prstGeom prst="rect">
            <a:avLst/>
          </a:prstGeom>
          <a:noFill/>
          <a:ln w="9525">
            <a:solidFill>
              <a:srgbClr val="000000"/>
            </a:solidFill>
            <a:miter lim="800000"/>
            <a:headEnd/>
            <a:tailEnd/>
          </a:ln>
        </p:spPr>
      </p:sp>
      <p:sp>
        <p:nvSpPr>
          <p:cNvPr id="359429" name="Rectangle 5"/>
          <p:cNvSpPr>
            <a:spLocks noGrp="1" noChangeArrowheads="1"/>
          </p:cNvSpPr>
          <p:nvPr>
            <p:ph type="body" sz="quarter" idx="3"/>
          </p:nvPr>
        </p:nvSpPr>
        <p:spPr bwMode="auto">
          <a:xfrm>
            <a:off x="695325" y="4421188"/>
            <a:ext cx="5564188" cy="4189412"/>
          </a:xfrm>
          <a:prstGeom prst="rect">
            <a:avLst/>
          </a:prstGeom>
          <a:noFill/>
          <a:ln>
            <a:noFill/>
          </a:ln>
          <a:effectLst/>
          <a:extLst/>
        </p:spPr>
        <p:txBody>
          <a:bodyPr vert="horz" wrap="square" lIns="92930" tIns="46465" rIns="92930" bIns="46465" numCol="1" anchor="t" anchorCtr="0" compatLnSpc="1">
            <a:prstTxWarp prst="textNoShape">
              <a:avLst/>
            </a:prstTxWarp>
          </a:bodyPr>
          <a:lstStyle/>
          <a:p>
            <a:pPr lvl="0"/>
            <a:r>
              <a:rPr lang="en-US" altLang="en-US" noProof="0" dirty="0"/>
              <a:t>Click to edit Master text styles</a:t>
            </a:r>
          </a:p>
          <a:p>
            <a:pPr lvl="1"/>
            <a:r>
              <a:rPr lang="en-US" altLang="en-US" noProof="0" dirty="0"/>
              <a:t>Second level</a:t>
            </a:r>
          </a:p>
          <a:p>
            <a:pPr lvl="2"/>
            <a:r>
              <a:rPr lang="en-US" altLang="en-US" noProof="0" dirty="0"/>
              <a:t>Third level</a:t>
            </a:r>
          </a:p>
          <a:p>
            <a:pPr lvl="3"/>
            <a:r>
              <a:rPr lang="en-US" altLang="en-US" noProof="0" dirty="0"/>
              <a:t>Fourth level</a:t>
            </a:r>
          </a:p>
          <a:p>
            <a:pPr lvl="4"/>
            <a:r>
              <a:rPr lang="en-US" altLang="en-US" noProof="0" dirty="0"/>
              <a:t>Fifth level</a:t>
            </a:r>
          </a:p>
        </p:txBody>
      </p:sp>
      <p:sp>
        <p:nvSpPr>
          <p:cNvPr id="359430" name="Rectangle 6"/>
          <p:cNvSpPr>
            <a:spLocks noGrp="1" noChangeArrowheads="1"/>
          </p:cNvSpPr>
          <p:nvPr>
            <p:ph type="ftr" sz="quarter" idx="4"/>
          </p:nvPr>
        </p:nvSpPr>
        <p:spPr bwMode="auto">
          <a:xfrm>
            <a:off x="0" y="8840788"/>
            <a:ext cx="3013075" cy="466725"/>
          </a:xfrm>
          <a:prstGeom prst="rect">
            <a:avLst/>
          </a:prstGeom>
          <a:noFill/>
          <a:ln>
            <a:noFill/>
          </a:ln>
          <a:effectLst/>
          <a:extLst/>
        </p:spPr>
        <p:txBody>
          <a:bodyPr vert="horz" wrap="square" lIns="92930" tIns="46465" rIns="92930" bIns="46465" numCol="1" anchor="b" anchorCtr="0" compatLnSpc="1">
            <a:prstTxWarp prst="textNoShape">
              <a:avLst/>
            </a:prstTxWarp>
          </a:bodyPr>
          <a:lstStyle>
            <a:lvl1pPr eaLnBrk="1" hangingPunct="1">
              <a:defRPr sz="1200">
                <a:latin typeface="Cambria" panose="02040503050406030204" pitchFamily="18" charset="0"/>
              </a:defRPr>
            </a:lvl1pPr>
          </a:lstStyle>
          <a:p>
            <a:pPr>
              <a:defRPr/>
            </a:pPr>
            <a:endParaRPr lang="en-US" altLang="en-US" dirty="0"/>
          </a:p>
        </p:txBody>
      </p:sp>
      <p:sp>
        <p:nvSpPr>
          <p:cNvPr id="359431" name="Rectangle 7"/>
          <p:cNvSpPr>
            <a:spLocks noGrp="1" noChangeArrowheads="1"/>
          </p:cNvSpPr>
          <p:nvPr>
            <p:ph type="sldNum" sz="quarter" idx="5"/>
          </p:nvPr>
        </p:nvSpPr>
        <p:spPr bwMode="auto">
          <a:xfrm>
            <a:off x="3940175" y="8840788"/>
            <a:ext cx="3013075" cy="466725"/>
          </a:xfrm>
          <a:prstGeom prst="rect">
            <a:avLst/>
          </a:prstGeom>
          <a:noFill/>
          <a:ln>
            <a:noFill/>
          </a:ln>
          <a:effectLst/>
          <a:extLst/>
        </p:spPr>
        <p:txBody>
          <a:bodyPr vert="horz" wrap="square" lIns="92930" tIns="46465" rIns="92930" bIns="46465" numCol="1" anchor="b" anchorCtr="0" compatLnSpc="1">
            <a:prstTxWarp prst="textNoShape">
              <a:avLst/>
            </a:prstTxWarp>
          </a:bodyPr>
          <a:lstStyle>
            <a:lvl1pPr algn="r" eaLnBrk="1" hangingPunct="1">
              <a:defRPr sz="1200">
                <a:latin typeface="Cambria" panose="02040503050406030204" pitchFamily="18" charset="0"/>
              </a:defRPr>
            </a:lvl1pPr>
          </a:lstStyle>
          <a:p>
            <a:pPr>
              <a:defRPr/>
            </a:pPr>
            <a:fld id="{FF93B820-DFCC-4EC9-A5B7-0773F03F5DB6}" type="slidenum">
              <a:rPr lang="en-US" altLang="en-US" smtClean="0"/>
              <a:pPr>
                <a:defRPr/>
              </a:pPr>
              <a:t>‹#›</a:t>
            </a:fld>
            <a:endParaRPr lang="en-US" altLang="en-US" dirty="0"/>
          </a:p>
        </p:txBody>
      </p:sp>
    </p:spTree>
    <p:extLst>
      <p:ext uri="{BB962C8B-B14F-4D97-AF65-F5344CB8AC3E}">
        <p14:creationId xmlns:p14="http://schemas.microsoft.com/office/powerpoint/2010/main" val="31294541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mbria" panose="020405030504060302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Cambria" panose="020405030504060302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Cambria" panose="020405030504060302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Cambria" panose="020405030504060302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Cambria" panose="020405030504060302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Taxicab_geometry"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Metric_(mathematics)#cite_note-5" TargetMode="External"/><Relationship Id="rId5" Type="http://schemas.openxmlformats.org/officeDocument/2006/relationships/hyperlink" Target="https://en.wikipedia.org/wiki/Taxicab_geometry" TargetMode="External"/><Relationship Id="rId4" Type="http://schemas.openxmlformats.org/officeDocument/2006/relationships/hyperlink" Target="https://en.wikipedia.org/wiki/Metric_(mathematics)#cite_note-5"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marL="0" marR="0" lvl="0" indent="0" defTabSz="896938" eaLnBrk="1" fontAlgn="auto" latinLnBrk="0" hangingPunct="1">
              <a:lnSpc>
                <a:spcPct val="100000"/>
              </a:lnSpc>
              <a:spcBef>
                <a:spcPts val="0"/>
              </a:spcBef>
              <a:spcAft>
                <a:spcPts val="0"/>
              </a:spcAft>
              <a:buClrTx/>
              <a:buSzTx/>
              <a:buFontTx/>
              <a:buNone/>
              <a:tabLst/>
              <a:defRPr/>
            </a:pPr>
            <a:fld id="{2AFE489E-13D5-4701-A5D3-EF25AE96575F}" type="datetime8">
              <a:rPr kumimoji="0" lang="en-US" sz="700" b="0" i="0" u="none" strike="noStrike" kern="0" cap="none" spc="0" normalizeH="0" baseline="0" noProof="0">
                <a:ln>
                  <a:noFill/>
                </a:ln>
                <a:solidFill>
                  <a:srgbClr val="000000"/>
                </a:solidFill>
                <a:effectLst/>
                <a:uLnTx/>
                <a:uFillTx/>
                <a:latin typeface="Times New Roman" pitchFamily="18" charset="0"/>
                <a:ea typeface="Arial Unicode MS" pitchFamily="34" charset="-128"/>
                <a:cs typeface="Arial" charset="0"/>
              </a:rPr>
              <a:pPr marL="0" marR="0" lvl="0" indent="0" defTabSz="896938" eaLnBrk="1" fontAlgn="auto" latinLnBrk="0" hangingPunct="1">
                <a:lnSpc>
                  <a:spcPct val="100000"/>
                </a:lnSpc>
                <a:spcBef>
                  <a:spcPts val="0"/>
                </a:spcBef>
                <a:spcAft>
                  <a:spcPts val="0"/>
                </a:spcAft>
                <a:buClrTx/>
                <a:buSzTx/>
                <a:buFontTx/>
                <a:buNone/>
                <a:tabLst/>
                <a:defRPr/>
              </a:pPr>
              <a:t>09-Dec-16 1:24 PM</a:t>
            </a:fld>
            <a:endParaRPr kumimoji="0" lang="en-US" sz="700" b="0" i="0" u="none" strike="noStrike" kern="0" cap="none" spc="0" normalizeH="0" baseline="0" noProof="0">
              <a:ln>
                <a:noFill/>
              </a:ln>
              <a:solidFill>
                <a:srgbClr val="000000"/>
              </a:solidFill>
              <a:effectLst/>
              <a:uLnTx/>
              <a:uFillTx/>
              <a:latin typeface="Times New Roman" pitchFamily="18" charset="0"/>
              <a:ea typeface="Arial Unicode MS" pitchFamily="34" charset="-128"/>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1187676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defRPr>
            </a:lvl1pPr>
            <a:lvl2pPr marL="742950" indent="-285750" algn="ctr">
              <a:defRPr sz="2400">
                <a:solidFill>
                  <a:schemeClr val="tx1"/>
                </a:solidFill>
                <a:latin typeface="Arial" panose="020B0604020202020204" pitchFamily="34" charset="0"/>
              </a:defRPr>
            </a:lvl2pPr>
            <a:lvl3pPr marL="1143000" indent="-228600" algn="ctr">
              <a:defRPr sz="2400">
                <a:solidFill>
                  <a:schemeClr val="tx1"/>
                </a:solidFill>
                <a:latin typeface="Arial" panose="020B0604020202020204" pitchFamily="34" charset="0"/>
              </a:defRPr>
            </a:lvl3pPr>
            <a:lvl4pPr marL="1600200" indent="-228600" algn="ctr">
              <a:defRPr sz="2400">
                <a:solidFill>
                  <a:schemeClr val="tx1"/>
                </a:solidFill>
                <a:latin typeface="Arial" panose="020B0604020202020204" pitchFamily="34" charset="0"/>
              </a:defRPr>
            </a:lvl4pPr>
            <a:lvl5pPr marL="2057400" indent="-228600" algn="ctr">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fld id="{4F77944F-5C49-4401-B672-839DACD8F34F}" type="slidenum">
              <a:rPr kumimoji="0" lang="fr-FR" altLang="en-US" sz="1200" b="0" i="0" u="none" strike="noStrike" kern="0" cap="none" spc="0" normalizeH="0" baseline="0" noProof="0" smtClean="0">
                <a:ln>
                  <a:noFill/>
                </a:ln>
                <a:solidFill>
                  <a:prstClr val="black"/>
                </a:solidFill>
                <a:effectLst/>
                <a:uLnTx/>
                <a:uFillTx/>
                <a:latin typeface="Cambria" panose="02040503050406030204" pitchFamily="18" charset="0"/>
              </a:rPr>
              <a:pPr marL="0" marR="0" lvl="0" indent="0" algn="r" defTabSz="914400" eaLnBrk="1" fontAlgn="auto" latinLnBrk="0" hangingPunct="1">
                <a:lnSpc>
                  <a:spcPct val="100000"/>
                </a:lnSpc>
                <a:spcBef>
                  <a:spcPts val="0"/>
                </a:spcBef>
                <a:spcAft>
                  <a:spcPts val="0"/>
                </a:spcAft>
                <a:buClrTx/>
                <a:buSzTx/>
                <a:buFontTx/>
                <a:buNone/>
                <a:tabLst/>
                <a:defRPr/>
              </a:pPr>
              <a:t>19</a:t>
            </a:fld>
            <a:endParaRPr kumimoji="0" lang="fr-FR" altLang="en-US" sz="1200" b="0" i="0" u="none" strike="noStrike" kern="0" cap="none" spc="0" normalizeH="0" baseline="0" noProof="0" dirty="0">
              <a:ln>
                <a:noFill/>
              </a:ln>
              <a:solidFill>
                <a:prstClr val="black"/>
              </a:solidFill>
              <a:effectLst/>
              <a:uLnTx/>
              <a:uFillTx/>
              <a:latin typeface="Cambria" panose="02040503050406030204" pitchFamily="18"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339955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14D53C-5D3A-4D2E-8333-1FED7F90C9BC}" type="slidenum">
              <a:rPr kumimoji="0" lang="fr-FR" alt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fr-FR" alt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355096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Font typeface="+mj-lt"/>
                  <a:buNone/>
                </a:pPr>
                <a:r>
                  <a:rPr lang="en-IN" dirty="0"/>
                  <a:t>Nomenclature</a:t>
                </a:r>
              </a:p>
              <a:p>
                <a:pPr marL="228600" indent="-228600">
                  <a:buFont typeface="+mj-lt"/>
                  <a:buAutoNum type="arabicPeriod"/>
                </a:pPr>
                <a:r>
                  <a:rPr lang="en-IN" dirty="0"/>
                  <a:t>SSE: Sum of the Square Error</a:t>
                </a:r>
              </a:p>
              <a:p>
                <a:pPr marL="228600" indent="-228600">
                  <a:buFont typeface="+mj-lt"/>
                  <a:buAutoNum type="arabicPeriod"/>
                </a:pPr>
                <a:r>
                  <a:rPr lang="en-IN" dirty="0"/>
                  <a:t>d(</a:t>
                </a:r>
                <a:r>
                  <a:rPr lang="en-IN" dirty="0" err="1"/>
                  <a:t>x,y</a:t>
                </a:r>
                <a:r>
                  <a:rPr lang="en-IN" dirty="0"/>
                  <a:t>):</a:t>
                </a:r>
                <a:r>
                  <a:rPr lang="en-IN" baseline="0" dirty="0"/>
                  <a:t> distance metric for points </a:t>
                </a:r>
                <a:r>
                  <a:rPr lang="en-IN" baseline="0" dirty="0" err="1"/>
                  <a:t>x,y</a:t>
                </a:r>
                <a:endParaRPr lang="en-IN" baseline="0" dirty="0"/>
              </a:p>
              <a:p>
                <a:pPr marL="228600" indent="-228600">
                  <a:buFont typeface="+mj-lt"/>
                  <a:buAutoNum type="arabicPeriod"/>
                </a:pPr>
                <a14:m>
                  <m:oMath xmlns:m="http://schemas.openxmlformats.org/officeDocument/2006/math">
                    <m:sSub>
                      <m:sSubPr>
                        <m:ctrlPr>
                          <a:rPr lang="en-IN" b="0" i="1" baseline="0" smtClean="0">
                            <a:latin typeface="Cambria Math" panose="02040503050406030204" pitchFamily="18" charset="0"/>
                          </a:rPr>
                        </m:ctrlPr>
                      </m:sSubPr>
                      <m:e>
                        <m:r>
                          <a:rPr lang="en-IN" b="0" i="1" baseline="0" smtClean="0">
                            <a:latin typeface="Cambria Math" panose="02040503050406030204" pitchFamily="18" charset="0"/>
                          </a:rPr>
                          <m:t>𝑍</m:t>
                        </m:r>
                      </m:e>
                      <m:sub>
                        <m:r>
                          <a:rPr lang="en-IN" b="0" i="1" baseline="0" smtClean="0">
                            <a:latin typeface="Cambria Math" panose="02040503050406030204" pitchFamily="18" charset="0"/>
                          </a:rPr>
                          <m:t>𝑖</m:t>
                        </m:r>
                      </m:sub>
                    </m:sSub>
                  </m:oMath>
                </a14:m>
                <a:r>
                  <a:rPr lang="en-IN" baseline="0" dirty="0"/>
                  <a:t> :  Centroid/Cluster centre for cluster </a:t>
                </a:r>
                <a:r>
                  <a:rPr lang="en-IN" baseline="0" dirty="0" err="1"/>
                  <a:t>i</a:t>
                </a:r>
                <a:endParaRPr lang="en-IN" baseline="0" dirty="0"/>
              </a:p>
              <a:p>
                <a:pPr marL="228600" indent="-228600">
                  <a:buFont typeface="+mj-lt"/>
                  <a:buAutoNum type="arabicPeriod"/>
                </a:pPr>
                <a:r>
                  <a:rPr lang="en-IN" baseline="0" dirty="0"/>
                  <a:t>x : data point</a:t>
                </a:r>
              </a:p>
              <a:p>
                <a:pPr marL="228600" indent="-228600">
                  <a:buFont typeface="+mj-lt"/>
                  <a:buAutoNum type="arabicPeriod"/>
                </a:pPr>
                <a:r>
                  <a:rPr lang="en-IN" baseline="0" dirty="0"/>
                  <a:t>K: Number of clusters</a:t>
                </a:r>
              </a:p>
              <a:p>
                <a:pPr marL="228600" indent="-228600">
                  <a:buFont typeface="+mj-lt"/>
                  <a:buAutoNum type="arabicPeriod"/>
                </a:pPr>
                <a:endParaRPr lang="en-IN" dirty="0"/>
              </a:p>
            </p:txBody>
          </p:sp>
        </mc:Choice>
        <mc:Fallback xmlns="">
          <p:sp>
            <p:nvSpPr>
              <p:cNvPr id="3" name="Notes Placeholder 2"/>
              <p:cNvSpPr>
                <a:spLocks noGrp="1"/>
              </p:cNvSpPr>
              <p:nvPr>
                <p:ph type="body" idx="1"/>
              </p:nvPr>
            </p:nvSpPr>
            <p:spPr/>
            <p:txBody>
              <a:bodyPr/>
              <a:lstStyle/>
              <a:p>
                <a:pPr marL="0" indent="0">
                  <a:buFont typeface="+mj-lt"/>
                  <a:buNone/>
                </a:pPr>
                <a:r>
                  <a:rPr lang="en-IN" dirty="0"/>
                  <a:t>Nomenclature</a:t>
                </a:r>
              </a:p>
              <a:p>
                <a:pPr marL="228600" indent="-228600">
                  <a:buFont typeface="+mj-lt"/>
                  <a:buAutoNum type="arabicPeriod"/>
                </a:pPr>
                <a:r>
                  <a:rPr lang="en-IN" dirty="0"/>
                  <a:t>SSE: Sum of the Square Error</a:t>
                </a:r>
              </a:p>
              <a:p>
                <a:pPr marL="228600" indent="-228600">
                  <a:buFont typeface="+mj-lt"/>
                  <a:buAutoNum type="arabicPeriod"/>
                </a:pPr>
                <a:r>
                  <a:rPr lang="en-IN" dirty="0"/>
                  <a:t>d(</a:t>
                </a:r>
                <a:r>
                  <a:rPr lang="en-IN" dirty="0" err="1"/>
                  <a:t>x,y</a:t>
                </a:r>
                <a:r>
                  <a:rPr lang="en-IN" dirty="0"/>
                  <a:t>):</a:t>
                </a:r>
                <a:r>
                  <a:rPr lang="en-IN" baseline="0" dirty="0"/>
                  <a:t> distance metric for points </a:t>
                </a:r>
                <a:r>
                  <a:rPr lang="en-IN" baseline="0" dirty="0" err="1"/>
                  <a:t>x,y</a:t>
                </a:r>
                <a:endParaRPr lang="en-IN" baseline="0" dirty="0"/>
              </a:p>
              <a:p>
                <a:pPr marL="228600" indent="-228600">
                  <a:buFont typeface="+mj-lt"/>
                  <a:buAutoNum type="arabicPeriod"/>
                </a:pPr>
                <a:r>
                  <a:rPr lang="en-IN" b="0" i="0" baseline="0" smtClean="0">
                    <a:latin typeface="Cambria Math" panose="02040503050406030204" pitchFamily="18" charset="0"/>
                  </a:rPr>
                  <a:t>𝑍_𝑖</a:t>
                </a:r>
                <a:r>
                  <a:rPr lang="en-IN" baseline="0" dirty="0"/>
                  <a:t> :  Centroid/Cluster centre for cluster </a:t>
                </a:r>
                <a:r>
                  <a:rPr lang="en-IN" baseline="0" dirty="0" err="1"/>
                  <a:t>i</a:t>
                </a:r>
                <a:endParaRPr lang="en-IN" baseline="0" dirty="0"/>
              </a:p>
              <a:p>
                <a:pPr marL="228600" indent="-228600">
                  <a:buFont typeface="+mj-lt"/>
                  <a:buAutoNum type="arabicPeriod"/>
                </a:pPr>
                <a:r>
                  <a:rPr lang="en-IN" baseline="0" dirty="0"/>
                  <a:t>x : data point</a:t>
                </a:r>
              </a:p>
              <a:p>
                <a:pPr marL="228600" indent="-228600">
                  <a:buFont typeface="+mj-lt"/>
                  <a:buAutoNum type="arabicPeriod"/>
                </a:pPr>
                <a:r>
                  <a:rPr lang="en-IN" baseline="0" dirty="0"/>
                  <a:t>K: Number of clusters</a:t>
                </a:r>
              </a:p>
              <a:p>
                <a:pPr marL="228600" indent="-228600">
                  <a:buFont typeface="+mj-lt"/>
                  <a:buAutoNum type="arabicPeriod"/>
                </a:pPr>
                <a:endParaRPr lang="en-IN" dirty="0"/>
              </a:p>
            </p:txBody>
          </p:sp>
        </mc:Fallback>
      </mc:AlternateContent>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14D53C-5D3A-4D2E-8333-1FED7F90C9BC}" type="slidenum">
              <a:rPr kumimoji="0" lang="fr-FR" alt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fr-FR" alt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330399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14D53C-5D3A-4D2E-8333-1FED7F90C9BC}" type="slidenum">
              <a:rPr kumimoji="0" lang="fr-FR" alt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fr-FR" alt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499077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投影片圖像版面配置區 1"/>
          <p:cNvSpPr>
            <a:spLocks noGrp="1" noRot="1" noChangeAspect="1" noTextEdit="1"/>
          </p:cNvSpPr>
          <p:nvPr>
            <p:ph type="sldImg"/>
          </p:nvPr>
        </p:nvSpPr>
        <p:spPr>
          <a:xfrm>
            <a:off x="879475" y="738188"/>
            <a:ext cx="4908550" cy="3681412"/>
          </a:xfrm>
          <a:ln/>
        </p:spPr>
      </p:sp>
      <p:sp>
        <p:nvSpPr>
          <p:cNvPr id="3686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a:p>
        </p:txBody>
      </p:sp>
      <p:sp>
        <p:nvSpPr>
          <p:cNvPr id="36868"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lnSpc>
                <a:spcPct val="120000"/>
              </a:lnSpc>
              <a:spcBef>
                <a:spcPct val="40000"/>
              </a:spcBef>
              <a:defRPr kumimoji="1" sz="1200">
                <a:solidFill>
                  <a:schemeClr val="tx1"/>
                </a:solidFill>
                <a:latin typeface="Arial" panose="020B0604020202020204" pitchFamily="34" charset="0"/>
                <a:ea typeface="新細明體" pitchFamily="18" charset="-120"/>
              </a:defRPr>
            </a:lvl1pPr>
            <a:lvl2pPr marL="742950" indent="-28575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2pPr>
            <a:lvl3pPr marL="11430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3pPr>
            <a:lvl4pPr marL="16002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4pPr>
            <a:lvl5pPr marL="20574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5pPr>
            <a:lvl6pPr marL="25146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6pPr>
            <a:lvl7pPr marL="29718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7pPr>
            <a:lvl8pPr marL="34290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8pPr>
            <a:lvl9pPr marL="38862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9pPr>
          </a:lstStyle>
          <a:p>
            <a:pPr marL="0" marR="0" lvl="0" indent="0" defTabSz="762000" eaLnBrk="1" fontAlgn="auto" latinLnBrk="0" hangingPunct="1">
              <a:lnSpc>
                <a:spcPct val="100000"/>
              </a:lnSpc>
              <a:spcBef>
                <a:spcPct val="0"/>
              </a:spcBef>
              <a:spcAft>
                <a:spcPts val="0"/>
              </a:spcAft>
              <a:buClrTx/>
              <a:buSzTx/>
              <a:buFontTx/>
              <a:buNone/>
              <a:tabLst/>
              <a:defRPr/>
            </a:pPr>
            <a:fld id="{4AC88736-AB7E-4D34-947E-F37962B409D5}" type="datetime1">
              <a:rPr kumimoji="1" lang="zh-TW" altLang="en-US" sz="1000" b="0" i="0" u="none" strike="noStrike" kern="0" cap="none" spc="0" normalizeH="0" baseline="0" noProof="0" smtClean="0">
                <a:ln>
                  <a:noFill/>
                </a:ln>
                <a:solidFill>
                  <a:prstClr val="black"/>
                </a:solidFill>
                <a:effectLst/>
                <a:uLnTx/>
                <a:uFillTx/>
                <a:latin typeface="Times New Roman" panose="02020603050405020304" pitchFamily="18" charset="0"/>
                <a:ea typeface="新細明體" pitchFamily="18" charset="-120"/>
              </a:rPr>
              <a:pPr marL="0" marR="0" lvl="0" indent="0" defTabSz="762000" eaLnBrk="1" fontAlgn="auto" latinLnBrk="0" hangingPunct="1">
                <a:lnSpc>
                  <a:spcPct val="100000"/>
                </a:lnSpc>
                <a:spcBef>
                  <a:spcPct val="0"/>
                </a:spcBef>
                <a:spcAft>
                  <a:spcPts val="0"/>
                </a:spcAft>
                <a:buClrTx/>
                <a:buSzTx/>
                <a:buFontTx/>
                <a:buNone/>
                <a:tabLst/>
                <a:defRPr/>
              </a:pPr>
              <a:t>2016/12/9</a:t>
            </a:fld>
            <a:endParaRPr kumimoji="1" lang="en-US" altLang="zh-TW" sz="1000" b="0" i="0" u="none" strike="noStrike" kern="0" cap="none" spc="0" normalizeH="0" baseline="0" noProof="0">
              <a:ln>
                <a:noFill/>
              </a:ln>
              <a:solidFill>
                <a:prstClr val="black"/>
              </a:solidFill>
              <a:effectLst/>
              <a:uLnTx/>
              <a:uFillTx/>
              <a:latin typeface="Times New Roman" panose="02020603050405020304" pitchFamily="18" charset="0"/>
              <a:ea typeface="新細明體" pitchFamily="18" charset="-120"/>
            </a:endParaRPr>
          </a:p>
        </p:txBody>
      </p:sp>
      <p:sp>
        <p:nvSpPr>
          <p:cNvPr id="36869"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lnSpc>
                <a:spcPct val="120000"/>
              </a:lnSpc>
              <a:spcBef>
                <a:spcPct val="40000"/>
              </a:spcBef>
              <a:defRPr kumimoji="1" sz="1200">
                <a:solidFill>
                  <a:schemeClr val="tx1"/>
                </a:solidFill>
                <a:latin typeface="Arial" panose="020B0604020202020204" pitchFamily="34" charset="0"/>
                <a:ea typeface="新細明體" pitchFamily="18" charset="-120"/>
              </a:defRPr>
            </a:lvl1pPr>
            <a:lvl2pPr marL="742950" indent="-28575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2pPr>
            <a:lvl3pPr marL="11430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3pPr>
            <a:lvl4pPr marL="16002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4pPr>
            <a:lvl5pPr marL="20574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5pPr>
            <a:lvl6pPr marL="25146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6pPr>
            <a:lvl7pPr marL="29718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7pPr>
            <a:lvl8pPr marL="34290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8pPr>
            <a:lvl9pPr marL="38862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9pPr>
          </a:lstStyle>
          <a:p>
            <a:pPr marL="0" marR="0" lvl="0" indent="0" defTabSz="762000" eaLnBrk="1" fontAlgn="auto" latinLnBrk="0" hangingPunct="1">
              <a:lnSpc>
                <a:spcPct val="100000"/>
              </a:lnSpc>
              <a:spcBef>
                <a:spcPct val="0"/>
              </a:spcBef>
              <a:spcAft>
                <a:spcPts val="0"/>
              </a:spcAft>
              <a:buClrTx/>
              <a:buSzTx/>
              <a:buFontTx/>
              <a:buNone/>
              <a:tabLst/>
              <a:defRPr/>
            </a:pPr>
            <a:fld id="{5BF6EA46-8423-4BF7-A0F1-153F3B46BF7F}" type="slidenum">
              <a:rPr kumimoji="1" lang="en-US" altLang="zh-TW" sz="1000" b="0" i="0" u="none" strike="noStrike" kern="0" cap="none" spc="0" normalizeH="0" baseline="0" noProof="0" smtClean="0">
                <a:ln>
                  <a:noFill/>
                </a:ln>
                <a:solidFill>
                  <a:prstClr val="black"/>
                </a:solidFill>
                <a:effectLst/>
                <a:uLnTx/>
                <a:uFillTx/>
                <a:latin typeface="Times New Roman" panose="02020603050405020304" pitchFamily="18" charset="0"/>
                <a:ea typeface="新細明體" pitchFamily="18" charset="-120"/>
              </a:rPr>
              <a:pPr marL="0" marR="0" lvl="0" indent="0" defTabSz="762000" eaLnBrk="1" fontAlgn="auto" latinLnBrk="0" hangingPunct="1">
                <a:lnSpc>
                  <a:spcPct val="100000"/>
                </a:lnSpc>
                <a:spcBef>
                  <a:spcPct val="0"/>
                </a:spcBef>
                <a:spcAft>
                  <a:spcPts val="0"/>
                </a:spcAft>
                <a:buClrTx/>
                <a:buSzTx/>
                <a:buFontTx/>
                <a:buNone/>
                <a:tabLst/>
                <a:defRPr/>
              </a:pPr>
              <a:t>25</a:t>
            </a:fld>
            <a:endParaRPr kumimoji="1" lang="en-US" altLang="zh-TW" sz="1000" b="0" i="0" u="none" strike="noStrike" kern="0" cap="none" spc="0" normalizeH="0" baseline="0" noProof="0">
              <a:ln>
                <a:noFill/>
              </a:ln>
              <a:solidFill>
                <a:prstClr val="black"/>
              </a:solidFill>
              <a:effectLst/>
              <a:uLnTx/>
              <a:uFillTx/>
              <a:latin typeface="Times New Roman" panose="02020603050405020304" pitchFamily="18" charset="0"/>
              <a:ea typeface="新細明體" pitchFamily="18" charset="-120"/>
            </a:endParaRPr>
          </a:p>
        </p:txBody>
      </p:sp>
    </p:spTree>
    <p:extLst>
      <p:ext uri="{BB962C8B-B14F-4D97-AF65-F5344CB8AC3E}">
        <p14:creationId xmlns:p14="http://schemas.microsoft.com/office/powerpoint/2010/main" val="4084352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lnSpc>
                <a:spcPct val="120000"/>
              </a:lnSpc>
              <a:spcBef>
                <a:spcPct val="40000"/>
              </a:spcBef>
              <a:defRPr kumimoji="1" sz="1200">
                <a:solidFill>
                  <a:schemeClr val="tx1"/>
                </a:solidFill>
                <a:latin typeface="Arial" panose="020B0604020202020204" pitchFamily="34" charset="0"/>
                <a:ea typeface="新細明體" pitchFamily="18" charset="-120"/>
              </a:defRPr>
            </a:lvl1pPr>
            <a:lvl2pPr marL="742950" indent="-28575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2pPr>
            <a:lvl3pPr marL="11430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3pPr>
            <a:lvl4pPr marL="16002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4pPr>
            <a:lvl5pPr marL="20574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5pPr>
            <a:lvl6pPr marL="25146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6pPr>
            <a:lvl7pPr marL="29718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7pPr>
            <a:lvl8pPr marL="34290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8pPr>
            <a:lvl9pPr marL="38862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9pPr>
          </a:lstStyle>
          <a:p>
            <a:pPr marL="0" marR="0" lvl="0" indent="0" defTabSz="762000" eaLnBrk="1" fontAlgn="auto" latinLnBrk="0" hangingPunct="1">
              <a:lnSpc>
                <a:spcPct val="100000"/>
              </a:lnSpc>
              <a:spcBef>
                <a:spcPct val="0"/>
              </a:spcBef>
              <a:spcAft>
                <a:spcPts val="0"/>
              </a:spcAft>
              <a:buClrTx/>
              <a:buSzTx/>
              <a:buFontTx/>
              <a:buNone/>
              <a:tabLst/>
              <a:defRPr/>
            </a:pPr>
            <a:fld id="{82B1D692-B318-4601-BC00-F01D74C672A6}" type="datetime1">
              <a:rPr kumimoji="1" lang="zh-TW" altLang="en-US" sz="1000" b="0" i="0" u="none" strike="noStrike" kern="0" cap="none" spc="0" normalizeH="0" baseline="0" noProof="0" smtClean="0">
                <a:ln>
                  <a:noFill/>
                </a:ln>
                <a:solidFill>
                  <a:prstClr val="black"/>
                </a:solidFill>
                <a:effectLst/>
                <a:uLnTx/>
                <a:uFillTx/>
                <a:latin typeface="Times New Roman" panose="02020603050405020304" pitchFamily="18" charset="0"/>
                <a:ea typeface="新細明體" pitchFamily="18" charset="-120"/>
              </a:rPr>
              <a:pPr marL="0" marR="0" lvl="0" indent="0" defTabSz="762000" eaLnBrk="1" fontAlgn="auto" latinLnBrk="0" hangingPunct="1">
                <a:lnSpc>
                  <a:spcPct val="100000"/>
                </a:lnSpc>
                <a:spcBef>
                  <a:spcPct val="0"/>
                </a:spcBef>
                <a:spcAft>
                  <a:spcPts val="0"/>
                </a:spcAft>
                <a:buClrTx/>
                <a:buSzTx/>
                <a:buFontTx/>
                <a:buNone/>
                <a:tabLst/>
                <a:defRPr/>
              </a:pPr>
              <a:t>2016/12/9</a:t>
            </a:fld>
            <a:endParaRPr kumimoji="1" lang="en-US" altLang="zh-TW" sz="1000" b="0" i="0" u="none" strike="noStrike" kern="0" cap="none" spc="0" normalizeH="0" baseline="0" noProof="0">
              <a:ln>
                <a:noFill/>
              </a:ln>
              <a:solidFill>
                <a:prstClr val="black"/>
              </a:solidFill>
              <a:effectLst/>
              <a:uLnTx/>
              <a:uFillTx/>
              <a:latin typeface="Times New Roman" panose="02020603050405020304" pitchFamily="18" charset="0"/>
              <a:ea typeface="新細明體" pitchFamily="18" charset="-120"/>
            </a:endParaRPr>
          </a:p>
        </p:txBody>
      </p:sp>
      <p:sp>
        <p:nvSpPr>
          <p:cNvPr id="33795"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lnSpc>
                <a:spcPct val="120000"/>
              </a:lnSpc>
              <a:spcBef>
                <a:spcPct val="40000"/>
              </a:spcBef>
              <a:defRPr kumimoji="1" sz="1200">
                <a:solidFill>
                  <a:schemeClr val="tx1"/>
                </a:solidFill>
                <a:latin typeface="Arial" panose="020B0604020202020204" pitchFamily="34" charset="0"/>
                <a:ea typeface="新細明體" pitchFamily="18" charset="-120"/>
              </a:defRPr>
            </a:lvl1pPr>
            <a:lvl2pPr marL="742950" indent="-28575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2pPr>
            <a:lvl3pPr marL="11430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3pPr>
            <a:lvl4pPr marL="16002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4pPr>
            <a:lvl5pPr marL="20574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5pPr>
            <a:lvl6pPr marL="25146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6pPr>
            <a:lvl7pPr marL="29718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7pPr>
            <a:lvl8pPr marL="34290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8pPr>
            <a:lvl9pPr marL="38862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9pPr>
          </a:lstStyle>
          <a:p>
            <a:pPr marL="0" marR="0" lvl="0" indent="0" defTabSz="762000" eaLnBrk="1" fontAlgn="auto" latinLnBrk="0" hangingPunct="1">
              <a:lnSpc>
                <a:spcPct val="100000"/>
              </a:lnSpc>
              <a:spcBef>
                <a:spcPct val="0"/>
              </a:spcBef>
              <a:spcAft>
                <a:spcPts val="0"/>
              </a:spcAft>
              <a:buClrTx/>
              <a:buSzTx/>
              <a:buFontTx/>
              <a:buNone/>
              <a:tabLst/>
              <a:defRPr/>
            </a:pPr>
            <a:fld id="{58BFF9EF-CD61-48B6-BAD0-B8818B893FDD}" type="slidenum">
              <a:rPr kumimoji="1" lang="en-US" altLang="zh-TW" sz="1000" b="0" i="0" u="none" strike="noStrike" kern="0" cap="none" spc="0" normalizeH="0" baseline="0" noProof="0" smtClean="0">
                <a:ln>
                  <a:noFill/>
                </a:ln>
                <a:solidFill>
                  <a:prstClr val="black"/>
                </a:solidFill>
                <a:effectLst/>
                <a:uLnTx/>
                <a:uFillTx/>
                <a:latin typeface="Times New Roman" panose="02020603050405020304" pitchFamily="18" charset="0"/>
                <a:ea typeface="新細明體" pitchFamily="18" charset="-120"/>
              </a:rPr>
              <a:pPr marL="0" marR="0" lvl="0" indent="0" defTabSz="762000" eaLnBrk="1" fontAlgn="auto" latinLnBrk="0" hangingPunct="1">
                <a:lnSpc>
                  <a:spcPct val="100000"/>
                </a:lnSpc>
                <a:spcBef>
                  <a:spcPct val="0"/>
                </a:spcBef>
                <a:spcAft>
                  <a:spcPts val="0"/>
                </a:spcAft>
                <a:buClrTx/>
                <a:buSzTx/>
                <a:buFontTx/>
                <a:buNone/>
                <a:tabLst/>
                <a:defRPr/>
              </a:pPr>
              <a:t>26</a:t>
            </a:fld>
            <a:endParaRPr kumimoji="1" lang="en-US" altLang="zh-TW" sz="1000" b="0" i="0" u="none" strike="noStrike" kern="0" cap="none" spc="0" normalizeH="0" baseline="0" noProof="0">
              <a:ln>
                <a:noFill/>
              </a:ln>
              <a:solidFill>
                <a:prstClr val="black"/>
              </a:solidFill>
              <a:effectLst/>
              <a:uLnTx/>
              <a:uFillTx/>
              <a:latin typeface="Times New Roman" panose="02020603050405020304" pitchFamily="18" charset="0"/>
              <a:ea typeface="新細明體" pitchFamily="18" charset="-120"/>
            </a:endParaRPr>
          </a:p>
        </p:txBody>
      </p:sp>
      <p:sp>
        <p:nvSpPr>
          <p:cNvPr id="33796" name="Rectangle 2"/>
          <p:cNvSpPr>
            <a:spLocks noGrp="1" noRot="1" noChangeAspect="1" noChangeArrowheads="1" noTextEdit="1"/>
          </p:cNvSpPr>
          <p:nvPr>
            <p:ph type="sldImg"/>
          </p:nvPr>
        </p:nvSpPr>
        <p:spPr>
          <a:xfrm>
            <a:off x="879475" y="738188"/>
            <a:ext cx="4908550" cy="3681412"/>
          </a:xfrm>
          <a:ln cap="flat"/>
        </p:spPr>
      </p:sp>
      <mc:AlternateContent xmlns:mc="http://schemas.openxmlformats.org/markup-compatibility/2006" xmlns:a14="http://schemas.microsoft.com/office/drawing/2010/main">
        <mc:Choice Requires="a14">
          <p:sp>
            <p:nvSpPr>
              <p:cNvPr id="33797"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14:m>
                  <m:oMath xmlns:m="http://schemas.openxmlformats.org/officeDocument/2006/math">
                    <m:r>
                      <a:rPr lang="en-IN" altLang="zh-TW" b="0" i="1" smtClean="0">
                        <a:latin typeface="Cambria Math" panose="02040503050406030204" pitchFamily="18" charset="0"/>
                      </a:rPr>
                      <m:t>𝜌</m:t>
                    </m:r>
                    <m:r>
                      <a:rPr lang="en-IN" altLang="zh-TW" b="0" i="1" smtClean="0">
                        <a:latin typeface="Cambria Math" panose="02040503050406030204" pitchFamily="18" charset="0"/>
                      </a:rPr>
                      <m:t>:</m:t>
                    </m:r>
                  </m:oMath>
                </a14:m>
                <a:r>
                  <a:rPr lang="en-IN" altLang="zh-TW" dirty="0"/>
                  <a:t> </a:t>
                </a:r>
                <a14:m>
                  <m:oMath xmlns:m="http://schemas.openxmlformats.org/officeDocument/2006/math">
                    <m:r>
                      <a:rPr lang="en-IN" altLang="zh-TW" b="0" i="1" smtClean="0">
                        <a:latin typeface="Cambria Math" panose="02040503050406030204" pitchFamily="18" charset="0"/>
                      </a:rPr>
                      <m:t>𝑐𝑜𝑚𝑝𝑟𝑒𝑠𝑠𝑖𝑜𝑛</m:t>
                    </m:r>
                    <m:r>
                      <a:rPr lang="en-IN" altLang="zh-TW" b="0" i="1" smtClean="0">
                        <a:latin typeface="Cambria Math" panose="02040503050406030204" pitchFamily="18" charset="0"/>
                      </a:rPr>
                      <m:t> </m:t>
                    </m:r>
                    <m:r>
                      <a:rPr lang="en-IN" altLang="zh-TW" b="0" i="1" smtClean="0">
                        <a:latin typeface="Cambria Math" panose="02040503050406030204" pitchFamily="18" charset="0"/>
                      </a:rPr>
                      <m:t>𝑟𝑎𝑡𝑖𝑜</m:t>
                    </m:r>
                  </m:oMath>
                </a14:m>
                <a:endParaRPr lang="en-IN" altLang="zh-TW" b="0" dirty="0"/>
              </a:p>
              <a:p>
                <a:r>
                  <a:rPr lang="en-IN" altLang="zh-TW" dirty="0"/>
                  <a:t>m:</a:t>
                </a:r>
                <a:r>
                  <a:rPr lang="en-IN" altLang="zh-TW" baseline="0" dirty="0"/>
                  <a:t> number of pixels in image along x-axis</a:t>
                </a:r>
              </a:p>
              <a:p>
                <a:r>
                  <a:rPr lang="en-IN" altLang="zh-TW" baseline="0" dirty="0"/>
                  <a:t>n: number of pixels in image along y-axis</a:t>
                </a:r>
              </a:p>
              <a:p>
                <a:endParaRPr lang="zh-TW" altLang="zh-TW" dirty="0"/>
              </a:p>
            </p:txBody>
          </p:sp>
        </mc:Choice>
        <mc:Fallback xmlns="">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ltLang="zh-TW" b="0" i="0" smtClean="0">
                    <a:latin typeface="Cambria Math" panose="02040503050406030204" pitchFamily="18" charset="0"/>
                  </a:rPr>
                  <a:t>𝜌:</a:t>
                </a:r>
                <a:r>
                  <a:rPr lang="en-IN" altLang="zh-TW" dirty="0"/>
                  <a:t> </a:t>
                </a:r>
                <a:r>
                  <a:rPr lang="en-IN" altLang="zh-TW" b="0" i="0" smtClean="0">
                    <a:latin typeface="Cambria Math" panose="02040503050406030204" pitchFamily="18" charset="0"/>
                  </a:rPr>
                  <a:t>𝑐𝑜𝑚𝑝𝑟𝑒𝑠𝑠𝑖𝑜𝑛 𝑟𝑎𝑡𝑖𝑜</a:t>
                </a:r>
                <a:endParaRPr lang="en-IN" altLang="zh-TW" b="0" dirty="0"/>
              </a:p>
              <a:p>
                <a:r>
                  <a:rPr lang="en-IN" altLang="zh-TW" dirty="0"/>
                  <a:t>m:</a:t>
                </a:r>
                <a:r>
                  <a:rPr lang="en-IN" altLang="zh-TW" baseline="0" dirty="0"/>
                  <a:t> number of pixels in image along x-axis</a:t>
                </a:r>
              </a:p>
              <a:p>
                <a:r>
                  <a:rPr lang="en-IN" altLang="zh-TW" baseline="0" dirty="0"/>
                  <a:t>n: number of pixels in image along y-axis</a:t>
                </a:r>
              </a:p>
              <a:p>
                <a:endParaRPr lang="zh-TW" altLang="zh-TW" dirty="0"/>
              </a:p>
            </p:txBody>
          </p:sp>
        </mc:Fallback>
      </mc:AlternateContent>
    </p:spTree>
    <p:extLst>
      <p:ext uri="{BB962C8B-B14F-4D97-AF65-F5344CB8AC3E}">
        <p14:creationId xmlns:p14="http://schemas.microsoft.com/office/powerpoint/2010/main" val="2209639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圖像版面配置區 1"/>
          <p:cNvSpPr>
            <a:spLocks noGrp="1" noRot="1" noChangeAspect="1" noTextEdit="1"/>
          </p:cNvSpPr>
          <p:nvPr>
            <p:ph type="sldImg"/>
          </p:nvPr>
        </p:nvSpPr>
        <p:spPr>
          <a:xfrm>
            <a:off x="879475" y="738188"/>
            <a:ext cx="4908550" cy="3681412"/>
          </a:xfrm>
          <a:ln/>
        </p:spPr>
      </p:sp>
      <p:sp>
        <p:nvSpPr>
          <p:cNvPr id="4096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a:p>
        </p:txBody>
      </p:sp>
      <p:sp>
        <p:nvSpPr>
          <p:cNvPr id="40964"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lnSpc>
                <a:spcPct val="120000"/>
              </a:lnSpc>
              <a:spcBef>
                <a:spcPct val="40000"/>
              </a:spcBef>
              <a:defRPr kumimoji="1" sz="1200">
                <a:solidFill>
                  <a:schemeClr val="tx1"/>
                </a:solidFill>
                <a:latin typeface="Arial" panose="020B0604020202020204" pitchFamily="34" charset="0"/>
                <a:ea typeface="新細明體" pitchFamily="18" charset="-120"/>
              </a:defRPr>
            </a:lvl1pPr>
            <a:lvl2pPr marL="742950" indent="-28575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2pPr>
            <a:lvl3pPr marL="11430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3pPr>
            <a:lvl4pPr marL="16002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4pPr>
            <a:lvl5pPr marL="20574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5pPr>
            <a:lvl6pPr marL="25146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6pPr>
            <a:lvl7pPr marL="29718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7pPr>
            <a:lvl8pPr marL="34290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8pPr>
            <a:lvl9pPr marL="38862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9pPr>
          </a:lstStyle>
          <a:p>
            <a:pPr marL="0" marR="0" lvl="0" indent="0" defTabSz="762000" eaLnBrk="1" fontAlgn="auto" latinLnBrk="0" hangingPunct="1">
              <a:lnSpc>
                <a:spcPct val="100000"/>
              </a:lnSpc>
              <a:spcBef>
                <a:spcPct val="0"/>
              </a:spcBef>
              <a:spcAft>
                <a:spcPts val="0"/>
              </a:spcAft>
              <a:buClrTx/>
              <a:buSzTx/>
              <a:buFontTx/>
              <a:buNone/>
              <a:tabLst/>
              <a:defRPr/>
            </a:pPr>
            <a:fld id="{72042EC2-6050-40E8-8658-2E9C0DD53B0E}" type="datetime1">
              <a:rPr kumimoji="1" lang="zh-TW" altLang="en-US" sz="1000" b="0" i="0" u="none" strike="noStrike" kern="0" cap="none" spc="0" normalizeH="0" baseline="0" noProof="0" smtClean="0">
                <a:ln>
                  <a:noFill/>
                </a:ln>
                <a:solidFill>
                  <a:prstClr val="black"/>
                </a:solidFill>
                <a:effectLst/>
                <a:uLnTx/>
                <a:uFillTx/>
                <a:latin typeface="Times New Roman" panose="02020603050405020304" pitchFamily="18" charset="0"/>
                <a:ea typeface="新細明體" pitchFamily="18" charset="-120"/>
              </a:rPr>
              <a:pPr marL="0" marR="0" lvl="0" indent="0" defTabSz="762000" eaLnBrk="1" fontAlgn="auto" latinLnBrk="0" hangingPunct="1">
                <a:lnSpc>
                  <a:spcPct val="100000"/>
                </a:lnSpc>
                <a:spcBef>
                  <a:spcPct val="0"/>
                </a:spcBef>
                <a:spcAft>
                  <a:spcPts val="0"/>
                </a:spcAft>
                <a:buClrTx/>
                <a:buSzTx/>
                <a:buFontTx/>
                <a:buNone/>
                <a:tabLst/>
                <a:defRPr/>
              </a:pPr>
              <a:t>2016/12/9</a:t>
            </a:fld>
            <a:endParaRPr kumimoji="1" lang="en-US" altLang="zh-TW" sz="1000" b="0" i="0" u="none" strike="noStrike" kern="0" cap="none" spc="0" normalizeH="0" baseline="0" noProof="0">
              <a:ln>
                <a:noFill/>
              </a:ln>
              <a:solidFill>
                <a:prstClr val="black"/>
              </a:solidFill>
              <a:effectLst/>
              <a:uLnTx/>
              <a:uFillTx/>
              <a:latin typeface="Times New Roman" panose="02020603050405020304" pitchFamily="18" charset="0"/>
              <a:ea typeface="新細明體" pitchFamily="18" charset="-120"/>
            </a:endParaRPr>
          </a:p>
        </p:txBody>
      </p:sp>
      <p:sp>
        <p:nvSpPr>
          <p:cNvPr id="40965"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lnSpc>
                <a:spcPct val="120000"/>
              </a:lnSpc>
              <a:spcBef>
                <a:spcPct val="40000"/>
              </a:spcBef>
              <a:defRPr kumimoji="1" sz="1200">
                <a:solidFill>
                  <a:schemeClr val="tx1"/>
                </a:solidFill>
                <a:latin typeface="Arial" panose="020B0604020202020204" pitchFamily="34" charset="0"/>
                <a:ea typeface="新細明體" pitchFamily="18" charset="-120"/>
              </a:defRPr>
            </a:lvl1pPr>
            <a:lvl2pPr marL="742950" indent="-28575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2pPr>
            <a:lvl3pPr marL="11430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3pPr>
            <a:lvl4pPr marL="16002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4pPr>
            <a:lvl5pPr marL="20574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5pPr>
            <a:lvl6pPr marL="25146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6pPr>
            <a:lvl7pPr marL="29718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7pPr>
            <a:lvl8pPr marL="34290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8pPr>
            <a:lvl9pPr marL="38862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9pPr>
          </a:lstStyle>
          <a:p>
            <a:pPr marL="0" marR="0" lvl="0" indent="0" defTabSz="762000" eaLnBrk="1" fontAlgn="auto" latinLnBrk="0" hangingPunct="1">
              <a:lnSpc>
                <a:spcPct val="100000"/>
              </a:lnSpc>
              <a:spcBef>
                <a:spcPct val="0"/>
              </a:spcBef>
              <a:spcAft>
                <a:spcPts val="0"/>
              </a:spcAft>
              <a:buClrTx/>
              <a:buSzTx/>
              <a:buFontTx/>
              <a:buNone/>
              <a:tabLst/>
              <a:defRPr/>
            </a:pPr>
            <a:fld id="{DBADAAE0-7787-4F67-B4F5-B7E4C2C0B1B4}" type="slidenum">
              <a:rPr kumimoji="1" lang="en-US" altLang="zh-TW" sz="1000" b="0" i="0" u="none" strike="noStrike" kern="0" cap="none" spc="0" normalizeH="0" baseline="0" noProof="0" smtClean="0">
                <a:ln>
                  <a:noFill/>
                </a:ln>
                <a:solidFill>
                  <a:prstClr val="black"/>
                </a:solidFill>
                <a:effectLst/>
                <a:uLnTx/>
                <a:uFillTx/>
                <a:latin typeface="Times New Roman" panose="02020603050405020304" pitchFamily="18" charset="0"/>
                <a:ea typeface="新細明體" pitchFamily="18" charset="-120"/>
              </a:rPr>
              <a:pPr marL="0" marR="0" lvl="0" indent="0" defTabSz="762000" eaLnBrk="1" fontAlgn="auto" latinLnBrk="0" hangingPunct="1">
                <a:lnSpc>
                  <a:spcPct val="100000"/>
                </a:lnSpc>
                <a:spcBef>
                  <a:spcPct val="0"/>
                </a:spcBef>
                <a:spcAft>
                  <a:spcPts val="0"/>
                </a:spcAft>
                <a:buClrTx/>
                <a:buSzTx/>
                <a:buFontTx/>
                <a:buNone/>
                <a:tabLst/>
                <a:defRPr/>
              </a:pPr>
              <a:t>27</a:t>
            </a:fld>
            <a:endParaRPr kumimoji="1" lang="en-US" altLang="zh-TW" sz="1000" b="0" i="0" u="none" strike="noStrike" kern="0" cap="none" spc="0" normalizeH="0" baseline="0" noProof="0">
              <a:ln>
                <a:noFill/>
              </a:ln>
              <a:solidFill>
                <a:prstClr val="black"/>
              </a:solidFill>
              <a:effectLst/>
              <a:uLnTx/>
              <a:uFillTx/>
              <a:latin typeface="Times New Roman" panose="02020603050405020304" pitchFamily="18" charset="0"/>
              <a:ea typeface="新細明體" pitchFamily="18" charset="-120"/>
            </a:endParaRPr>
          </a:p>
        </p:txBody>
      </p:sp>
    </p:spTree>
    <p:extLst>
      <p:ext uri="{BB962C8B-B14F-4D97-AF65-F5344CB8AC3E}">
        <p14:creationId xmlns:p14="http://schemas.microsoft.com/office/powerpoint/2010/main" val="2633146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lnSpc>
                <a:spcPct val="120000"/>
              </a:lnSpc>
              <a:spcBef>
                <a:spcPct val="40000"/>
              </a:spcBef>
              <a:defRPr kumimoji="1" sz="1200">
                <a:solidFill>
                  <a:schemeClr val="tx1"/>
                </a:solidFill>
                <a:latin typeface="Arial" panose="020B0604020202020204" pitchFamily="34" charset="0"/>
                <a:ea typeface="新細明體" pitchFamily="18" charset="-120"/>
              </a:defRPr>
            </a:lvl1pPr>
            <a:lvl2pPr marL="742950" indent="-28575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2pPr>
            <a:lvl3pPr marL="11430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3pPr>
            <a:lvl4pPr marL="16002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4pPr>
            <a:lvl5pPr marL="20574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5pPr>
            <a:lvl6pPr marL="25146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6pPr>
            <a:lvl7pPr marL="29718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7pPr>
            <a:lvl8pPr marL="34290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8pPr>
            <a:lvl9pPr marL="38862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9pPr>
          </a:lstStyle>
          <a:p>
            <a:pPr marL="0" marR="0" lvl="0" indent="0" defTabSz="762000" eaLnBrk="1" fontAlgn="auto" latinLnBrk="0" hangingPunct="1">
              <a:lnSpc>
                <a:spcPct val="100000"/>
              </a:lnSpc>
              <a:spcBef>
                <a:spcPct val="0"/>
              </a:spcBef>
              <a:spcAft>
                <a:spcPts val="0"/>
              </a:spcAft>
              <a:buClrTx/>
              <a:buSzTx/>
              <a:buFontTx/>
              <a:buNone/>
              <a:tabLst/>
              <a:defRPr/>
            </a:pPr>
            <a:fld id="{8D6CCEAE-0046-4399-8A1E-BB127F9DC950}" type="datetime1">
              <a:rPr kumimoji="1" lang="zh-TW" altLang="en-US" sz="1000" b="0" i="0" u="none" strike="noStrike" kern="0" cap="none" spc="0" normalizeH="0" baseline="0" noProof="0" smtClean="0">
                <a:ln>
                  <a:noFill/>
                </a:ln>
                <a:solidFill>
                  <a:prstClr val="black"/>
                </a:solidFill>
                <a:effectLst/>
                <a:uLnTx/>
                <a:uFillTx/>
                <a:latin typeface="Times New Roman" panose="02020603050405020304" pitchFamily="18" charset="0"/>
                <a:ea typeface="新細明體" pitchFamily="18" charset="-120"/>
              </a:rPr>
              <a:pPr marL="0" marR="0" lvl="0" indent="0" defTabSz="762000" eaLnBrk="1" fontAlgn="auto" latinLnBrk="0" hangingPunct="1">
                <a:lnSpc>
                  <a:spcPct val="100000"/>
                </a:lnSpc>
                <a:spcBef>
                  <a:spcPct val="0"/>
                </a:spcBef>
                <a:spcAft>
                  <a:spcPts val="0"/>
                </a:spcAft>
                <a:buClrTx/>
                <a:buSzTx/>
                <a:buFontTx/>
                <a:buNone/>
                <a:tabLst/>
                <a:defRPr/>
              </a:pPr>
              <a:t>2016/12/9</a:t>
            </a:fld>
            <a:endParaRPr kumimoji="1" lang="en-US" altLang="zh-TW" sz="1000" b="0" i="0" u="none" strike="noStrike" kern="0" cap="none" spc="0" normalizeH="0" baseline="0" noProof="0">
              <a:ln>
                <a:noFill/>
              </a:ln>
              <a:solidFill>
                <a:prstClr val="black"/>
              </a:solidFill>
              <a:effectLst/>
              <a:uLnTx/>
              <a:uFillTx/>
              <a:latin typeface="Times New Roman" panose="02020603050405020304" pitchFamily="18" charset="0"/>
              <a:ea typeface="新細明體" pitchFamily="18" charset="-120"/>
            </a:endParaRPr>
          </a:p>
        </p:txBody>
      </p:sp>
      <p:sp>
        <p:nvSpPr>
          <p:cNvPr id="43011"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lnSpc>
                <a:spcPct val="120000"/>
              </a:lnSpc>
              <a:spcBef>
                <a:spcPct val="40000"/>
              </a:spcBef>
              <a:defRPr kumimoji="1" sz="1200">
                <a:solidFill>
                  <a:schemeClr val="tx1"/>
                </a:solidFill>
                <a:latin typeface="Arial" panose="020B0604020202020204" pitchFamily="34" charset="0"/>
                <a:ea typeface="新細明體" pitchFamily="18" charset="-120"/>
              </a:defRPr>
            </a:lvl1pPr>
            <a:lvl2pPr marL="742950" indent="-28575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2pPr>
            <a:lvl3pPr marL="11430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3pPr>
            <a:lvl4pPr marL="16002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4pPr>
            <a:lvl5pPr marL="20574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5pPr>
            <a:lvl6pPr marL="25146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6pPr>
            <a:lvl7pPr marL="29718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7pPr>
            <a:lvl8pPr marL="34290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8pPr>
            <a:lvl9pPr marL="38862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9pPr>
          </a:lstStyle>
          <a:p>
            <a:pPr marL="0" marR="0" lvl="0" indent="0" defTabSz="762000" eaLnBrk="1" fontAlgn="auto" latinLnBrk="0" hangingPunct="1">
              <a:lnSpc>
                <a:spcPct val="100000"/>
              </a:lnSpc>
              <a:spcBef>
                <a:spcPct val="0"/>
              </a:spcBef>
              <a:spcAft>
                <a:spcPts val="0"/>
              </a:spcAft>
              <a:buClrTx/>
              <a:buSzTx/>
              <a:buFontTx/>
              <a:buNone/>
              <a:tabLst/>
              <a:defRPr/>
            </a:pPr>
            <a:fld id="{E0AF9416-2520-4580-8EFA-5C4BA8867A44}" type="slidenum">
              <a:rPr kumimoji="1" lang="en-US" altLang="zh-TW" sz="1000" b="0" i="0" u="none" strike="noStrike" kern="0" cap="none" spc="0" normalizeH="0" baseline="0" noProof="0" smtClean="0">
                <a:ln>
                  <a:noFill/>
                </a:ln>
                <a:solidFill>
                  <a:prstClr val="black"/>
                </a:solidFill>
                <a:effectLst/>
                <a:uLnTx/>
                <a:uFillTx/>
                <a:latin typeface="Times New Roman" panose="02020603050405020304" pitchFamily="18" charset="0"/>
                <a:ea typeface="新細明體" pitchFamily="18" charset="-120"/>
              </a:rPr>
              <a:pPr marL="0" marR="0" lvl="0" indent="0" defTabSz="762000" eaLnBrk="1" fontAlgn="auto" latinLnBrk="0" hangingPunct="1">
                <a:lnSpc>
                  <a:spcPct val="100000"/>
                </a:lnSpc>
                <a:spcBef>
                  <a:spcPct val="0"/>
                </a:spcBef>
                <a:spcAft>
                  <a:spcPts val="0"/>
                </a:spcAft>
                <a:buClrTx/>
                <a:buSzTx/>
                <a:buFontTx/>
                <a:buNone/>
                <a:tabLst/>
                <a:defRPr/>
              </a:pPr>
              <a:t>28</a:t>
            </a:fld>
            <a:endParaRPr kumimoji="1" lang="en-US" altLang="zh-TW" sz="1000" b="0" i="0" u="none" strike="noStrike" kern="0" cap="none" spc="0" normalizeH="0" baseline="0" noProof="0">
              <a:ln>
                <a:noFill/>
              </a:ln>
              <a:solidFill>
                <a:prstClr val="black"/>
              </a:solidFill>
              <a:effectLst/>
              <a:uLnTx/>
              <a:uFillTx/>
              <a:latin typeface="Times New Roman" panose="02020603050405020304" pitchFamily="18" charset="0"/>
              <a:ea typeface="新細明體" pitchFamily="18" charset="-120"/>
            </a:endParaRPr>
          </a:p>
        </p:txBody>
      </p:sp>
      <p:sp>
        <p:nvSpPr>
          <p:cNvPr id="43012" name="Rectangle 2"/>
          <p:cNvSpPr>
            <a:spLocks noGrp="1" noRot="1" noChangeAspect="1" noChangeArrowheads="1" noTextEdit="1"/>
          </p:cNvSpPr>
          <p:nvPr>
            <p:ph type="sldImg"/>
          </p:nvPr>
        </p:nvSpPr>
        <p:spPr>
          <a:xfrm>
            <a:off x="879475" y="738188"/>
            <a:ext cx="4908550" cy="3681412"/>
          </a:xfrm>
          <a:ln cap="flat"/>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zh-TW" dirty="0"/>
          </a:p>
        </p:txBody>
      </p:sp>
    </p:spTree>
    <p:extLst>
      <p:ext uri="{BB962C8B-B14F-4D97-AF65-F5344CB8AC3E}">
        <p14:creationId xmlns:p14="http://schemas.microsoft.com/office/powerpoint/2010/main" val="3667789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lnSpc>
                <a:spcPct val="120000"/>
              </a:lnSpc>
              <a:spcBef>
                <a:spcPct val="40000"/>
              </a:spcBef>
              <a:defRPr kumimoji="1" sz="1200">
                <a:solidFill>
                  <a:schemeClr val="tx1"/>
                </a:solidFill>
                <a:latin typeface="Arial" panose="020B0604020202020204" pitchFamily="34" charset="0"/>
                <a:ea typeface="新細明體" pitchFamily="18" charset="-120"/>
              </a:defRPr>
            </a:lvl1pPr>
            <a:lvl2pPr marL="742950" indent="-28575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2pPr>
            <a:lvl3pPr marL="11430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3pPr>
            <a:lvl4pPr marL="16002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4pPr>
            <a:lvl5pPr marL="20574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5pPr>
            <a:lvl6pPr marL="25146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6pPr>
            <a:lvl7pPr marL="29718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7pPr>
            <a:lvl8pPr marL="34290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8pPr>
            <a:lvl9pPr marL="38862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9pPr>
          </a:lstStyle>
          <a:p>
            <a:pPr marL="0" marR="0" lvl="0" indent="0" defTabSz="762000" eaLnBrk="1" fontAlgn="auto" latinLnBrk="0" hangingPunct="1">
              <a:lnSpc>
                <a:spcPct val="100000"/>
              </a:lnSpc>
              <a:spcBef>
                <a:spcPct val="0"/>
              </a:spcBef>
              <a:spcAft>
                <a:spcPts val="0"/>
              </a:spcAft>
              <a:buClrTx/>
              <a:buSzTx/>
              <a:buFontTx/>
              <a:buNone/>
              <a:tabLst/>
              <a:defRPr/>
            </a:pPr>
            <a:fld id="{ADEAA66F-4328-4EC7-9E3B-F314C5741BEF}" type="datetime1">
              <a:rPr kumimoji="1" lang="zh-TW" altLang="en-US" sz="1000" b="0" i="0" u="none" strike="noStrike" kern="0" cap="none" spc="0" normalizeH="0" baseline="0" noProof="0" smtClean="0">
                <a:ln>
                  <a:noFill/>
                </a:ln>
                <a:solidFill>
                  <a:prstClr val="black"/>
                </a:solidFill>
                <a:effectLst/>
                <a:uLnTx/>
                <a:uFillTx/>
                <a:latin typeface="Times New Roman" panose="02020603050405020304" pitchFamily="18" charset="0"/>
                <a:ea typeface="新細明體" pitchFamily="18" charset="-120"/>
              </a:rPr>
              <a:pPr marL="0" marR="0" lvl="0" indent="0" defTabSz="762000" eaLnBrk="1" fontAlgn="auto" latinLnBrk="0" hangingPunct="1">
                <a:lnSpc>
                  <a:spcPct val="100000"/>
                </a:lnSpc>
                <a:spcBef>
                  <a:spcPct val="0"/>
                </a:spcBef>
                <a:spcAft>
                  <a:spcPts val="0"/>
                </a:spcAft>
                <a:buClrTx/>
                <a:buSzTx/>
                <a:buFontTx/>
                <a:buNone/>
                <a:tabLst/>
                <a:defRPr/>
              </a:pPr>
              <a:t>2016/12/9</a:t>
            </a:fld>
            <a:endParaRPr kumimoji="1" lang="en-US" altLang="zh-TW" sz="1000" b="0" i="0" u="none" strike="noStrike" kern="0" cap="none" spc="0" normalizeH="0" baseline="0" noProof="0">
              <a:ln>
                <a:noFill/>
              </a:ln>
              <a:solidFill>
                <a:prstClr val="black"/>
              </a:solidFill>
              <a:effectLst/>
              <a:uLnTx/>
              <a:uFillTx/>
              <a:latin typeface="Times New Roman" panose="02020603050405020304" pitchFamily="18" charset="0"/>
              <a:ea typeface="新細明體" pitchFamily="18" charset="-120"/>
            </a:endParaRPr>
          </a:p>
        </p:txBody>
      </p:sp>
      <p:sp>
        <p:nvSpPr>
          <p:cNvPr id="45059"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lnSpc>
                <a:spcPct val="120000"/>
              </a:lnSpc>
              <a:spcBef>
                <a:spcPct val="40000"/>
              </a:spcBef>
              <a:defRPr kumimoji="1" sz="1200">
                <a:solidFill>
                  <a:schemeClr val="tx1"/>
                </a:solidFill>
                <a:latin typeface="Arial" panose="020B0604020202020204" pitchFamily="34" charset="0"/>
                <a:ea typeface="新細明體" pitchFamily="18" charset="-120"/>
              </a:defRPr>
            </a:lvl1pPr>
            <a:lvl2pPr marL="742950" indent="-28575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2pPr>
            <a:lvl3pPr marL="11430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3pPr>
            <a:lvl4pPr marL="16002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4pPr>
            <a:lvl5pPr marL="20574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5pPr>
            <a:lvl6pPr marL="25146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6pPr>
            <a:lvl7pPr marL="29718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7pPr>
            <a:lvl8pPr marL="34290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8pPr>
            <a:lvl9pPr marL="38862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9pPr>
          </a:lstStyle>
          <a:p>
            <a:pPr marL="0" marR="0" lvl="0" indent="0" defTabSz="762000" eaLnBrk="1" fontAlgn="auto" latinLnBrk="0" hangingPunct="1">
              <a:lnSpc>
                <a:spcPct val="100000"/>
              </a:lnSpc>
              <a:spcBef>
                <a:spcPct val="0"/>
              </a:spcBef>
              <a:spcAft>
                <a:spcPts val="0"/>
              </a:spcAft>
              <a:buClrTx/>
              <a:buSzTx/>
              <a:buFontTx/>
              <a:buNone/>
              <a:tabLst/>
              <a:defRPr/>
            </a:pPr>
            <a:fld id="{9870730C-2D40-4CAD-B0F8-EE3FCF288D99}" type="slidenum">
              <a:rPr kumimoji="1" lang="en-US" altLang="zh-TW" sz="1000" b="0" i="0" u="none" strike="noStrike" kern="0" cap="none" spc="0" normalizeH="0" baseline="0" noProof="0" smtClean="0">
                <a:ln>
                  <a:noFill/>
                </a:ln>
                <a:solidFill>
                  <a:prstClr val="black"/>
                </a:solidFill>
                <a:effectLst/>
                <a:uLnTx/>
                <a:uFillTx/>
                <a:latin typeface="Times New Roman" panose="02020603050405020304" pitchFamily="18" charset="0"/>
                <a:ea typeface="新細明體" pitchFamily="18" charset="-120"/>
              </a:rPr>
              <a:pPr marL="0" marR="0" lvl="0" indent="0" defTabSz="762000" eaLnBrk="1" fontAlgn="auto" latinLnBrk="0" hangingPunct="1">
                <a:lnSpc>
                  <a:spcPct val="100000"/>
                </a:lnSpc>
                <a:spcBef>
                  <a:spcPct val="0"/>
                </a:spcBef>
                <a:spcAft>
                  <a:spcPts val="0"/>
                </a:spcAft>
                <a:buClrTx/>
                <a:buSzTx/>
                <a:buFontTx/>
                <a:buNone/>
                <a:tabLst/>
                <a:defRPr/>
              </a:pPr>
              <a:t>29</a:t>
            </a:fld>
            <a:endParaRPr kumimoji="1" lang="en-US" altLang="zh-TW" sz="1000" b="0" i="0" u="none" strike="noStrike" kern="0" cap="none" spc="0" normalizeH="0" baseline="0" noProof="0">
              <a:ln>
                <a:noFill/>
              </a:ln>
              <a:solidFill>
                <a:prstClr val="black"/>
              </a:solidFill>
              <a:effectLst/>
              <a:uLnTx/>
              <a:uFillTx/>
              <a:latin typeface="Times New Roman" panose="02020603050405020304" pitchFamily="18" charset="0"/>
              <a:ea typeface="新細明體" pitchFamily="18" charset="-120"/>
            </a:endParaRPr>
          </a:p>
        </p:txBody>
      </p:sp>
      <p:sp>
        <p:nvSpPr>
          <p:cNvPr id="45060" name="Rectangle 2"/>
          <p:cNvSpPr>
            <a:spLocks noGrp="1" noRot="1" noChangeAspect="1" noChangeArrowheads="1" noTextEdit="1"/>
          </p:cNvSpPr>
          <p:nvPr>
            <p:ph type="sldImg"/>
          </p:nvPr>
        </p:nvSpPr>
        <p:spPr>
          <a:xfrm>
            <a:off x="879475" y="738188"/>
            <a:ext cx="4908550" cy="3681412"/>
          </a:xfrm>
          <a:ln cap="flat"/>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zh-TW" dirty="0"/>
          </a:p>
        </p:txBody>
      </p:sp>
    </p:spTree>
    <p:extLst>
      <p:ext uri="{BB962C8B-B14F-4D97-AF65-F5344CB8AC3E}">
        <p14:creationId xmlns:p14="http://schemas.microsoft.com/office/powerpoint/2010/main" val="2974526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lnSpc>
                <a:spcPct val="120000"/>
              </a:lnSpc>
              <a:spcBef>
                <a:spcPct val="40000"/>
              </a:spcBef>
              <a:defRPr kumimoji="1" sz="1200">
                <a:solidFill>
                  <a:schemeClr val="tx1"/>
                </a:solidFill>
                <a:latin typeface="Arial" panose="020B0604020202020204" pitchFamily="34" charset="0"/>
                <a:ea typeface="新細明體" pitchFamily="18" charset="-120"/>
              </a:defRPr>
            </a:lvl1pPr>
            <a:lvl2pPr marL="742950" indent="-28575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2pPr>
            <a:lvl3pPr marL="11430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3pPr>
            <a:lvl4pPr marL="16002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4pPr>
            <a:lvl5pPr marL="20574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5pPr>
            <a:lvl6pPr marL="25146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6pPr>
            <a:lvl7pPr marL="29718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7pPr>
            <a:lvl8pPr marL="34290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8pPr>
            <a:lvl9pPr marL="38862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9pPr>
          </a:lstStyle>
          <a:p>
            <a:pPr marL="0" marR="0" lvl="0" indent="0" defTabSz="762000" eaLnBrk="1" fontAlgn="auto" latinLnBrk="0" hangingPunct="1">
              <a:lnSpc>
                <a:spcPct val="100000"/>
              </a:lnSpc>
              <a:spcBef>
                <a:spcPct val="0"/>
              </a:spcBef>
              <a:spcAft>
                <a:spcPts val="0"/>
              </a:spcAft>
              <a:buClrTx/>
              <a:buSzTx/>
              <a:buFontTx/>
              <a:buNone/>
              <a:tabLst/>
              <a:defRPr/>
            </a:pPr>
            <a:fld id="{9EC3BD3F-4AFB-419E-A156-7D2728EEF104}" type="datetime1">
              <a:rPr kumimoji="1" lang="zh-TW" altLang="en-US" sz="1000" b="0" i="0" u="none" strike="noStrike" kern="0" cap="none" spc="0" normalizeH="0" baseline="0" noProof="0" smtClean="0">
                <a:ln>
                  <a:noFill/>
                </a:ln>
                <a:solidFill>
                  <a:prstClr val="black"/>
                </a:solidFill>
                <a:effectLst/>
                <a:uLnTx/>
                <a:uFillTx/>
                <a:latin typeface="Times New Roman" panose="02020603050405020304" pitchFamily="18" charset="0"/>
                <a:ea typeface="新細明體" pitchFamily="18" charset="-120"/>
              </a:rPr>
              <a:pPr marL="0" marR="0" lvl="0" indent="0" defTabSz="762000" eaLnBrk="1" fontAlgn="auto" latinLnBrk="0" hangingPunct="1">
                <a:lnSpc>
                  <a:spcPct val="100000"/>
                </a:lnSpc>
                <a:spcBef>
                  <a:spcPct val="0"/>
                </a:spcBef>
                <a:spcAft>
                  <a:spcPts val="0"/>
                </a:spcAft>
                <a:buClrTx/>
                <a:buSzTx/>
                <a:buFontTx/>
                <a:buNone/>
                <a:tabLst/>
                <a:defRPr/>
              </a:pPr>
              <a:t>2016/12/9</a:t>
            </a:fld>
            <a:endParaRPr kumimoji="1" lang="en-US" altLang="zh-TW" sz="1000" b="0" i="0" u="none" strike="noStrike" kern="0" cap="none" spc="0" normalizeH="0" baseline="0" noProof="0">
              <a:ln>
                <a:noFill/>
              </a:ln>
              <a:solidFill>
                <a:prstClr val="black"/>
              </a:solidFill>
              <a:effectLst/>
              <a:uLnTx/>
              <a:uFillTx/>
              <a:latin typeface="Times New Roman" panose="02020603050405020304" pitchFamily="18" charset="0"/>
              <a:ea typeface="新細明體" pitchFamily="18" charset="-120"/>
            </a:endParaRPr>
          </a:p>
        </p:txBody>
      </p:sp>
      <p:sp>
        <p:nvSpPr>
          <p:cNvPr id="48131"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lnSpc>
                <a:spcPct val="120000"/>
              </a:lnSpc>
              <a:spcBef>
                <a:spcPct val="40000"/>
              </a:spcBef>
              <a:defRPr kumimoji="1" sz="1200">
                <a:solidFill>
                  <a:schemeClr val="tx1"/>
                </a:solidFill>
                <a:latin typeface="Arial" panose="020B0604020202020204" pitchFamily="34" charset="0"/>
                <a:ea typeface="新細明體" pitchFamily="18" charset="-120"/>
              </a:defRPr>
            </a:lvl1pPr>
            <a:lvl2pPr marL="742950" indent="-28575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2pPr>
            <a:lvl3pPr marL="11430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3pPr>
            <a:lvl4pPr marL="16002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4pPr>
            <a:lvl5pPr marL="2057400" indent="-228600" defTabSz="762000">
              <a:lnSpc>
                <a:spcPct val="120000"/>
              </a:lnSpc>
              <a:spcBef>
                <a:spcPct val="40000"/>
              </a:spcBef>
              <a:defRPr kumimoji="1" sz="1200">
                <a:solidFill>
                  <a:schemeClr val="tx1"/>
                </a:solidFill>
                <a:latin typeface="Arial" panose="020B0604020202020204" pitchFamily="34" charset="0"/>
                <a:ea typeface="新細明體" pitchFamily="18" charset="-120"/>
              </a:defRPr>
            </a:lvl5pPr>
            <a:lvl6pPr marL="25146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6pPr>
            <a:lvl7pPr marL="29718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7pPr>
            <a:lvl8pPr marL="34290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8pPr>
            <a:lvl9pPr marL="3886200" indent="-228600" defTabSz="762000" eaLnBrk="0" fontAlgn="base" hangingPunct="0">
              <a:lnSpc>
                <a:spcPct val="120000"/>
              </a:lnSpc>
              <a:spcBef>
                <a:spcPct val="40000"/>
              </a:spcBef>
              <a:spcAft>
                <a:spcPct val="0"/>
              </a:spcAft>
              <a:defRPr kumimoji="1" sz="1200">
                <a:solidFill>
                  <a:schemeClr val="tx1"/>
                </a:solidFill>
                <a:latin typeface="Arial" panose="020B0604020202020204" pitchFamily="34" charset="0"/>
                <a:ea typeface="新細明體" pitchFamily="18" charset="-120"/>
              </a:defRPr>
            </a:lvl9pPr>
          </a:lstStyle>
          <a:p>
            <a:pPr marL="0" marR="0" lvl="0" indent="0" defTabSz="762000" eaLnBrk="1" fontAlgn="auto" latinLnBrk="0" hangingPunct="1">
              <a:lnSpc>
                <a:spcPct val="100000"/>
              </a:lnSpc>
              <a:spcBef>
                <a:spcPct val="0"/>
              </a:spcBef>
              <a:spcAft>
                <a:spcPts val="0"/>
              </a:spcAft>
              <a:buClrTx/>
              <a:buSzTx/>
              <a:buFontTx/>
              <a:buNone/>
              <a:tabLst/>
              <a:defRPr/>
            </a:pPr>
            <a:fld id="{E33A4B42-6B2B-489B-8A52-15D7D97788DA}" type="slidenum">
              <a:rPr kumimoji="1" lang="en-US" altLang="zh-TW" sz="1000" b="0" i="0" u="none" strike="noStrike" kern="0" cap="none" spc="0" normalizeH="0" baseline="0" noProof="0" smtClean="0">
                <a:ln>
                  <a:noFill/>
                </a:ln>
                <a:solidFill>
                  <a:prstClr val="black"/>
                </a:solidFill>
                <a:effectLst/>
                <a:uLnTx/>
                <a:uFillTx/>
                <a:latin typeface="Times New Roman" panose="02020603050405020304" pitchFamily="18" charset="0"/>
                <a:ea typeface="新細明體" pitchFamily="18" charset="-120"/>
              </a:rPr>
              <a:pPr marL="0" marR="0" lvl="0" indent="0" defTabSz="762000" eaLnBrk="1" fontAlgn="auto" latinLnBrk="0" hangingPunct="1">
                <a:lnSpc>
                  <a:spcPct val="100000"/>
                </a:lnSpc>
                <a:spcBef>
                  <a:spcPct val="0"/>
                </a:spcBef>
                <a:spcAft>
                  <a:spcPts val="0"/>
                </a:spcAft>
                <a:buClrTx/>
                <a:buSzTx/>
                <a:buFontTx/>
                <a:buNone/>
                <a:tabLst/>
                <a:defRPr/>
              </a:pPr>
              <a:t>30</a:t>
            </a:fld>
            <a:endParaRPr kumimoji="1" lang="en-US" altLang="zh-TW" sz="1000" b="0" i="0" u="none" strike="noStrike" kern="0" cap="none" spc="0" normalizeH="0" baseline="0" noProof="0">
              <a:ln>
                <a:noFill/>
              </a:ln>
              <a:solidFill>
                <a:prstClr val="black"/>
              </a:solidFill>
              <a:effectLst/>
              <a:uLnTx/>
              <a:uFillTx/>
              <a:latin typeface="Times New Roman" panose="02020603050405020304" pitchFamily="18" charset="0"/>
              <a:ea typeface="新細明體" pitchFamily="18" charset="-120"/>
            </a:endParaRPr>
          </a:p>
        </p:txBody>
      </p:sp>
      <p:sp>
        <p:nvSpPr>
          <p:cNvPr id="48132" name="Rectangle 2"/>
          <p:cNvSpPr>
            <a:spLocks noGrp="1" noRot="1" noChangeAspect="1" noChangeArrowheads="1" noTextEdit="1"/>
          </p:cNvSpPr>
          <p:nvPr>
            <p:ph type="sldImg"/>
          </p:nvPr>
        </p:nvSpPr>
        <p:spPr>
          <a:xfrm>
            <a:off x="879475" y="738188"/>
            <a:ext cx="4908550" cy="3681412"/>
          </a:xfrm>
          <a:ln cap="flat"/>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zh-TW" dirty="0"/>
          </a:p>
        </p:txBody>
      </p:sp>
    </p:spTree>
    <p:extLst>
      <p:ext uri="{BB962C8B-B14F-4D97-AF65-F5344CB8AC3E}">
        <p14:creationId xmlns:p14="http://schemas.microsoft.com/office/powerpoint/2010/main" val="3940223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en-US" b="1" dirty="0"/>
              <a:t>Discriminative or Conditional classification</a:t>
            </a:r>
          </a:p>
          <a:p>
            <a:pPr marL="228600" indent="-228600">
              <a:buAutoNum type="arabicPeriod"/>
            </a:pPr>
            <a:r>
              <a:rPr lang="en-US" b="1" dirty="0"/>
              <a:t>2, 3 are probabilistic</a:t>
            </a:r>
            <a:r>
              <a:rPr lang="en-US" b="1" baseline="0" dirty="0"/>
              <a:t> classification</a:t>
            </a:r>
            <a:endParaRPr lang="en-IN"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454B51C-1F03-458A-9DC8-9149F8033363}" type="slidenum">
              <a:rPr kumimoji="0" lang="en-IN"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IN"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172725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left"/>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𝑘</m:t>
                          </m:r>
                        </m:sub>
                      </m:sSub>
                      <m:r>
                        <a:rPr lang="en-IN" b="0" i="1" smtClean="0">
                          <a:latin typeface="Cambria Math" panose="02040503050406030204" pitchFamily="18" charset="0"/>
                        </a:rPr>
                        <m:t>= </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𝑘</m:t>
                          </m:r>
                          <m:r>
                            <a:rPr lang="en-IN" b="0" i="1" smtClean="0">
                              <a:latin typeface="Cambria Math" panose="02040503050406030204" pitchFamily="18" charset="0"/>
                            </a:rPr>
                            <m:t>=1</m:t>
                          </m:r>
                        </m:sub>
                        <m:sup>
                          <m:r>
                            <a:rPr lang="en-IN" b="0" i="1" smtClean="0">
                              <a:latin typeface="Cambria Math" panose="02040503050406030204" pitchFamily="18" charset="0"/>
                            </a:rPr>
                            <m:t>𝐾</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𝑘</m:t>
                              </m:r>
                            </m:sub>
                          </m:sSub>
                        </m:e>
                      </m:nary>
                      <m:nary>
                        <m:naryPr>
                          <m:chr m:val="∑"/>
                          <m:ctrlPr>
                            <a:rPr lang="en-IN" b="0" i="1" smtClean="0">
                              <a:latin typeface="Cambria Math" panose="02040503050406030204" pitchFamily="18" charset="0"/>
                            </a:rPr>
                          </m:ctrlPr>
                        </m:naryPr>
                        <m:sub>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𝐶</m:t>
                                  </m:r>
                                </m:e>
                                <m:sub>
                                  <m:r>
                                    <a:rPr lang="en-IN" b="0" i="1" smtClean="0">
                                      <a:latin typeface="Cambria Math" panose="02040503050406030204" pitchFamily="18" charset="0"/>
                                    </a:rPr>
                                    <m:t>𝑘</m:t>
                                  </m:r>
                                </m:sub>
                              </m:sSub>
                            </m:e>
                          </m:d>
                        </m:sub>
                        <m:sup/>
                        <m:e>
                          <m:sSup>
                            <m:sSupPr>
                              <m:ctrlPr>
                                <a:rPr lang="en-IN" b="0" i="1" smtClean="0">
                                  <a:latin typeface="Cambria Math" panose="02040503050406030204" pitchFamily="18" charset="0"/>
                                </a:rPr>
                              </m:ctrlPr>
                            </m:sSupPr>
                            <m:e>
                              <m:r>
                                <a:rPr lang="en-IN" b="0" i="1" smtClean="0">
                                  <a:latin typeface="Cambria Math" panose="02040503050406030204" pitchFamily="18" charset="0"/>
                                </a:rPr>
                                <m:t>𝑑</m:t>
                              </m:r>
                            </m:e>
                            <m:sup>
                              <m:r>
                                <a:rPr lang="en-IN" b="0" i="1" smtClean="0">
                                  <a:latin typeface="Cambria Math" panose="02040503050406030204" pitchFamily="18" charset="0"/>
                                </a:rPr>
                                <m:t>2</m:t>
                              </m:r>
                            </m:sup>
                          </m:sSup>
                        </m:e>
                      </m:nary>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𝑧</m:t>
                          </m:r>
                        </m:e>
                        <m:sub>
                          <m:r>
                            <a:rPr lang="en-IN" b="0" i="1" smtClean="0">
                              <a:latin typeface="Cambria Math" panose="02040503050406030204" pitchFamily="18" charset="0"/>
                            </a:rPr>
                            <m:t>𝑘</m:t>
                          </m:r>
                        </m:sub>
                      </m:sSub>
                      <m:r>
                        <a:rPr lang="en-IN" b="0" i="1" smtClean="0">
                          <a:latin typeface="Cambria Math" panose="02040503050406030204" pitchFamily="18" charset="0"/>
                        </a:rPr>
                        <m:t>)</m:t>
                      </m:r>
                    </m:oMath>
                  </m:oMathPara>
                </a14:m>
                <a:endParaRPr lang="en-IN" dirty="0"/>
              </a:p>
            </p:txBody>
          </p:sp>
        </mc:Choice>
        <mc:Fallback xmlns="">
          <p:sp>
            <p:nvSpPr>
              <p:cNvPr id="3" name="Notes Placeholder 2"/>
              <p:cNvSpPr>
                <a:spLocks noGrp="1"/>
              </p:cNvSpPr>
              <p:nvPr>
                <p:ph type="body" idx="1"/>
              </p:nvPr>
            </p:nvSpPr>
            <p:spPr/>
            <p:txBody>
              <a:bodyPr/>
              <a:lstStyle/>
              <a:p>
                <a:pPr/>
                <a:r>
                  <a:rPr lang="en-IN" b="0" i="0" smtClean="0">
                    <a:latin typeface="Cambria Math" panose="02040503050406030204" pitchFamily="18" charset="0"/>
                  </a:rPr>
                  <a:t>𝑊_𝑘= ∑_(𝑘=1)^𝐾▒𝑁_𝑘  ∑16_{𝑥_𝑖∈𝐶_𝑘 }▒𝑑^2 (𝑥_𝑖, 𝑧_𝑘)</a:t>
                </a:r>
                <a:endParaRPr lang="en-IN" dirty="0"/>
              </a:p>
            </p:txBody>
          </p:sp>
        </mc:Fallback>
      </mc:AlternateContent>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14D53C-5D3A-4D2E-8333-1FED7F90C9BC}" type="slidenum">
              <a:rPr kumimoji="0" lang="fr-FR" alt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31</a:t>
            </a:fld>
            <a:endParaRPr kumimoji="0" lang="fr-FR" alt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9091821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dirty="0"/>
          </a:p>
        </p:txBody>
      </p:sp>
      <p:sp>
        <p:nvSpPr>
          <p:cNvPr id="54276" name="Slide Number Placeholder 3"/>
          <p:cNvSpPr>
            <a:spLocks noGrp="1"/>
          </p:cNvSpPr>
          <p:nvPr>
            <p:ph type="sldNum" sz="quarter" idx="4294967295"/>
          </p:nvPr>
        </p:nvSpPr>
        <p:spPr bwMode="auto">
          <a:xfrm>
            <a:off x="5353050" y="6791325"/>
            <a:ext cx="4094163" cy="357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lvl1pPr>
              <a:spcBef>
                <a:spcPct val="30000"/>
              </a:spcBef>
              <a:defRPr sz="1100">
                <a:solidFill>
                  <a:schemeClr val="tx1"/>
                </a:solidFill>
                <a:latin typeface="Times New Roman" panose="02020603050405020304" pitchFamily="18" charset="0"/>
              </a:defRPr>
            </a:lvl1pPr>
            <a:lvl2pPr marL="742950" indent="-285750">
              <a:spcBef>
                <a:spcPct val="30000"/>
              </a:spcBef>
              <a:defRPr sz="1100">
                <a:solidFill>
                  <a:schemeClr val="tx1"/>
                </a:solidFill>
                <a:latin typeface="Times New Roman" panose="02020603050405020304" pitchFamily="18" charset="0"/>
              </a:defRPr>
            </a:lvl2pPr>
            <a:lvl3pPr marL="1143000" indent="-228600">
              <a:spcBef>
                <a:spcPct val="30000"/>
              </a:spcBef>
              <a:defRPr sz="1100">
                <a:solidFill>
                  <a:schemeClr val="tx1"/>
                </a:solidFill>
                <a:latin typeface="Times New Roman" panose="02020603050405020304" pitchFamily="18" charset="0"/>
              </a:defRPr>
            </a:lvl3pPr>
            <a:lvl4pPr marL="1600200" indent="-228600">
              <a:spcBef>
                <a:spcPct val="30000"/>
              </a:spcBef>
              <a:defRPr sz="1100">
                <a:solidFill>
                  <a:schemeClr val="tx1"/>
                </a:solidFill>
                <a:latin typeface="Times New Roman" panose="02020603050405020304" pitchFamily="18" charset="0"/>
              </a:defRPr>
            </a:lvl4pPr>
            <a:lvl5pPr marL="2057400" indent="-228600">
              <a:spcBef>
                <a:spcPct val="30000"/>
              </a:spcBef>
              <a:defRPr sz="11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1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1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1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100">
                <a:solidFill>
                  <a:schemeClr val="tx1"/>
                </a:solidFill>
                <a:latin typeface="Times New Roman" panose="02020603050405020304" pitchFamily="18" charset="0"/>
              </a:defRPr>
            </a:lvl9pPr>
          </a:lstStyle>
          <a:p>
            <a:pPr>
              <a:spcBef>
                <a:spcPct val="0"/>
              </a:spcBef>
            </a:pPr>
            <a:fld id="{0D324022-7A17-4F31-924F-172BE11FC615}" type="slidenum">
              <a:rPr lang="en-US" sz="1200">
                <a:solidFill>
                  <a:prstClr val="black"/>
                </a:solidFill>
                <a:latin typeface="Calibri" panose="020F0502020204030204" pitchFamily="34" charset="0"/>
                <a:ea typeface="MS PGothic" panose="020B0600070205080204" pitchFamily="34" charset="-128"/>
              </a:rPr>
              <a:pPr>
                <a:spcBef>
                  <a:spcPct val="0"/>
                </a:spcBef>
              </a:pPr>
              <a:t>33</a:t>
            </a:fld>
            <a:endParaRPr lang="en-US" sz="1200" dirty="0">
              <a:solidFill>
                <a:prstClr val="black"/>
              </a:solidFill>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1716869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For example different clip arts</a:t>
            </a:r>
            <a:r>
              <a:rPr lang="en-IN" baseline="0" dirty="0"/>
              <a:t> in this power-point slide are grouped into a single cluster. Each cluster for each figure.</a:t>
            </a:r>
            <a:endParaRPr lang="en-IN"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14D53C-5D3A-4D2E-8333-1FED7F90C9BC}" type="slidenum">
              <a:rPr kumimoji="0" lang="fr-FR" alt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fr-FR" alt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4272170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will formalize this notion of “distance metric” mathematically as a foundation for our clustering algorithm based on this notion.</a:t>
            </a:r>
          </a:p>
          <a:p>
            <a:r>
              <a:rPr lang="en-IN" dirty="0"/>
              <a:t>Then we will try to use this metric to partition our data into clusters</a:t>
            </a:r>
          </a:p>
          <a:p>
            <a:endParaRPr lang="en-IN"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14D53C-5D3A-4D2E-8333-1FED7F90C9BC}" type="slidenum">
              <a:rPr kumimoji="0" lang="fr-FR" alt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fr-FR" alt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78496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dirty="0">
                    <a:cs typeface="Arial" panose="020B0604020202020204" pitchFamily="34" charset="0"/>
                  </a:rPr>
                  <a:t>where </a:t>
                </a:r>
                <a14:m>
                  <m:oMath xmlns:m="http://schemas.openxmlformats.org/officeDocument/2006/math">
                    <m:d>
                      <m:dPr>
                        <m:beg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0,∞</m:t>
                        </m:r>
                      </m:e>
                    </m:d>
                  </m:oMath>
                </a14:m>
                <a:r>
                  <a:rPr lang="en-IN" dirty="0">
                    <a:cs typeface="Arial" panose="020B0604020202020204" pitchFamily="34" charset="0"/>
                  </a:rPr>
                  <a:t> is the set of non-negative real numbers </a:t>
                </a:r>
                <a:endParaRPr lang="en-IN" dirty="0"/>
              </a:p>
              <a:p>
                <a:endParaRPr lang="en-IN" dirty="0"/>
              </a:p>
              <a:p>
                <a:r>
                  <a:rPr lang="en-IN" dirty="0"/>
                  <a:t>Can you</a:t>
                </a:r>
                <a:r>
                  <a:rPr lang="en-IN" baseline="0" dirty="0"/>
                  <a:t> give example where symmetry (3) condition is not satisfied by our usual notion of the “distance metric”?</a:t>
                </a:r>
              </a:p>
              <a:p>
                <a:r>
                  <a:rPr lang="en-IN" sz="1200" b="0" i="0" kern="1200" dirty="0" err="1">
                    <a:solidFill>
                      <a:schemeClr val="tx1"/>
                    </a:solidFill>
                    <a:effectLst/>
                    <a:ea typeface="+mn-ea"/>
                    <a:cs typeface="+mn-cs"/>
                  </a:rPr>
                  <a:t>Quasimetrics</a:t>
                </a:r>
                <a:r>
                  <a:rPr lang="en-IN" sz="1200" b="0" i="0" kern="1200" dirty="0">
                    <a:solidFill>
                      <a:schemeClr val="tx1"/>
                    </a:solidFill>
                    <a:effectLst/>
                    <a:ea typeface="+mn-ea"/>
                    <a:cs typeface="+mn-cs"/>
                  </a:rPr>
                  <a:t> are common in real life. For example, given a set </a:t>
                </a:r>
                <a:r>
                  <a:rPr lang="en-IN" sz="1200" b="0" i="1" kern="1200" dirty="0">
                    <a:solidFill>
                      <a:schemeClr val="tx1"/>
                    </a:solidFill>
                    <a:effectLst/>
                    <a:ea typeface="+mn-ea"/>
                    <a:cs typeface="+mn-cs"/>
                  </a:rPr>
                  <a:t>X</a:t>
                </a:r>
                <a:r>
                  <a:rPr lang="en-IN" sz="1200" b="0" i="0" kern="1200" dirty="0">
                    <a:solidFill>
                      <a:schemeClr val="tx1"/>
                    </a:solidFill>
                    <a:effectLst/>
                    <a:ea typeface="+mn-ea"/>
                    <a:cs typeface="+mn-cs"/>
                  </a:rPr>
                  <a:t> of mountain villages, the typical walking times between elements of </a:t>
                </a:r>
                <a:r>
                  <a:rPr lang="en-IN" sz="1200" b="0" i="1" kern="1200" dirty="0">
                    <a:solidFill>
                      <a:schemeClr val="tx1"/>
                    </a:solidFill>
                    <a:effectLst/>
                    <a:ea typeface="+mn-ea"/>
                    <a:cs typeface="+mn-cs"/>
                  </a:rPr>
                  <a:t>X</a:t>
                </a:r>
                <a:r>
                  <a:rPr lang="en-IN" sz="1200" b="0" i="0" kern="1200" dirty="0">
                    <a:solidFill>
                      <a:schemeClr val="tx1"/>
                    </a:solidFill>
                    <a:effectLst/>
                    <a:ea typeface="+mn-ea"/>
                    <a:cs typeface="+mn-cs"/>
                  </a:rPr>
                  <a:t> form a </a:t>
                </a:r>
                <a:r>
                  <a:rPr lang="en-IN" sz="1200" b="0" i="0" kern="1200" dirty="0" err="1">
                    <a:solidFill>
                      <a:schemeClr val="tx1"/>
                    </a:solidFill>
                    <a:effectLst/>
                    <a:ea typeface="+mn-ea"/>
                    <a:cs typeface="+mn-cs"/>
                  </a:rPr>
                  <a:t>quasimetric</a:t>
                </a:r>
                <a:r>
                  <a:rPr lang="en-IN" sz="1200" b="0" i="0" kern="1200" dirty="0">
                    <a:solidFill>
                      <a:schemeClr val="tx1"/>
                    </a:solidFill>
                    <a:effectLst/>
                    <a:ea typeface="+mn-ea"/>
                    <a:cs typeface="+mn-cs"/>
                  </a:rPr>
                  <a:t> because travel up hill takes longer than travel down hill. Another example is a </a:t>
                </a:r>
                <a:r>
                  <a:rPr lang="en-IN" sz="1200" b="0" i="0" u="none" strike="noStrike" kern="1200" dirty="0">
                    <a:solidFill>
                      <a:schemeClr val="tx1"/>
                    </a:solidFill>
                    <a:effectLst/>
                    <a:ea typeface="+mn-ea"/>
                    <a:cs typeface="+mn-cs"/>
                    <a:hlinkClick r:id="rId3" tooltip="Taxicab geometry"/>
                  </a:rPr>
                  <a:t>taxicab geometry</a:t>
                </a:r>
                <a:r>
                  <a:rPr lang="en-IN" sz="1200" b="0" i="0" kern="1200" dirty="0">
                    <a:solidFill>
                      <a:schemeClr val="tx1"/>
                    </a:solidFill>
                    <a:effectLst/>
                    <a:ea typeface="+mn-ea"/>
                    <a:cs typeface="+mn-cs"/>
                  </a:rPr>
                  <a:t> topology having one-way streets, where a path from point </a:t>
                </a:r>
                <a:r>
                  <a:rPr lang="en-IN" sz="1200" b="0" i="1" kern="1200" dirty="0">
                    <a:solidFill>
                      <a:schemeClr val="tx1"/>
                    </a:solidFill>
                    <a:effectLst/>
                    <a:ea typeface="+mn-ea"/>
                    <a:cs typeface="+mn-cs"/>
                  </a:rPr>
                  <a:t>A</a:t>
                </a:r>
                <a:r>
                  <a:rPr lang="en-IN" sz="1200" b="0" i="0" kern="1200" dirty="0">
                    <a:solidFill>
                      <a:schemeClr val="tx1"/>
                    </a:solidFill>
                    <a:effectLst/>
                    <a:ea typeface="+mn-ea"/>
                    <a:cs typeface="+mn-cs"/>
                  </a:rPr>
                  <a:t> to point </a:t>
                </a:r>
                <a:r>
                  <a:rPr lang="en-IN" sz="1200" b="0" i="1" kern="1200" dirty="0">
                    <a:solidFill>
                      <a:schemeClr val="tx1"/>
                    </a:solidFill>
                    <a:effectLst/>
                    <a:ea typeface="+mn-ea"/>
                    <a:cs typeface="+mn-cs"/>
                  </a:rPr>
                  <a:t>B</a:t>
                </a:r>
                <a:r>
                  <a:rPr lang="en-IN" sz="1200" b="0" i="0" kern="1200" dirty="0">
                    <a:solidFill>
                      <a:schemeClr val="tx1"/>
                    </a:solidFill>
                    <a:effectLst/>
                    <a:ea typeface="+mn-ea"/>
                    <a:cs typeface="+mn-cs"/>
                  </a:rPr>
                  <a:t> comprises a different set of streets than a path from </a:t>
                </a:r>
                <a:r>
                  <a:rPr lang="en-IN" sz="1200" b="0" i="1" kern="1200" dirty="0">
                    <a:solidFill>
                      <a:schemeClr val="tx1"/>
                    </a:solidFill>
                    <a:effectLst/>
                    <a:ea typeface="+mn-ea"/>
                    <a:cs typeface="+mn-cs"/>
                  </a:rPr>
                  <a:t>B</a:t>
                </a:r>
                <a:r>
                  <a:rPr lang="en-IN" sz="1200" b="0" i="0" kern="1200" dirty="0">
                    <a:solidFill>
                      <a:schemeClr val="tx1"/>
                    </a:solidFill>
                    <a:effectLst/>
                    <a:ea typeface="+mn-ea"/>
                    <a:cs typeface="+mn-cs"/>
                  </a:rPr>
                  <a:t> to </a:t>
                </a:r>
                <a:r>
                  <a:rPr lang="en-IN" sz="1200" b="0" i="1" kern="1200" dirty="0">
                    <a:solidFill>
                      <a:schemeClr val="tx1"/>
                    </a:solidFill>
                    <a:effectLst/>
                    <a:ea typeface="+mn-ea"/>
                    <a:cs typeface="+mn-cs"/>
                  </a:rPr>
                  <a:t>A</a:t>
                </a:r>
                <a:r>
                  <a:rPr lang="en-IN" sz="1200" b="0" i="0" kern="1200" dirty="0">
                    <a:solidFill>
                      <a:schemeClr val="tx1"/>
                    </a:solidFill>
                    <a:effectLst/>
                    <a:ea typeface="+mn-ea"/>
                    <a:cs typeface="+mn-cs"/>
                  </a:rPr>
                  <a:t>. Nevertheless, this notion is rarely used in mathematics, and its name is not entirely standardized.</a:t>
                </a:r>
                <a:r>
                  <a:rPr lang="en-IN" sz="1200" b="0" i="0" u="none" strike="noStrike" kern="1200" baseline="30000" dirty="0">
                    <a:solidFill>
                      <a:schemeClr val="tx1"/>
                    </a:solidFill>
                    <a:effectLst/>
                    <a:ea typeface="+mn-ea"/>
                    <a:cs typeface="+mn-cs"/>
                    <a:hlinkClick r:id="rId4"/>
                  </a:rPr>
                  <a:t>[5]</a:t>
                </a:r>
                <a:endParaRPr lang="en-IN" dirty="0"/>
              </a:p>
            </p:txBody>
          </p:sp>
        </mc:Choice>
        <mc:Fallback xmlns="">
          <p:sp>
            <p:nvSpPr>
              <p:cNvPr id="3" name="Notes Placeholder 2"/>
              <p:cNvSpPr>
                <a:spLocks noGrp="1"/>
              </p:cNvSpPr>
              <p:nvPr>
                <p:ph type="body" idx="1"/>
              </p:nvPr>
            </p:nvSpPr>
            <p:spPr/>
            <p:txBody>
              <a:bodyPr/>
              <a:lstStyle/>
              <a:p>
                <a:r>
                  <a:rPr lang="en-IN" dirty="0">
                    <a:cs typeface="Arial" panose="020B0604020202020204" pitchFamily="34" charset="0"/>
                  </a:rPr>
                  <a:t>where </a:t>
                </a:r>
                <a:r>
                  <a:rPr lang="en-IN" b="0" i="0" smtClean="0">
                    <a:latin typeface="Cambria Math" panose="02040503050406030204" pitchFamily="18" charset="0"/>
                    <a:ea typeface="Cambria Math" panose="02040503050406030204" pitchFamily="18" charset="0"/>
                  </a:rPr>
                  <a:t>[0,∞)</a:t>
                </a:r>
                <a:r>
                  <a:rPr lang="en-IN" dirty="0">
                    <a:cs typeface="Arial" panose="020B0604020202020204" pitchFamily="34" charset="0"/>
                  </a:rPr>
                  <a:t> is the set of non-negative real numbers </a:t>
                </a:r>
                <a:endParaRPr lang="en-IN" dirty="0"/>
              </a:p>
              <a:p>
                <a:endParaRPr lang="en-IN" dirty="0"/>
              </a:p>
              <a:p>
                <a:r>
                  <a:rPr lang="en-IN" dirty="0"/>
                  <a:t>Can you</a:t>
                </a:r>
                <a:r>
                  <a:rPr lang="en-IN" baseline="0" dirty="0"/>
                  <a:t> give example where symmetry (3) condition is not satisfied by our usual notion of the “distance metric”?</a:t>
                </a:r>
              </a:p>
              <a:p>
                <a:r>
                  <a:rPr lang="en-IN" sz="1200" b="0" i="0" kern="1200" dirty="0" err="1">
                    <a:solidFill>
                      <a:schemeClr val="tx1"/>
                    </a:solidFill>
                    <a:effectLst/>
                    <a:ea typeface="+mn-ea"/>
                    <a:cs typeface="+mn-cs"/>
                  </a:rPr>
                  <a:t>Quasimetrics</a:t>
                </a:r>
                <a:r>
                  <a:rPr lang="en-IN" sz="1200" b="0" i="0" kern="1200" dirty="0">
                    <a:solidFill>
                      <a:schemeClr val="tx1"/>
                    </a:solidFill>
                    <a:effectLst/>
                    <a:ea typeface="+mn-ea"/>
                    <a:cs typeface="+mn-cs"/>
                  </a:rPr>
                  <a:t> are common in real life. For example, given a set </a:t>
                </a:r>
                <a:r>
                  <a:rPr lang="en-IN" sz="1200" b="0" i="1" kern="1200" dirty="0">
                    <a:solidFill>
                      <a:schemeClr val="tx1"/>
                    </a:solidFill>
                    <a:effectLst/>
                    <a:ea typeface="+mn-ea"/>
                    <a:cs typeface="+mn-cs"/>
                  </a:rPr>
                  <a:t>X</a:t>
                </a:r>
                <a:r>
                  <a:rPr lang="en-IN" sz="1200" b="0" i="0" kern="1200" dirty="0">
                    <a:solidFill>
                      <a:schemeClr val="tx1"/>
                    </a:solidFill>
                    <a:effectLst/>
                    <a:ea typeface="+mn-ea"/>
                    <a:cs typeface="+mn-cs"/>
                  </a:rPr>
                  <a:t> of mountain villages, the typical walking times between elements of </a:t>
                </a:r>
                <a:r>
                  <a:rPr lang="en-IN" sz="1200" b="0" i="1" kern="1200" dirty="0">
                    <a:solidFill>
                      <a:schemeClr val="tx1"/>
                    </a:solidFill>
                    <a:effectLst/>
                    <a:ea typeface="+mn-ea"/>
                    <a:cs typeface="+mn-cs"/>
                  </a:rPr>
                  <a:t>X</a:t>
                </a:r>
                <a:r>
                  <a:rPr lang="en-IN" sz="1200" b="0" i="0" kern="1200" dirty="0">
                    <a:solidFill>
                      <a:schemeClr val="tx1"/>
                    </a:solidFill>
                    <a:effectLst/>
                    <a:ea typeface="+mn-ea"/>
                    <a:cs typeface="+mn-cs"/>
                  </a:rPr>
                  <a:t> form a </a:t>
                </a:r>
                <a:r>
                  <a:rPr lang="en-IN" sz="1200" b="0" i="0" kern="1200" dirty="0" err="1">
                    <a:solidFill>
                      <a:schemeClr val="tx1"/>
                    </a:solidFill>
                    <a:effectLst/>
                    <a:ea typeface="+mn-ea"/>
                    <a:cs typeface="+mn-cs"/>
                  </a:rPr>
                  <a:t>quasimetric</a:t>
                </a:r>
                <a:r>
                  <a:rPr lang="en-IN" sz="1200" b="0" i="0" kern="1200" dirty="0">
                    <a:solidFill>
                      <a:schemeClr val="tx1"/>
                    </a:solidFill>
                    <a:effectLst/>
                    <a:ea typeface="+mn-ea"/>
                    <a:cs typeface="+mn-cs"/>
                  </a:rPr>
                  <a:t> because travel up hill takes longer than travel down hill. Another example is a </a:t>
                </a:r>
                <a:r>
                  <a:rPr lang="en-IN" sz="1200" b="0" i="0" u="none" strike="noStrike" kern="1200" dirty="0">
                    <a:solidFill>
                      <a:schemeClr val="tx1"/>
                    </a:solidFill>
                    <a:effectLst/>
                    <a:ea typeface="+mn-ea"/>
                    <a:cs typeface="+mn-cs"/>
                    <a:hlinkClick r:id="rId5" tooltip="Taxicab geometry"/>
                  </a:rPr>
                  <a:t>taxicab geometry</a:t>
                </a:r>
                <a:r>
                  <a:rPr lang="en-IN" sz="1200" b="0" i="0" kern="1200" dirty="0">
                    <a:solidFill>
                      <a:schemeClr val="tx1"/>
                    </a:solidFill>
                    <a:effectLst/>
                    <a:ea typeface="+mn-ea"/>
                    <a:cs typeface="+mn-cs"/>
                  </a:rPr>
                  <a:t> topology having one-way streets, where a path from point </a:t>
                </a:r>
                <a:r>
                  <a:rPr lang="en-IN" sz="1200" b="0" i="1" kern="1200" dirty="0">
                    <a:solidFill>
                      <a:schemeClr val="tx1"/>
                    </a:solidFill>
                    <a:effectLst/>
                    <a:ea typeface="+mn-ea"/>
                    <a:cs typeface="+mn-cs"/>
                  </a:rPr>
                  <a:t>A</a:t>
                </a:r>
                <a:r>
                  <a:rPr lang="en-IN" sz="1200" b="0" i="0" kern="1200" dirty="0">
                    <a:solidFill>
                      <a:schemeClr val="tx1"/>
                    </a:solidFill>
                    <a:effectLst/>
                    <a:ea typeface="+mn-ea"/>
                    <a:cs typeface="+mn-cs"/>
                  </a:rPr>
                  <a:t> to point </a:t>
                </a:r>
                <a:r>
                  <a:rPr lang="en-IN" sz="1200" b="0" i="1" kern="1200" dirty="0">
                    <a:solidFill>
                      <a:schemeClr val="tx1"/>
                    </a:solidFill>
                    <a:effectLst/>
                    <a:ea typeface="+mn-ea"/>
                    <a:cs typeface="+mn-cs"/>
                  </a:rPr>
                  <a:t>B</a:t>
                </a:r>
                <a:r>
                  <a:rPr lang="en-IN" sz="1200" b="0" i="0" kern="1200" dirty="0">
                    <a:solidFill>
                      <a:schemeClr val="tx1"/>
                    </a:solidFill>
                    <a:effectLst/>
                    <a:ea typeface="+mn-ea"/>
                    <a:cs typeface="+mn-cs"/>
                  </a:rPr>
                  <a:t> comprises a different set of streets than a path from </a:t>
                </a:r>
                <a:r>
                  <a:rPr lang="en-IN" sz="1200" b="0" i="1" kern="1200" dirty="0">
                    <a:solidFill>
                      <a:schemeClr val="tx1"/>
                    </a:solidFill>
                    <a:effectLst/>
                    <a:ea typeface="+mn-ea"/>
                    <a:cs typeface="+mn-cs"/>
                  </a:rPr>
                  <a:t>B</a:t>
                </a:r>
                <a:r>
                  <a:rPr lang="en-IN" sz="1200" b="0" i="0" kern="1200" dirty="0">
                    <a:solidFill>
                      <a:schemeClr val="tx1"/>
                    </a:solidFill>
                    <a:effectLst/>
                    <a:ea typeface="+mn-ea"/>
                    <a:cs typeface="+mn-cs"/>
                  </a:rPr>
                  <a:t> to </a:t>
                </a:r>
                <a:r>
                  <a:rPr lang="en-IN" sz="1200" b="0" i="1" kern="1200" dirty="0">
                    <a:solidFill>
                      <a:schemeClr val="tx1"/>
                    </a:solidFill>
                    <a:effectLst/>
                    <a:ea typeface="+mn-ea"/>
                    <a:cs typeface="+mn-cs"/>
                  </a:rPr>
                  <a:t>A</a:t>
                </a:r>
                <a:r>
                  <a:rPr lang="en-IN" sz="1200" b="0" i="0" kern="1200" dirty="0">
                    <a:solidFill>
                      <a:schemeClr val="tx1"/>
                    </a:solidFill>
                    <a:effectLst/>
                    <a:ea typeface="+mn-ea"/>
                    <a:cs typeface="+mn-cs"/>
                  </a:rPr>
                  <a:t>. Nevertheless, this notion is rarely used in mathematics, and its name is not entirely standardized.</a:t>
                </a:r>
                <a:r>
                  <a:rPr lang="en-IN" sz="1200" b="0" i="0" u="none" strike="noStrike" kern="1200" baseline="30000" dirty="0">
                    <a:solidFill>
                      <a:schemeClr val="tx1"/>
                    </a:solidFill>
                    <a:effectLst/>
                    <a:ea typeface="+mn-ea"/>
                    <a:cs typeface="+mn-cs"/>
                    <a:hlinkClick r:id="rId6"/>
                  </a:rPr>
                  <a:t>[5]</a:t>
                </a:r>
                <a:endParaRPr lang="en-IN" dirty="0"/>
              </a:p>
            </p:txBody>
          </p:sp>
        </mc:Fallback>
      </mc:AlternateContent>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14D53C-5D3A-4D2E-8333-1FED7F90C9BC}" type="slidenum">
              <a:rPr kumimoji="0" lang="fr-FR" alt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fr-FR" alt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549546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dirty="0"/>
                  <a:t>  Notations:</a:t>
                </a:r>
              </a:p>
              <a:p>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oMath>
                </a14:m>
                <a:r>
                  <a:rPr lang="en-IN" dirty="0"/>
                  <a:t>: </a:t>
                </a:r>
                <a:r>
                  <a:rPr lang="en-IN" dirty="0" err="1"/>
                  <a:t>ith</a:t>
                </a:r>
                <a:r>
                  <a:rPr lang="en-IN" dirty="0"/>
                  <a:t> feature vector</a:t>
                </a:r>
              </a:p>
              <a:p>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𝑖𝑗</m:t>
                        </m:r>
                      </m:sub>
                    </m:sSub>
                  </m:oMath>
                </a14:m>
                <a:r>
                  <a:rPr lang="en-IN" dirty="0"/>
                  <a:t>: </a:t>
                </a:r>
                <a:r>
                  <a:rPr lang="en-IN" dirty="0" err="1"/>
                  <a:t>jth</a:t>
                </a:r>
                <a:r>
                  <a:rPr lang="en-IN" dirty="0"/>
                  <a:t> coordinate of feature vector </a:t>
                </a:r>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oMath>
                </a14:m>
                <a:endParaRPr lang="en-IN" dirty="0"/>
              </a:p>
              <a:p>
                <a14:m>
                  <m:oMath xmlns:m="http://schemas.openxmlformats.org/officeDocument/2006/math">
                    <m:acc>
                      <m:accPr>
                        <m:chr m:val="̅"/>
                        <m:ctrlPr>
                          <a:rPr lang="en-IN" i="1" smtClean="0">
                            <a:latin typeface="Cambria Math" panose="02040503050406030204" pitchFamily="18" charset="0"/>
                          </a:rPr>
                        </m:ctrlPr>
                      </m:accPr>
                      <m:e>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r>
                          <a:rPr lang="en-IN" b="0" i="1" smtClean="0">
                            <a:latin typeface="Cambria Math" panose="02040503050406030204" pitchFamily="18" charset="0"/>
                          </a:rPr>
                          <m:t> </m:t>
                        </m:r>
                      </m:e>
                    </m:acc>
                  </m:oMath>
                </a14:m>
                <a:r>
                  <a:rPr lang="en-IN" dirty="0"/>
                  <a:t>: mean of the vector </a:t>
                </a:r>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oMath>
                </a14:m>
                <a:endParaRPr lang="en-IN" dirty="0"/>
              </a:p>
              <a:p>
                <a:pPr/>
                <a14:m>
                  <m:oMathPara xmlns:m="http://schemas.openxmlformats.org/officeDocument/2006/math">
                    <m:oMathParaPr>
                      <m:jc m:val="left"/>
                    </m:oMathParaPr>
                    <m:oMath xmlns:m="http://schemas.openxmlformats.org/officeDocument/2006/math">
                      <m:d>
                        <m:dPr>
                          <m:begChr m:val="|"/>
                          <m:endChr m:val="|"/>
                          <m:ctrlPr>
                            <a:rPr lang="en-IN" i="1" smtClean="0">
                              <a:latin typeface="Cambria Math" panose="02040503050406030204" pitchFamily="18" charset="0"/>
                            </a:rPr>
                          </m:ctrlPr>
                        </m:dPr>
                        <m:e/>
                      </m:d>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𝐿</m:t>
                          </m:r>
                        </m:e>
                        <m:sub>
                          <m:r>
                            <a:rPr lang="en-IN" b="0" i="1" smtClean="0">
                              <a:latin typeface="Cambria Math" panose="02040503050406030204" pitchFamily="18" charset="0"/>
                            </a:rPr>
                            <m:t>1</m:t>
                          </m:r>
                        </m:sub>
                      </m:sSub>
                      <m:r>
                        <a:rPr lang="en-IN" b="0" i="1" smtClean="0">
                          <a:latin typeface="Cambria Math" panose="02040503050406030204" pitchFamily="18" charset="0"/>
                        </a:rPr>
                        <m:t>𝑛𝑜𝑟𝑚</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𝑡h𝑒</m:t>
                      </m:r>
                      <m:r>
                        <a:rPr lang="en-IN" b="0" i="1" smtClean="0">
                          <a:latin typeface="Cambria Math" panose="02040503050406030204" pitchFamily="18" charset="0"/>
                        </a:rPr>
                        <m:t> </m:t>
                      </m:r>
                      <m:r>
                        <a:rPr lang="en-IN" b="0" i="1" smtClean="0">
                          <a:latin typeface="Cambria Math" panose="02040503050406030204" pitchFamily="18" charset="0"/>
                        </a:rPr>
                        <m:t>𝑣𝑒𝑐𝑡𝑜𝑟</m:t>
                      </m:r>
                      <m:r>
                        <a:rPr lang="en-IN" b="0" i="1" smtClean="0">
                          <a:latin typeface="Cambria Math" panose="02040503050406030204" pitchFamily="18" charset="0"/>
                        </a:rPr>
                        <m:t> ,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𝑎𝑏𝑠𝑜𝑙𝑢𝑡𝑒</m:t>
                      </m:r>
                      <m:r>
                        <a:rPr lang="en-IN" b="0" i="1" smtClean="0">
                          <a:latin typeface="Cambria Math" panose="02040503050406030204" pitchFamily="18" charset="0"/>
                        </a:rPr>
                        <m:t> </m:t>
                      </m:r>
                      <m:r>
                        <a:rPr lang="en-IN" b="0" i="1" smtClean="0">
                          <a:latin typeface="Cambria Math" panose="02040503050406030204" pitchFamily="18" charset="0"/>
                        </a:rPr>
                        <m:t>𝑣𝑎𝑙𝑢𝑒𝑠</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𝑡h𝑒</m:t>
                      </m:r>
                      <m:r>
                        <a:rPr lang="en-IN" b="0" i="1" smtClean="0">
                          <a:latin typeface="Cambria Math" panose="02040503050406030204" pitchFamily="18" charset="0"/>
                        </a:rPr>
                        <m:t> </m:t>
                      </m:r>
                      <m:r>
                        <a:rPr lang="en-IN" b="0" i="1" smtClean="0">
                          <a:latin typeface="Cambria Math" panose="02040503050406030204" pitchFamily="18" charset="0"/>
                        </a:rPr>
                        <m:t>𝑛𝑢𝑚𝑏𝑒𝑟</m:t>
                      </m:r>
                      <m:r>
                        <a:rPr lang="en-IN" b="0" i="1" smtClean="0">
                          <a:latin typeface="Cambria Math" panose="02040503050406030204" pitchFamily="18" charset="0"/>
                        </a:rPr>
                        <m:t> </m:t>
                      </m:r>
                    </m:oMath>
                  </m:oMathPara>
                </a14:m>
                <a:endParaRPr lang="en-IN" b="0" dirty="0"/>
              </a:p>
              <a:p>
                <a:endParaRPr lang="en-IN" dirty="0"/>
              </a:p>
            </p:txBody>
          </p:sp>
        </mc:Choice>
        <mc:Fallback xmlns="">
          <p:sp>
            <p:nvSpPr>
              <p:cNvPr id="3" name="Notes Placeholder 2"/>
              <p:cNvSpPr>
                <a:spLocks noGrp="1"/>
              </p:cNvSpPr>
              <p:nvPr>
                <p:ph type="body" idx="1"/>
              </p:nvPr>
            </p:nvSpPr>
            <p:spPr/>
            <p:txBody>
              <a:bodyPr/>
              <a:lstStyle/>
              <a:p>
                <a:r>
                  <a:rPr lang="en-IN" dirty="0"/>
                  <a:t>  Notations:</a:t>
                </a:r>
              </a:p>
              <a:p>
                <a:r>
                  <a:rPr lang="en-IN" i="0">
                    <a:latin typeface="Cambria Math" panose="02040503050406030204" pitchFamily="18" charset="0"/>
                  </a:rPr>
                  <a:t>𝑥</a:t>
                </a:r>
                <a:r>
                  <a:rPr lang="en-IN" i="0" smtClean="0">
                    <a:latin typeface="Cambria Math" panose="02040503050406030204" pitchFamily="18" charset="0"/>
                  </a:rPr>
                  <a:t>_</a:t>
                </a:r>
                <a:r>
                  <a:rPr lang="en-IN" i="0">
                    <a:latin typeface="Cambria Math" panose="02040503050406030204" pitchFamily="18" charset="0"/>
                  </a:rPr>
                  <a:t>𝑖</a:t>
                </a:r>
                <a:r>
                  <a:rPr lang="en-IN" dirty="0"/>
                  <a:t>: </a:t>
                </a:r>
                <a:r>
                  <a:rPr lang="en-IN" dirty="0" err="1"/>
                  <a:t>ith</a:t>
                </a:r>
                <a:r>
                  <a:rPr lang="en-IN" dirty="0"/>
                  <a:t> feature vector</a:t>
                </a:r>
              </a:p>
              <a:p>
                <a:r>
                  <a:rPr lang="en-IN" i="0">
                    <a:latin typeface="Cambria Math" panose="02040503050406030204" pitchFamily="18" charset="0"/>
                  </a:rPr>
                  <a:t>𝑥</a:t>
                </a:r>
                <a:r>
                  <a:rPr lang="en-IN" i="0" smtClean="0">
                    <a:latin typeface="Cambria Math" panose="02040503050406030204" pitchFamily="18" charset="0"/>
                  </a:rPr>
                  <a:t>_</a:t>
                </a:r>
                <a:r>
                  <a:rPr lang="en-IN" i="0">
                    <a:latin typeface="Cambria Math" panose="02040503050406030204" pitchFamily="18" charset="0"/>
                  </a:rPr>
                  <a:t>𝑖𝑗</a:t>
                </a:r>
                <a:r>
                  <a:rPr lang="en-IN" dirty="0"/>
                  <a:t>: </a:t>
                </a:r>
                <a:r>
                  <a:rPr lang="en-IN" dirty="0" err="1"/>
                  <a:t>jth</a:t>
                </a:r>
                <a:r>
                  <a:rPr lang="en-IN" dirty="0"/>
                  <a:t> coordinate of feature vector </a:t>
                </a:r>
                <a:r>
                  <a:rPr lang="en-IN" i="0">
                    <a:latin typeface="Cambria Math" panose="02040503050406030204" pitchFamily="18" charset="0"/>
                  </a:rPr>
                  <a:t>𝑥</a:t>
                </a:r>
                <a:r>
                  <a:rPr lang="en-IN" i="0" smtClean="0">
                    <a:latin typeface="Cambria Math" panose="02040503050406030204" pitchFamily="18" charset="0"/>
                  </a:rPr>
                  <a:t>_</a:t>
                </a:r>
                <a:r>
                  <a:rPr lang="en-IN" i="0">
                    <a:latin typeface="Cambria Math" panose="02040503050406030204" pitchFamily="18" charset="0"/>
                  </a:rPr>
                  <a:t>𝑖</a:t>
                </a:r>
                <a:endParaRPr lang="en-IN" dirty="0"/>
              </a:p>
              <a:p>
                <a:r>
                  <a:rPr lang="en-IN" i="0" smtClean="0">
                    <a:latin typeface="Cambria Math" panose="02040503050406030204" pitchFamily="18" charset="0"/>
                  </a:rPr>
                  <a:t>(</a:t>
                </a:r>
                <a:r>
                  <a:rPr lang="en-IN" i="0">
                    <a:latin typeface="Cambria Math" panose="02040503050406030204" pitchFamily="18" charset="0"/>
                  </a:rPr>
                  <a:t>𝑥</a:t>
                </a:r>
                <a:r>
                  <a:rPr lang="en-IN" i="0" smtClean="0">
                    <a:latin typeface="Cambria Math" panose="02040503050406030204" pitchFamily="18" charset="0"/>
                  </a:rPr>
                  <a:t>_</a:t>
                </a:r>
                <a:r>
                  <a:rPr lang="en-IN" i="0">
                    <a:latin typeface="Cambria Math" panose="02040503050406030204" pitchFamily="18" charset="0"/>
                  </a:rPr>
                  <a:t>𝑖</a:t>
                </a:r>
                <a:r>
                  <a:rPr lang="en-IN" b="0" i="0" smtClean="0">
                    <a:latin typeface="Cambria Math" panose="02040503050406030204" pitchFamily="18" charset="0"/>
                  </a:rPr>
                  <a:t>  ) ̅</a:t>
                </a:r>
                <a:r>
                  <a:rPr lang="en-IN" dirty="0"/>
                  <a:t>: mean of the vector </a:t>
                </a:r>
                <a:r>
                  <a:rPr lang="en-IN" i="0">
                    <a:latin typeface="Cambria Math" panose="02040503050406030204" pitchFamily="18" charset="0"/>
                  </a:rPr>
                  <a:t>𝑥</a:t>
                </a:r>
                <a:r>
                  <a:rPr lang="en-IN" i="0" smtClean="0">
                    <a:latin typeface="Cambria Math" panose="02040503050406030204" pitchFamily="18" charset="0"/>
                  </a:rPr>
                  <a:t>_</a:t>
                </a:r>
                <a:r>
                  <a:rPr lang="en-IN" i="0">
                    <a:latin typeface="Cambria Math" panose="02040503050406030204" pitchFamily="18" charset="0"/>
                  </a:rPr>
                  <a:t>𝑖</a:t>
                </a:r>
                <a:endParaRPr lang="en-IN" dirty="0"/>
              </a:p>
              <a:p>
                <a:pPr/>
                <a:r>
                  <a:rPr lang="en-IN" i="0" smtClean="0">
                    <a:latin typeface="Cambria Math" panose="02040503050406030204" pitchFamily="18" charset="0"/>
                  </a:rPr>
                  <a:t>|┤|</a:t>
                </a:r>
                <a:r>
                  <a:rPr lang="en-IN" b="0" i="0" smtClean="0">
                    <a:latin typeface="Cambria Math" panose="02040503050406030204" pitchFamily="18" charset="0"/>
                  </a:rPr>
                  <a:t>  :𝐿_1 𝑛𝑜𝑟𝑚  𝑜𝑓 𝑡ℎ𝑒 𝑣𝑒𝑐𝑡𝑜𝑟 , 𝑜𝑟 𝑎𝑏𝑠𝑜𝑙𝑢𝑡𝑒 𝑣𝑎𝑙𝑢𝑒𝑠 𝑜𝑓 𝑡ℎ𝑒 𝑛𝑢𝑚𝑏𝑒𝑟 </a:t>
                </a:r>
                <a:endParaRPr lang="en-IN" b="0" dirty="0"/>
              </a:p>
              <a:p>
                <a:endParaRPr lang="en-IN" dirty="0"/>
              </a:p>
            </p:txBody>
          </p:sp>
        </mc:Fallback>
      </mc:AlternateContent>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14D53C-5D3A-4D2E-8333-1FED7F90C9BC}" type="slidenum">
              <a:rPr kumimoji="0" lang="fr-FR" alt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fr-FR" alt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944600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defRPr>
            </a:lvl1pPr>
            <a:lvl2pPr marL="742950" indent="-285750" algn="ctr">
              <a:defRPr sz="2400">
                <a:solidFill>
                  <a:schemeClr val="tx1"/>
                </a:solidFill>
                <a:latin typeface="Arial" panose="020B0604020202020204" pitchFamily="34" charset="0"/>
              </a:defRPr>
            </a:lvl2pPr>
            <a:lvl3pPr marL="1143000" indent="-228600" algn="ctr">
              <a:defRPr sz="2400">
                <a:solidFill>
                  <a:schemeClr val="tx1"/>
                </a:solidFill>
                <a:latin typeface="Arial" panose="020B0604020202020204" pitchFamily="34" charset="0"/>
              </a:defRPr>
            </a:lvl3pPr>
            <a:lvl4pPr marL="1600200" indent="-228600" algn="ctr">
              <a:defRPr sz="2400">
                <a:solidFill>
                  <a:schemeClr val="tx1"/>
                </a:solidFill>
                <a:latin typeface="Arial" panose="020B0604020202020204" pitchFamily="34" charset="0"/>
              </a:defRPr>
            </a:lvl4pPr>
            <a:lvl5pPr marL="2057400" indent="-228600" algn="ctr">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fld id="{81688273-30E9-4C81-B4E2-A74975DB64E6}" type="slidenum">
              <a:rPr kumimoji="0" lang="fr-FR" altLang="en-US" sz="1200" b="0" i="0" u="none" strike="noStrike" kern="0" cap="none" spc="0" normalizeH="0" baseline="0" noProof="0" smtClean="0">
                <a:ln>
                  <a:noFill/>
                </a:ln>
                <a:solidFill>
                  <a:prstClr val="black"/>
                </a:solidFill>
                <a:effectLst/>
                <a:uLnTx/>
                <a:uFillTx/>
                <a:latin typeface="Cambria" panose="02040503050406030204" pitchFamily="18" charset="0"/>
              </a:rPr>
              <a:pPr marL="0" marR="0" lvl="0" indent="0" algn="r" defTabSz="914400" eaLnBrk="1" fontAlgn="auto" latinLnBrk="0" hangingPunct="1">
                <a:lnSpc>
                  <a:spcPct val="100000"/>
                </a:lnSpc>
                <a:spcBef>
                  <a:spcPts val="0"/>
                </a:spcBef>
                <a:spcAft>
                  <a:spcPts val="0"/>
                </a:spcAft>
                <a:buClrTx/>
                <a:buSzTx/>
                <a:buFontTx/>
                <a:buNone/>
                <a:tabLst/>
                <a:defRPr/>
              </a:pPr>
              <a:t>16</a:t>
            </a:fld>
            <a:endParaRPr kumimoji="0" lang="fr-FR" altLang="en-US" sz="1200" b="0" i="0" u="none" strike="noStrike" kern="0" cap="none" spc="0" normalizeH="0" baseline="0" noProof="0" dirty="0">
              <a:ln>
                <a:noFill/>
              </a:ln>
              <a:solidFill>
                <a:prstClr val="black"/>
              </a:solidFill>
              <a:effectLst/>
              <a:uLnTx/>
              <a:uFillTx/>
              <a:latin typeface="Cambria" panose="02040503050406030204" pitchFamily="18"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3337861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defRPr>
            </a:lvl1pPr>
            <a:lvl2pPr marL="742950" indent="-285750" algn="ctr">
              <a:defRPr sz="2400">
                <a:solidFill>
                  <a:schemeClr val="tx1"/>
                </a:solidFill>
                <a:latin typeface="Arial" panose="020B0604020202020204" pitchFamily="34" charset="0"/>
              </a:defRPr>
            </a:lvl2pPr>
            <a:lvl3pPr marL="1143000" indent="-228600" algn="ctr">
              <a:defRPr sz="2400">
                <a:solidFill>
                  <a:schemeClr val="tx1"/>
                </a:solidFill>
                <a:latin typeface="Arial" panose="020B0604020202020204" pitchFamily="34" charset="0"/>
              </a:defRPr>
            </a:lvl3pPr>
            <a:lvl4pPr marL="1600200" indent="-228600" algn="ctr">
              <a:defRPr sz="2400">
                <a:solidFill>
                  <a:schemeClr val="tx1"/>
                </a:solidFill>
                <a:latin typeface="Arial" panose="020B0604020202020204" pitchFamily="34" charset="0"/>
              </a:defRPr>
            </a:lvl4pPr>
            <a:lvl5pPr marL="2057400" indent="-228600" algn="ctr">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fld id="{22019DEC-42A6-420D-9C5C-1F6CBF4DCC9D}" type="slidenum">
              <a:rPr kumimoji="0" lang="fr-FR" altLang="en-US" sz="1200" b="0" i="0" u="none" strike="noStrike" kern="0" cap="none" spc="0" normalizeH="0" baseline="0" noProof="0" smtClean="0">
                <a:ln>
                  <a:noFill/>
                </a:ln>
                <a:solidFill>
                  <a:prstClr val="black"/>
                </a:solidFill>
                <a:effectLst/>
                <a:uLnTx/>
                <a:uFillTx/>
                <a:latin typeface="Cambria" panose="02040503050406030204" pitchFamily="18" charset="0"/>
              </a:rPr>
              <a:pPr marL="0" marR="0" lvl="0" indent="0" algn="r" defTabSz="914400" eaLnBrk="1" fontAlgn="auto" latinLnBrk="0" hangingPunct="1">
                <a:lnSpc>
                  <a:spcPct val="100000"/>
                </a:lnSpc>
                <a:spcBef>
                  <a:spcPts val="0"/>
                </a:spcBef>
                <a:spcAft>
                  <a:spcPts val="0"/>
                </a:spcAft>
                <a:buClrTx/>
                <a:buSzTx/>
                <a:buFontTx/>
                <a:buNone/>
                <a:tabLst/>
                <a:defRPr/>
              </a:pPr>
              <a:t>17</a:t>
            </a:fld>
            <a:endParaRPr kumimoji="0" lang="fr-FR" altLang="en-US" sz="1200" b="0" i="0" u="none" strike="noStrike" kern="0" cap="none" spc="0" normalizeH="0" baseline="0" noProof="0" dirty="0">
              <a:ln>
                <a:noFill/>
              </a:ln>
              <a:solidFill>
                <a:prstClr val="black"/>
              </a:solidFill>
              <a:effectLst/>
              <a:uLnTx/>
              <a:uFillTx/>
              <a:latin typeface="Cambria" panose="02040503050406030204" pitchFamily="18"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1018654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defRPr>
            </a:lvl1pPr>
            <a:lvl2pPr marL="742950" indent="-285750" algn="ctr">
              <a:defRPr sz="2400">
                <a:solidFill>
                  <a:schemeClr val="tx1"/>
                </a:solidFill>
                <a:latin typeface="Arial" panose="020B0604020202020204" pitchFamily="34" charset="0"/>
              </a:defRPr>
            </a:lvl2pPr>
            <a:lvl3pPr marL="1143000" indent="-228600" algn="ctr">
              <a:defRPr sz="2400">
                <a:solidFill>
                  <a:schemeClr val="tx1"/>
                </a:solidFill>
                <a:latin typeface="Arial" panose="020B0604020202020204" pitchFamily="34" charset="0"/>
              </a:defRPr>
            </a:lvl3pPr>
            <a:lvl4pPr marL="1600200" indent="-228600" algn="ctr">
              <a:defRPr sz="2400">
                <a:solidFill>
                  <a:schemeClr val="tx1"/>
                </a:solidFill>
                <a:latin typeface="Arial" panose="020B0604020202020204" pitchFamily="34" charset="0"/>
              </a:defRPr>
            </a:lvl4pPr>
            <a:lvl5pPr marL="2057400" indent="-228600" algn="ctr">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fld id="{CB026D89-B26B-4535-BEAB-AA63FAD5D462}" type="slidenum">
              <a:rPr kumimoji="0" lang="fr-FR" altLang="en-US" sz="1200" b="0" i="0" u="none" strike="noStrike" kern="0" cap="none" spc="0" normalizeH="0" baseline="0" noProof="0" smtClean="0">
                <a:ln>
                  <a:noFill/>
                </a:ln>
                <a:solidFill>
                  <a:prstClr val="black"/>
                </a:solidFill>
                <a:effectLst/>
                <a:uLnTx/>
                <a:uFillTx/>
                <a:latin typeface="Cambria" panose="02040503050406030204" pitchFamily="18" charset="0"/>
              </a:rPr>
              <a:pPr marL="0" marR="0" lvl="0" indent="0" algn="r" defTabSz="914400" eaLnBrk="1" fontAlgn="auto" latinLnBrk="0" hangingPunct="1">
                <a:lnSpc>
                  <a:spcPct val="100000"/>
                </a:lnSpc>
                <a:spcBef>
                  <a:spcPts val="0"/>
                </a:spcBef>
                <a:spcAft>
                  <a:spcPts val="0"/>
                </a:spcAft>
                <a:buClrTx/>
                <a:buSzTx/>
                <a:buFontTx/>
                <a:buNone/>
                <a:tabLst/>
                <a:defRPr/>
              </a:pPr>
              <a:t>18</a:t>
            </a:fld>
            <a:endParaRPr kumimoji="0" lang="fr-FR" altLang="en-US" sz="1200" b="0" i="0" u="none" strike="noStrike" kern="0" cap="none" spc="0" normalizeH="0" baseline="0" noProof="0" dirty="0">
              <a:ln>
                <a:noFill/>
              </a:ln>
              <a:solidFill>
                <a:prstClr val="black"/>
              </a:solidFill>
              <a:effectLst/>
              <a:uLnTx/>
              <a:uFillTx/>
              <a:latin typeface="Cambria" panose="02040503050406030204"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133248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2.xml"/><Relationship Id="rId1" Type="http://schemas.openxmlformats.org/officeDocument/2006/relationships/tags" Target="../tags/tag20.xml"/><Relationship Id="rId4" Type="http://schemas.openxmlformats.org/officeDocument/2006/relationships/image" Target="../media/image2.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3.xml"/><Relationship Id="rId1" Type="http://schemas.openxmlformats.org/officeDocument/2006/relationships/tags" Target="../tags/tag4.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3.xml"/><Relationship Id="rId1" Type="http://schemas.openxmlformats.org/officeDocument/2006/relationships/tags" Target="../tags/tag5.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4.xml"/><Relationship Id="rId1" Type="http://schemas.openxmlformats.org/officeDocument/2006/relationships/tags" Target="../tags/tag6.xml"/><Relationship Id="rId4"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4.xml"/><Relationship Id="rId1" Type="http://schemas.openxmlformats.org/officeDocument/2006/relationships/tags" Target="../tags/tag7.xml"/><Relationship Id="rId4"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10.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ags" Target="../tags/tag1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9.xml"/><Relationship Id="rId1" Type="http://schemas.openxmlformats.org/officeDocument/2006/relationships/tags" Target="../tags/tag14.xml"/><Relationship Id="rId4" Type="http://schemas.openxmlformats.org/officeDocument/2006/relationships/image" Target="../media/image2.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9.xml"/><Relationship Id="rId1" Type="http://schemas.openxmlformats.org/officeDocument/2006/relationships/tags" Target="../tags/tag1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slideMaster" Target="../slideMasters/slideMaster11.xml"/><Relationship Id="rId1" Type="http://schemas.openxmlformats.org/officeDocument/2006/relationships/tags" Target="../tags/tag1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1.xml"/><Relationship Id="rId1" Type="http://schemas.openxmlformats.org/officeDocument/2006/relationships/tags" Target="../tags/tag19.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Title 6"/>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A9E76C10-B79F-4185-B3E3-165303B2B85A}"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89733CD4-1195-45DE-8D56-D727F2FBE7AB}" type="slidenum">
              <a:rPr lang="en-US" altLang="en-US"/>
              <a:pPr>
                <a:defRPr/>
              </a:pPr>
              <a:t>‹#›</a:t>
            </a:fld>
            <a:endParaRPr lang="en-US"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628650"/>
            <a:ext cx="9144000" cy="622935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defTabSz="477838">
              <a:defRPr/>
            </a:pPr>
            <a:endParaRPr lang="en-US" sz="1000" dirty="0">
              <a:solidFill>
                <a:prstClr val="black"/>
              </a:solidFill>
              <a:latin typeface="Cambria"/>
            </a:endParaRPr>
          </a:p>
        </p:txBody>
      </p:sp>
      <p:pic>
        <p:nvPicPr>
          <p:cNvPr id="6" name="Picture 11" descr="120616---Final-Logo-Transparent.png"/>
          <p:cNvPicPr>
            <a:picLocks noChangeAspect="1"/>
          </p:cNvPicPr>
          <p:nvPr userDrawn="1">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8292612" y="0"/>
            <a:ext cx="7751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04800" y="762003"/>
            <a:ext cx="8569569" cy="5408741"/>
          </a:xfrm>
          <a:prstGeom prst="rect">
            <a:avLst/>
          </a:prstGeom>
        </p:spPr>
        <p:txBody>
          <a:bodyPr lIns="91429" tIns="45714" rIns="91429" bIns="45714"/>
          <a:lstStyle>
            <a:lvl1pPr>
              <a:defRPr sz="2200">
                <a:latin typeface="Cambria" pitchFamily="18" charset="0"/>
              </a:defRPr>
            </a:lvl1pPr>
            <a:lvl2pPr>
              <a:defRPr sz="2000">
                <a:latin typeface="Cambria" pitchFamily="18" charset="0"/>
              </a:defRPr>
            </a:lvl2pPr>
            <a:lvl3pPr>
              <a:defRPr sz="2000">
                <a:latin typeface="Cambria" pitchFamily="18" charset="0"/>
              </a:defRPr>
            </a:lvl3pPr>
            <a:lvl4pPr>
              <a:defRPr sz="2000">
                <a:latin typeface="Cambria" pitchFamily="18" charset="0"/>
              </a:defRPr>
            </a:lvl4pPr>
            <a:lvl5pPr>
              <a:defRPr sz="2000">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a:spLocks noGrp="1"/>
          </p:cNvSpPr>
          <p:nvPr>
            <p:ph type="ftr" sz="quarter" idx="10"/>
          </p:nvPr>
        </p:nvSpPr>
        <p:spPr/>
        <p:txBody>
          <a:bodyPr/>
          <a:lstStyle>
            <a:lvl1pPr algn="ctr" defTabSz="477838" eaLnBrk="0" fontAlgn="base" hangingPunct="0">
              <a:spcBef>
                <a:spcPct val="0"/>
              </a:spcBef>
              <a:spcAft>
                <a:spcPct val="0"/>
              </a:spcAft>
              <a:defRPr sz="1200">
                <a:latin typeface="Cambria" panose="02040503050406030204" pitchFamily="18" charset="0"/>
                <a:ea typeface="MS PGothic" pitchFamily="34" charset="-128"/>
              </a:defRPr>
            </a:lvl1pPr>
          </a:lstStyle>
          <a:p>
            <a:pPr>
              <a:defRPr/>
            </a:pPr>
            <a:r>
              <a:rPr lang="en-US" dirty="0"/>
              <a:t>Private and Confidential</a:t>
            </a:r>
          </a:p>
        </p:txBody>
      </p:sp>
      <p:sp>
        <p:nvSpPr>
          <p:cNvPr id="8" name="Slide Number Placeholder 5"/>
          <p:cNvSpPr>
            <a:spLocks noGrp="1"/>
          </p:cNvSpPr>
          <p:nvPr>
            <p:ph type="sldNum" sz="quarter" idx="11"/>
          </p:nvPr>
        </p:nvSpPr>
        <p:spPr/>
        <p:txBody>
          <a:bodyPr/>
          <a:lstStyle>
            <a:lvl1pPr defTabSz="477838" eaLnBrk="0" hangingPunct="0">
              <a:defRPr>
                <a:latin typeface="Cambria" panose="02040503050406030204" pitchFamily="18" charset="0"/>
              </a:defRPr>
            </a:lvl1pPr>
          </a:lstStyle>
          <a:p>
            <a:pPr>
              <a:defRPr/>
            </a:pPr>
            <a:fld id="{427878AB-AA45-454F-8E95-1305A2FAC955}" type="slidenum">
              <a:rPr lang="en-US" smtClean="0"/>
              <a:pPr>
                <a:defRPr/>
              </a:pPr>
              <a:t>‹#›</a:t>
            </a:fld>
            <a:endParaRPr lang="en-US" dirty="0"/>
          </a:p>
        </p:txBody>
      </p:sp>
    </p:spTree>
    <p:extLst>
      <p:ext uri="{BB962C8B-B14F-4D97-AF65-F5344CB8AC3E}">
        <p14:creationId xmlns:p14="http://schemas.microsoft.com/office/powerpoint/2010/main" val="3045400229"/>
      </p:ext>
    </p:extLst>
  </p:cSld>
  <p:clrMapOvr>
    <a:masterClrMapping/>
  </p:clrMapOvr>
  <p:transition>
    <p:wipe dir="u"/>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lgn="ctr" defTabSz="477838" eaLnBrk="0" fontAlgn="base" hangingPunct="0">
              <a:spcBef>
                <a:spcPct val="0"/>
              </a:spcBef>
              <a:spcAft>
                <a:spcPct val="0"/>
              </a:spcAft>
              <a:defRPr sz="1200">
                <a:latin typeface="Cambria" panose="02040503050406030204" pitchFamily="18" charset="0"/>
                <a:ea typeface="MS PGothic" pitchFamily="34" charset="-128"/>
              </a:defRPr>
            </a:lvl1pPr>
          </a:lstStyle>
          <a:p>
            <a:pPr>
              <a:defRPr/>
            </a:pPr>
            <a:r>
              <a:rPr lang="en-US" dirty="0"/>
              <a:t>Private and Confidential</a:t>
            </a:r>
          </a:p>
        </p:txBody>
      </p:sp>
      <p:sp>
        <p:nvSpPr>
          <p:cNvPr id="3" name="Slide Number Placeholder 5"/>
          <p:cNvSpPr>
            <a:spLocks noGrp="1"/>
          </p:cNvSpPr>
          <p:nvPr>
            <p:ph type="sldNum" sz="quarter" idx="11"/>
          </p:nvPr>
        </p:nvSpPr>
        <p:spPr/>
        <p:txBody>
          <a:bodyPr/>
          <a:lstStyle>
            <a:lvl1pPr defTabSz="477838" eaLnBrk="0" hangingPunct="0">
              <a:defRPr>
                <a:latin typeface="Cambria" panose="02040503050406030204" pitchFamily="18" charset="0"/>
              </a:defRPr>
            </a:lvl1pPr>
          </a:lstStyle>
          <a:p>
            <a:pPr>
              <a:defRPr/>
            </a:pPr>
            <a:fld id="{C6A71638-5D5D-4D76-9B73-6C9254A28C7A}" type="slidenum">
              <a:rPr lang="en-US" smtClean="0"/>
              <a:pPr>
                <a:defRPr/>
              </a:pPr>
              <a:t>‹#›</a:t>
            </a:fld>
            <a:endParaRPr lang="en-US" dirty="0"/>
          </a:p>
        </p:txBody>
      </p:sp>
    </p:spTree>
    <p:extLst>
      <p:ext uri="{BB962C8B-B14F-4D97-AF65-F5344CB8AC3E}">
        <p14:creationId xmlns:p14="http://schemas.microsoft.com/office/powerpoint/2010/main" val="196996121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6162362"/>
      </p:ext>
    </p:extLst>
  </p:cSld>
  <p:clrMapOvr>
    <a:masterClrMapping/>
  </p:clrMapOvr>
  <p:transition>
    <p:wipe dir="u"/>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04" y="914400"/>
            <a:ext cx="7890696"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4228881"/>
      </p:ext>
    </p:extLst>
  </p:cSld>
  <p:clrMapOvr>
    <a:masterClrMapping/>
  </p:clrMapOvr>
  <p:transition>
    <p:wipe dir="u"/>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a:xfrm>
            <a:off x="628650" y="6356351"/>
            <a:ext cx="2057400" cy="365125"/>
          </a:xfrm>
          <a:prstGeom prst="rect">
            <a:avLst/>
          </a:prstGeom>
        </p:spPr>
        <p:txBody>
          <a:bodyPr/>
          <a:lstStyle>
            <a:lvl1pPr>
              <a:defRPr/>
            </a:lvl1pPr>
          </a:lstStyle>
          <a:p>
            <a:pPr eaLnBrk="1" fontAlgn="auto" hangingPunct="1">
              <a:spcBef>
                <a:spcPts val="0"/>
              </a:spcBef>
              <a:spcAft>
                <a:spcPts val="0"/>
              </a:spcAft>
              <a:defRPr/>
            </a:pPr>
            <a:fld id="{9FA4F42C-CE28-4516-942D-7D81D129137C}" type="datetimeFigureOut">
              <a:rPr lang="en-IN" sz="1800">
                <a:solidFill>
                  <a:prstClr val="black"/>
                </a:solidFill>
                <a:latin typeface="Calibri"/>
              </a:rPr>
              <a:pPr eaLnBrk="1" fontAlgn="auto" hangingPunct="1">
                <a:spcBef>
                  <a:spcPts val="0"/>
                </a:spcBef>
                <a:spcAft>
                  <a:spcPts val="0"/>
                </a:spcAft>
                <a:defRPr/>
              </a:pPr>
              <a:t>09-12-2016</a:t>
            </a:fld>
            <a:endParaRPr lang="en-IN" sz="1800">
              <a:solidFill>
                <a:prstClr val="black"/>
              </a:solidFill>
              <a:latin typeface="Calibri"/>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lvl1pPr>
              <a:defRPr/>
            </a:lvl1pPr>
          </a:lstStyle>
          <a:p>
            <a:pPr eaLnBrk="1" fontAlgn="auto" hangingPunct="1">
              <a:spcBef>
                <a:spcPts val="0"/>
              </a:spcBef>
              <a:spcAft>
                <a:spcPts val="0"/>
              </a:spcAft>
              <a:defRPr/>
            </a:pPr>
            <a:endParaRPr lang="en-IN" sz="1800">
              <a:solidFill>
                <a:prstClr val="black"/>
              </a:solidFill>
              <a:latin typeface="Calibri"/>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lvl1pPr>
              <a:defRPr/>
            </a:lvl1pPr>
          </a:lstStyle>
          <a:p>
            <a:pPr eaLnBrk="1" fontAlgn="auto" hangingPunct="1">
              <a:spcBef>
                <a:spcPts val="0"/>
              </a:spcBef>
              <a:spcAft>
                <a:spcPts val="0"/>
              </a:spcAft>
            </a:pPr>
            <a:fld id="{C65C87B0-5A13-473A-99D6-1A4CF252FD1C}" type="slidenum">
              <a:rPr lang="en-IN" sz="1800">
                <a:solidFill>
                  <a:prstClr val="black"/>
                </a:solidFill>
                <a:latin typeface="Calibri"/>
              </a:rPr>
              <a:pPr eaLnBrk="1" fontAlgn="auto" hangingPunct="1">
                <a:spcBef>
                  <a:spcPts val="0"/>
                </a:spcBef>
                <a:spcAft>
                  <a:spcPts val="0"/>
                </a:spcAft>
              </a:pPr>
              <a:t>‹#›</a:t>
            </a:fld>
            <a:endParaRPr lang="en-IN" sz="1800">
              <a:solidFill>
                <a:prstClr val="black"/>
              </a:solidFill>
              <a:latin typeface="Calibri"/>
            </a:endParaRPr>
          </a:p>
        </p:txBody>
      </p:sp>
    </p:spTree>
    <p:extLst>
      <p:ext uri="{BB962C8B-B14F-4D97-AF65-F5344CB8AC3E}">
        <p14:creationId xmlns:p14="http://schemas.microsoft.com/office/powerpoint/2010/main" val="389742282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016FDA-D83C-4DAC-950B-7C1EDF7081A7}" type="datetimeFigureOut">
              <a:rPr lang="en-US" smtClean="0"/>
              <a:t>09-Dec-16</a:t>
            </a:fld>
            <a:endParaRPr lang="en-US"/>
          </a:p>
        </p:txBody>
      </p:sp>
      <p:sp>
        <p:nvSpPr>
          <p:cNvPr id="5" name="Footer Placeholder 4"/>
          <p:cNvSpPr>
            <a:spLocks noGrp="1"/>
          </p:cNvSpPr>
          <p:nvPr>
            <p:ph type="ftr" sz="quarter" idx="11"/>
          </p:nvPr>
        </p:nvSpPr>
        <p:spPr/>
        <p:txBody>
          <a:bodyPr/>
          <a:lstStyle/>
          <a:p>
            <a:pPr>
              <a:defRPr/>
            </a:pPr>
            <a:r>
              <a:rPr lang="en-US"/>
              <a:t>Private and Confidential</a:t>
            </a:r>
            <a:endParaRPr lang="en-US" dirty="0"/>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4FF81BE4-A7F9-4A01-8777-2DD842CE1A71}" type="slidenum">
              <a:rPr lang="en-US" smtClean="0">
                <a:ea typeface="MS PGothic" pitchFamily="34" charset="-128"/>
              </a:rPr>
              <a:pPr fontAlgn="base">
                <a:spcBef>
                  <a:spcPct val="0"/>
                </a:spcBef>
                <a:spcAft>
                  <a:spcPct val="0"/>
                </a:spcAft>
                <a:defRPr/>
              </a:pPr>
              <a:t>‹#›</a:t>
            </a:fld>
            <a:endParaRPr lang="en-US" dirty="0">
              <a:ea typeface="MS PGothic" pitchFamily="34" charset="-128"/>
            </a:endParaRPr>
          </a:p>
        </p:txBody>
      </p:sp>
    </p:spTree>
    <p:extLst>
      <p:ext uri="{BB962C8B-B14F-4D97-AF65-F5344CB8AC3E}">
        <p14:creationId xmlns:p14="http://schemas.microsoft.com/office/powerpoint/2010/main" val="3474388511"/>
      </p:ext>
    </p:extLst>
  </p:cSld>
  <p:clrMapOvr>
    <a:masterClrMapping/>
  </p:clrMapOvr>
  <p:hf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2016FDA-D83C-4DAC-950B-7C1EDF7081A7}" type="datetimeFigureOut">
              <a:rPr lang="en-US" smtClean="0"/>
              <a:t>09-Dec-16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A1E96-3970-47E9-95C2-D44A2FCC2F5F}" type="slidenum">
              <a:rPr lang="en-US" smtClean="0"/>
              <a:t>‹#›</a:t>
            </a:fld>
            <a:endParaRPr lang="en-US"/>
          </a:p>
        </p:txBody>
      </p:sp>
    </p:spTree>
    <p:extLst>
      <p:ext uri="{BB962C8B-B14F-4D97-AF65-F5344CB8AC3E}">
        <p14:creationId xmlns:p14="http://schemas.microsoft.com/office/powerpoint/2010/main" val="263889195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016FDA-D83C-4DAC-950B-7C1EDF7081A7}" type="datetimeFigureOut">
              <a:rPr lang="en-US" smtClean="0"/>
              <a:t>09-Dec-16</a:t>
            </a:fld>
            <a:endParaRPr lang="en-US"/>
          </a:p>
        </p:txBody>
      </p:sp>
      <p:sp>
        <p:nvSpPr>
          <p:cNvPr id="5" name="Footer Placeholder 4"/>
          <p:cNvSpPr>
            <a:spLocks noGrp="1"/>
          </p:cNvSpPr>
          <p:nvPr>
            <p:ph type="ftr" sz="quarter" idx="11"/>
          </p:nvPr>
        </p:nvSpPr>
        <p:spPr/>
        <p:txBody>
          <a:bodyPr/>
          <a:lstStyle/>
          <a:p>
            <a:pPr>
              <a:defRPr/>
            </a:pPr>
            <a:r>
              <a:rPr lang="en-US"/>
              <a:t>Private and Confidential</a:t>
            </a:r>
            <a:endParaRPr lang="en-US" dirty="0"/>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4FF81BE4-A7F9-4A01-8777-2DD842CE1A71}" type="slidenum">
              <a:rPr lang="en-US" smtClean="0">
                <a:ea typeface="MS PGothic" pitchFamily="34" charset="-128"/>
              </a:rPr>
              <a:pPr fontAlgn="base">
                <a:spcBef>
                  <a:spcPct val="0"/>
                </a:spcBef>
                <a:spcAft>
                  <a:spcPct val="0"/>
                </a:spcAft>
                <a:defRPr/>
              </a:pPr>
              <a:t>‹#›</a:t>
            </a:fld>
            <a:endParaRPr lang="en-US" dirty="0">
              <a:ea typeface="MS PGothic" pitchFamily="34" charset="-128"/>
            </a:endParaRPr>
          </a:p>
        </p:txBody>
      </p:sp>
    </p:spTree>
    <p:extLst>
      <p:ext uri="{BB962C8B-B14F-4D97-AF65-F5344CB8AC3E}">
        <p14:creationId xmlns:p14="http://schemas.microsoft.com/office/powerpoint/2010/main" val="866729674"/>
      </p:ext>
    </p:extLst>
  </p:cSld>
  <p:clrMapOvr>
    <a:masterClrMapping/>
  </p:clrMapOvr>
  <p:hf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016FDA-D83C-4DAC-950B-7C1EDF7081A7}" type="datetimeFigureOut">
              <a:rPr lang="en-US" smtClean="0"/>
              <a:t>09-Dec-16</a:t>
            </a:fld>
            <a:endParaRPr lang="en-US"/>
          </a:p>
        </p:txBody>
      </p:sp>
      <p:sp>
        <p:nvSpPr>
          <p:cNvPr id="6" name="Footer Placeholder 5"/>
          <p:cNvSpPr>
            <a:spLocks noGrp="1"/>
          </p:cNvSpPr>
          <p:nvPr>
            <p:ph type="ftr" sz="quarter" idx="11"/>
          </p:nvPr>
        </p:nvSpPr>
        <p:spPr/>
        <p:txBody>
          <a:bodyPr/>
          <a:lstStyle/>
          <a:p>
            <a:pPr>
              <a:defRPr/>
            </a:pPr>
            <a:r>
              <a:rPr lang="en-US"/>
              <a:t>Private and Confidential</a:t>
            </a:r>
            <a:endParaRPr lang="en-US" dirty="0"/>
          </a:p>
        </p:txBody>
      </p:sp>
      <p:sp>
        <p:nvSpPr>
          <p:cNvPr id="7" name="Slide Number Placeholder 6"/>
          <p:cNvSpPr>
            <a:spLocks noGrp="1"/>
          </p:cNvSpPr>
          <p:nvPr>
            <p:ph type="sldNum" sz="quarter" idx="12"/>
          </p:nvPr>
        </p:nvSpPr>
        <p:spPr/>
        <p:txBody>
          <a:bodyPr/>
          <a:lstStyle/>
          <a:p>
            <a:pPr fontAlgn="base">
              <a:spcBef>
                <a:spcPct val="0"/>
              </a:spcBef>
              <a:spcAft>
                <a:spcPct val="0"/>
              </a:spcAft>
              <a:defRPr/>
            </a:pPr>
            <a:fld id="{4FF81BE4-A7F9-4A01-8777-2DD842CE1A71}" type="slidenum">
              <a:rPr lang="en-US" smtClean="0">
                <a:ea typeface="MS PGothic" pitchFamily="34" charset="-128"/>
              </a:rPr>
              <a:pPr fontAlgn="base">
                <a:spcBef>
                  <a:spcPct val="0"/>
                </a:spcBef>
                <a:spcAft>
                  <a:spcPct val="0"/>
                </a:spcAft>
                <a:defRPr/>
              </a:pPr>
              <a:t>‹#›</a:t>
            </a:fld>
            <a:endParaRPr lang="en-US" dirty="0">
              <a:ea typeface="MS PGothic" pitchFamily="34" charset="-128"/>
            </a:endParaRPr>
          </a:p>
        </p:txBody>
      </p:sp>
    </p:spTree>
    <p:extLst>
      <p:ext uri="{BB962C8B-B14F-4D97-AF65-F5344CB8AC3E}">
        <p14:creationId xmlns:p14="http://schemas.microsoft.com/office/powerpoint/2010/main" val="2142253690"/>
      </p:ext>
    </p:extLst>
  </p:cSld>
  <p:clrMapOvr>
    <a:masterClrMapping/>
  </p:clrMapOvr>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016FDA-D83C-4DAC-950B-7C1EDF7081A7}" type="datetimeFigureOut">
              <a:rPr lang="en-US" smtClean="0"/>
              <a:t>09-Dec-16</a:t>
            </a:fld>
            <a:endParaRPr lang="en-US"/>
          </a:p>
        </p:txBody>
      </p:sp>
      <p:sp>
        <p:nvSpPr>
          <p:cNvPr id="8" name="Footer Placeholder 7"/>
          <p:cNvSpPr>
            <a:spLocks noGrp="1"/>
          </p:cNvSpPr>
          <p:nvPr>
            <p:ph type="ftr" sz="quarter" idx="11"/>
          </p:nvPr>
        </p:nvSpPr>
        <p:spPr/>
        <p:txBody>
          <a:bodyPr/>
          <a:lstStyle/>
          <a:p>
            <a:pPr>
              <a:defRPr/>
            </a:pPr>
            <a:r>
              <a:rPr lang="en-US"/>
              <a:t>Private and Confidential</a:t>
            </a:r>
            <a:endParaRPr lang="en-US" dirty="0"/>
          </a:p>
        </p:txBody>
      </p:sp>
      <p:sp>
        <p:nvSpPr>
          <p:cNvPr id="9" name="Slide Number Placeholder 8"/>
          <p:cNvSpPr>
            <a:spLocks noGrp="1"/>
          </p:cNvSpPr>
          <p:nvPr>
            <p:ph type="sldNum" sz="quarter" idx="12"/>
          </p:nvPr>
        </p:nvSpPr>
        <p:spPr/>
        <p:txBody>
          <a:bodyPr/>
          <a:lstStyle/>
          <a:p>
            <a:pPr fontAlgn="base">
              <a:spcBef>
                <a:spcPct val="0"/>
              </a:spcBef>
              <a:spcAft>
                <a:spcPct val="0"/>
              </a:spcAft>
              <a:defRPr/>
            </a:pPr>
            <a:fld id="{4FF81BE4-A7F9-4A01-8777-2DD842CE1A71}" type="slidenum">
              <a:rPr lang="en-US" smtClean="0">
                <a:ea typeface="MS PGothic" pitchFamily="34" charset="-128"/>
              </a:rPr>
              <a:pPr fontAlgn="base">
                <a:spcBef>
                  <a:spcPct val="0"/>
                </a:spcBef>
                <a:spcAft>
                  <a:spcPct val="0"/>
                </a:spcAft>
                <a:defRPr/>
              </a:pPr>
              <a:t>‹#›</a:t>
            </a:fld>
            <a:endParaRPr lang="en-US" dirty="0">
              <a:ea typeface="MS PGothic" pitchFamily="34" charset="-128"/>
            </a:endParaRPr>
          </a:p>
        </p:txBody>
      </p:sp>
    </p:spTree>
    <p:extLst>
      <p:ext uri="{BB962C8B-B14F-4D97-AF65-F5344CB8AC3E}">
        <p14:creationId xmlns:p14="http://schemas.microsoft.com/office/powerpoint/2010/main" val="63884137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FE382291-3AE0-455E-A721-28111718E63A}" type="slidenum">
              <a:rPr lang="en-US" altLang="en-US"/>
              <a:pPr>
                <a:defRPr/>
              </a:pPr>
              <a:t>‹#›</a:t>
            </a:fld>
            <a:endParaRPr lang="en-US"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2016FDA-D83C-4DAC-950B-7C1EDF7081A7}" type="datetimeFigureOut">
              <a:rPr lang="en-US" smtClean="0"/>
              <a:t>09-Dec-16</a:t>
            </a:fld>
            <a:endParaRPr lang="en-US"/>
          </a:p>
        </p:txBody>
      </p:sp>
      <p:sp>
        <p:nvSpPr>
          <p:cNvPr id="5" name="Footer Placeholder 3"/>
          <p:cNvSpPr>
            <a:spLocks noGrp="1"/>
          </p:cNvSpPr>
          <p:nvPr>
            <p:ph type="ftr" sz="quarter" idx="11"/>
          </p:nvPr>
        </p:nvSpPr>
        <p:spPr/>
        <p:txBody>
          <a:bodyPr/>
          <a:lstStyle/>
          <a:p>
            <a:pPr>
              <a:defRPr/>
            </a:pPr>
            <a:r>
              <a:rPr lang="en-US"/>
              <a:t>Private and Confidential</a:t>
            </a:r>
            <a:endParaRPr lang="en-US" dirty="0"/>
          </a:p>
        </p:txBody>
      </p:sp>
      <p:sp>
        <p:nvSpPr>
          <p:cNvPr id="6" name="Slide Number Placeholder 4"/>
          <p:cNvSpPr>
            <a:spLocks noGrp="1"/>
          </p:cNvSpPr>
          <p:nvPr>
            <p:ph type="sldNum" sz="quarter" idx="12"/>
          </p:nvPr>
        </p:nvSpPr>
        <p:spPr/>
        <p:txBody>
          <a:bodyPr/>
          <a:lstStyle/>
          <a:p>
            <a:pPr fontAlgn="base">
              <a:spcBef>
                <a:spcPct val="0"/>
              </a:spcBef>
              <a:spcAft>
                <a:spcPct val="0"/>
              </a:spcAft>
              <a:defRPr/>
            </a:pPr>
            <a:fld id="{4FF81BE4-A7F9-4A01-8777-2DD842CE1A71}" type="slidenum">
              <a:rPr lang="en-US" smtClean="0">
                <a:ea typeface="MS PGothic" pitchFamily="34" charset="-128"/>
              </a:rPr>
              <a:pPr fontAlgn="base">
                <a:spcBef>
                  <a:spcPct val="0"/>
                </a:spcBef>
                <a:spcAft>
                  <a:spcPct val="0"/>
                </a:spcAft>
                <a:defRPr/>
              </a:pPr>
              <a:t>‹#›</a:t>
            </a:fld>
            <a:endParaRPr lang="en-US" dirty="0">
              <a:ea typeface="MS PGothic" pitchFamily="34" charset="-128"/>
            </a:endParaRPr>
          </a:p>
        </p:txBody>
      </p:sp>
    </p:spTree>
    <p:extLst>
      <p:ext uri="{BB962C8B-B14F-4D97-AF65-F5344CB8AC3E}">
        <p14:creationId xmlns:p14="http://schemas.microsoft.com/office/powerpoint/2010/main" val="3888420476"/>
      </p:ext>
    </p:extLst>
  </p:cSld>
  <p:clrMapOvr>
    <a:masterClrMapping/>
  </p:clrMapOvr>
  <p:hf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2016FDA-D83C-4DAC-950B-7C1EDF7081A7}" type="datetimeFigureOut">
              <a:rPr lang="en-US" smtClean="0"/>
              <a:t>09-Dec-16</a:t>
            </a:fld>
            <a:endParaRPr lang="en-US"/>
          </a:p>
        </p:txBody>
      </p:sp>
      <p:sp>
        <p:nvSpPr>
          <p:cNvPr id="5" name="Footer Placeholder 2"/>
          <p:cNvSpPr>
            <a:spLocks noGrp="1"/>
          </p:cNvSpPr>
          <p:nvPr>
            <p:ph type="ftr" sz="quarter" idx="11"/>
          </p:nvPr>
        </p:nvSpPr>
        <p:spPr/>
        <p:txBody>
          <a:bodyPr/>
          <a:lstStyle/>
          <a:p>
            <a:pPr>
              <a:defRPr/>
            </a:pPr>
            <a:r>
              <a:rPr lang="en-US"/>
              <a:t>Private and Confidential</a:t>
            </a:r>
            <a:endParaRPr lang="en-US" dirty="0"/>
          </a:p>
        </p:txBody>
      </p:sp>
      <p:sp>
        <p:nvSpPr>
          <p:cNvPr id="6" name="Slide Number Placeholder 3"/>
          <p:cNvSpPr>
            <a:spLocks noGrp="1"/>
          </p:cNvSpPr>
          <p:nvPr>
            <p:ph type="sldNum" sz="quarter" idx="12"/>
          </p:nvPr>
        </p:nvSpPr>
        <p:spPr/>
        <p:txBody>
          <a:bodyPr/>
          <a:lstStyle/>
          <a:p>
            <a:pPr fontAlgn="base">
              <a:spcBef>
                <a:spcPct val="0"/>
              </a:spcBef>
              <a:spcAft>
                <a:spcPct val="0"/>
              </a:spcAft>
              <a:defRPr/>
            </a:pPr>
            <a:fld id="{4FF81BE4-A7F9-4A01-8777-2DD842CE1A71}" type="slidenum">
              <a:rPr lang="en-US" smtClean="0">
                <a:ea typeface="MS PGothic" pitchFamily="34" charset="-128"/>
              </a:rPr>
              <a:pPr fontAlgn="base">
                <a:spcBef>
                  <a:spcPct val="0"/>
                </a:spcBef>
                <a:spcAft>
                  <a:spcPct val="0"/>
                </a:spcAft>
                <a:defRPr/>
              </a:pPr>
              <a:t>‹#›</a:t>
            </a:fld>
            <a:endParaRPr lang="en-US" dirty="0">
              <a:ea typeface="MS PGothic" pitchFamily="34" charset="-128"/>
            </a:endParaRPr>
          </a:p>
        </p:txBody>
      </p:sp>
    </p:spTree>
    <p:extLst>
      <p:ext uri="{BB962C8B-B14F-4D97-AF65-F5344CB8AC3E}">
        <p14:creationId xmlns:p14="http://schemas.microsoft.com/office/powerpoint/2010/main" val="1346519152"/>
      </p:ext>
    </p:extLst>
  </p:cSld>
  <p:clrMapOvr>
    <a:masterClrMapping/>
  </p:clrMapOvr>
  <p:hf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02016FDA-D83C-4DAC-950B-7C1EDF7081A7}" type="datetimeFigureOut">
              <a:rPr lang="en-US" smtClean="0"/>
              <a:t>09-Dec-16</a:t>
            </a:fld>
            <a:endParaRPr lang="en-US"/>
          </a:p>
        </p:txBody>
      </p:sp>
      <p:sp>
        <p:nvSpPr>
          <p:cNvPr id="5" name="Footer Placeholder 5"/>
          <p:cNvSpPr>
            <a:spLocks noGrp="1"/>
          </p:cNvSpPr>
          <p:nvPr>
            <p:ph type="ftr" sz="quarter" idx="11"/>
          </p:nvPr>
        </p:nvSpPr>
        <p:spPr/>
        <p:txBody>
          <a:bodyPr/>
          <a:lstStyle/>
          <a:p>
            <a:pPr>
              <a:defRPr/>
            </a:pPr>
            <a:r>
              <a:rPr lang="en-US"/>
              <a:t>Private and Confidential</a:t>
            </a:r>
            <a:endParaRPr lang="en-US" dirty="0"/>
          </a:p>
        </p:txBody>
      </p:sp>
      <p:sp>
        <p:nvSpPr>
          <p:cNvPr id="6" name="Slide Number Placeholder 6"/>
          <p:cNvSpPr>
            <a:spLocks noGrp="1"/>
          </p:cNvSpPr>
          <p:nvPr>
            <p:ph type="sldNum" sz="quarter" idx="12"/>
          </p:nvPr>
        </p:nvSpPr>
        <p:spPr/>
        <p:txBody>
          <a:bodyPr/>
          <a:lstStyle/>
          <a:p>
            <a:pPr fontAlgn="base">
              <a:spcBef>
                <a:spcPct val="0"/>
              </a:spcBef>
              <a:spcAft>
                <a:spcPct val="0"/>
              </a:spcAft>
              <a:defRPr/>
            </a:pPr>
            <a:fld id="{4FF81BE4-A7F9-4A01-8777-2DD842CE1A71}" type="slidenum">
              <a:rPr lang="en-US" smtClean="0">
                <a:ea typeface="MS PGothic" pitchFamily="34" charset="-128"/>
              </a:rPr>
              <a:pPr fontAlgn="base">
                <a:spcBef>
                  <a:spcPct val="0"/>
                </a:spcBef>
                <a:spcAft>
                  <a:spcPct val="0"/>
                </a:spcAft>
                <a:defRPr/>
              </a:pPr>
              <a:t>‹#›</a:t>
            </a:fld>
            <a:endParaRPr lang="en-US" dirty="0">
              <a:ea typeface="MS PGothic" pitchFamily="34" charset="-128"/>
            </a:endParaRPr>
          </a:p>
        </p:txBody>
      </p:sp>
    </p:spTree>
    <p:extLst>
      <p:ext uri="{BB962C8B-B14F-4D97-AF65-F5344CB8AC3E}">
        <p14:creationId xmlns:p14="http://schemas.microsoft.com/office/powerpoint/2010/main" val="3370125986"/>
      </p:ext>
    </p:extLst>
  </p:cSld>
  <p:clrMapOvr>
    <a:masterClrMapping/>
  </p:clrMapOvr>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2016FDA-D83C-4DAC-950B-7C1EDF7081A7}" type="datetimeFigureOut">
              <a:rPr lang="en-US" smtClean="0"/>
              <a:t>09-Dec-16</a:t>
            </a:fld>
            <a:endParaRPr lang="en-US"/>
          </a:p>
        </p:txBody>
      </p:sp>
      <p:sp>
        <p:nvSpPr>
          <p:cNvPr id="6" name="Footer Placeholder 5"/>
          <p:cNvSpPr>
            <a:spLocks noGrp="1"/>
          </p:cNvSpPr>
          <p:nvPr>
            <p:ph type="ftr" sz="quarter" idx="11"/>
          </p:nvPr>
        </p:nvSpPr>
        <p:spPr/>
        <p:txBody>
          <a:bodyPr/>
          <a:lstStyle/>
          <a:p>
            <a:pPr>
              <a:defRPr/>
            </a:pPr>
            <a:r>
              <a:rPr lang="en-US"/>
              <a:t>Private and Confidential</a:t>
            </a:r>
            <a:endParaRPr lang="en-US" dirty="0"/>
          </a:p>
        </p:txBody>
      </p:sp>
      <p:sp>
        <p:nvSpPr>
          <p:cNvPr id="7" name="Slide Number Placeholder 6"/>
          <p:cNvSpPr>
            <a:spLocks noGrp="1"/>
          </p:cNvSpPr>
          <p:nvPr>
            <p:ph type="sldNum" sz="quarter" idx="12"/>
          </p:nvPr>
        </p:nvSpPr>
        <p:spPr/>
        <p:txBody>
          <a:bodyPr/>
          <a:lstStyle/>
          <a:p>
            <a:pPr fontAlgn="base">
              <a:spcBef>
                <a:spcPct val="0"/>
              </a:spcBef>
              <a:spcAft>
                <a:spcPct val="0"/>
              </a:spcAft>
              <a:defRPr/>
            </a:pPr>
            <a:fld id="{4FF81BE4-A7F9-4A01-8777-2DD842CE1A71}" type="slidenum">
              <a:rPr lang="en-US" smtClean="0">
                <a:ea typeface="MS PGothic" pitchFamily="34" charset="-128"/>
              </a:rPr>
              <a:pPr fontAlgn="base">
                <a:spcBef>
                  <a:spcPct val="0"/>
                </a:spcBef>
                <a:spcAft>
                  <a:spcPct val="0"/>
                </a:spcAft>
                <a:defRPr/>
              </a:pPr>
              <a:t>‹#›</a:t>
            </a:fld>
            <a:endParaRPr lang="en-US" dirty="0">
              <a:ea typeface="MS PGothic" pitchFamily="34" charset="-128"/>
            </a:endParaRPr>
          </a:p>
        </p:txBody>
      </p:sp>
    </p:spTree>
    <p:extLst>
      <p:ext uri="{BB962C8B-B14F-4D97-AF65-F5344CB8AC3E}">
        <p14:creationId xmlns:p14="http://schemas.microsoft.com/office/powerpoint/2010/main" val="907307907"/>
      </p:ext>
    </p:extLst>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ltLang="en-US" dirty="0"/>
          </a:p>
        </p:txBody>
      </p:sp>
      <p:sp>
        <p:nvSpPr>
          <p:cNvPr id="6" name="Footer Placeholder 5"/>
          <p:cNvSpPr>
            <a:spLocks noGrp="1"/>
          </p:cNvSpPr>
          <p:nvPr>
            <p:ph type="ftr" sz="quarter" idx="11"/>
          </p:nvPr>
        </p:nvSpPr>
        <p:spPr/>
        <p:txBody>
          <a:bodyPr/>
          <a:lstStyle/>
          <a:p>
            <a:pPr>
              <a:defRPr/>
            </a:pPr>
            <a:endParaRPr lang="en-US" altLang="en-US" dirty="0"/>
          </a:p>
        </p:txBody>
      </p:sp>
      <p:sp>
        <p:nvSpPr>
          <p:cNvPr id="7" name="Slide Number Placeholder 6"/>
          <p:cNvSpPr>
            <a:spLocks noGrp="1"/>
          </p:cNvSpPr>
          <p:nvPr>
            <p:ph type="sldNum" sz="quarter" idx="12"/>
          </p:nvPr>
        </p:nvSpPr>
        <p:spPr/>
        <p:txBody>
          <a:bodyPr/>
          <a:lstStyle/>
          <a:p>
            <a:pPr>
              <a:defRPr/>
            </a:pPr>
            <a:fld id="{BB7B790E-42D3-4EAA-A274-334B4C6D2AAC}" type="slidenum">
              <a:rPr lang="en-US" altLang="en-US" smtClean="0"/>
              <a:pPr>
                <a:defRPr/>
              </a:pPr>
              <a:t>‹#›</a:t>
            </a:fld>
            <a:endParaRPr lang="en-US" altLang="en-US" dirty="0"/>
          </a:p>
        </p:txBody>
      </p:sp>
    </p:spTree>
    <p:extLst>
      <p:ext uri="{BB962C8B-B14F-4D97-AF65-F5344CB8AC3E}">
        <p14:creationId xmlns:p14="http://schemas.microsoft.com/office/powerpoint/2010/main" val="38632257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ltLang="en-US" dirty="0"/>
          </a:p>
        </p:txBody>
      </p:sp>
      <p:sp>
        <p:nvSpPr>
          <p:cNvPr id="5" name="Footer Placeholder 4"/>
          <p:cNvSpPr>
            <a:spLocks noGrp="1"/>
          </p:cNvSpPr>
          <p:nvPr>
            <p:ph type="ftr" sz="quarter" idx="11"/>
          </p:nvPr>
        </p:nvSpPr>
        <p:spPr/>
        <p:txBody>
          <a:bodyPr/>
          <a:lstStyle/>
          <a:p>
            <a:pPr>
              <a:defRPr/>
            </a:pPr>
            <a:endParaRPr lang="en-US" altLang="en-US" dirty="0"/>
          </a:p>
        </p:txBody>
      </p:sp>
      <p:sp>
        <p:nvSpPr>
          <p:cNvPr id="6" name="Slide Number Placeholder 5"/>
          <p:cNvSpPr>
            <a:spLocks noGrp="1"/>
          </p:cNvSpPr>
          <p:nvPr>
            <p:ph type="sldNum" sz="quarter" idx="12"/>
          </p:nvPr>
        </p:nvSpPr>
        <p:spPr/>
        <p:txBody>
          <a:bodyPr/>
          <a:lstStyle/>
          <a:p>
            <a:pPr>
              <a:defRPr/>
            </a:pPr>
            <a:fld id="{BB7B790E-42D3-4EAA-A274-334B4C6D2AAC}" type="slidenum">
              <a:rPr lang="en-US" altLang="en-US" smtClean="0"/>
              <a:pPr>
                <a:defRPr/>
              </a:pPr>
              <a:t>‹#›</a:t>
            </a:fld>
            <a:endParaRPr lang="en-US" altLang="en-US" dirty="0"/>
          </a:p>
        </p:txBody>
      </p:sp>
    </p:spTree>
    <p:extLst>
      <p:ext uri="{BB962C8B-B14F-4D97-AF65-F5344CB8AC3E}">
        <p14:creationId xmlns:p14="http://schemas.microsoft.com/office/powerpoint/2010/main" val="356558139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ltLang="en-US" dirty="0"/>
          </a:p>
        </p:txBody>
      </p:sp>
      <p:sp>
        <p:nvSpPr>
          <p:cNvPr id="5" name="Footer Placeholder 4"/>
          <p:cNvSpPr>
            <a:spLocks noGrp="1"/>
          </p:cNvSpPr>
          <p:nvPr>
            <p:ph type="ftr" sz="quarter" idx="11"/>
          </p:nvPr>
        </p:nvSpPr>
        <p:spPr/>
        <p:txBody>
          <a:bodyPr/>
          <a:lstStyle/>
          <a:p>
            <a:pPr>
              <a:defRPr/>
            </a:pPr>
            <a:endParaRPr lang="en-US" altLang="en-US" dirty="0"/>
          </a:p>
        </p:txBody>
      </p:sp>
      <p:sp>
        <p:nvSpPr>
          <p:cNvPr id="6" name="Slide Number Placeholder 5"/>
          <p:cNvSpPr>
            <a:spLocks noGrp="1"/>
          </p:cNvSpPr>
          <p:nvPr>
            <p:ph type="sldNum" sz="quarter" idx="12"/>
          </p:nvPr>
        </p:nvSpPr>
        <p:spPr/>
        <p:txBody>
          <a:bodyPr/>
          <a:lstStyle/>
          <a:p>
            <a:pPr>
              <a:defRPr/>
            </a:pPr>
            <a:fld id="{BB7B790E-42D3-4EAA-A274-334B4C6D2AAC}" type="slidenum">
              <a:rPr lang="en-US" altLang="en-US" smtClean="0"/>
              <a:pPr>
                <a:defRPr/>
              </a:pPr>
              <a:t>‹#›</a:t>
            </a:fld>
            <a:endParaRPr lang="en-US" alt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9649754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ltLang="en-US" dirty="0"/>
          </a:p>
        </p:txBody>
      </p:sp>
      <p:sp>
        <p:nvSpPr>
          <p:cNvPr id="5" name="Footer Placeholder 4"/>
          <p:cNvSpPr>
            <a:spLocks noGrp="1"/>
          </p:cNvSpPr>
          <p:nvPr>
            <p:ph type="ftr" sz="quarter" idx="11"/>
          </p:nvPr>
        </p:nvSpPr>
        <p:spPr/>
        <p:txBody>
          <a:bodyPr/>
          <a:lstStyle/>
          <a:p>
            <a:pPr>
              <a:defRPr/>
            </a:pPr>
            <a:endParaRPr lang="en-US" altLang="en-US" dirty="0"/>
          </a:p>
        </p:txBody>
      </p:sp>
      <p:sp>
        <p:nvSpPr>
          <p:cNvPr id="6" name="Slide Number Placeholder 5"/>
          <p:cNvSpPr>
            <a:spLocks noGrp="1"/>
          </p:cNvSpPr>
          <p:nvPr>
            <p:ph type="sldNum" sz="quarter" idx="12"/>
          </p:nvPr>
        </p:nvSpPr>
        <p:spPr/>
        <p:txBody>
          <a:bodyPr/>
          <a:lstStyle/>
          <a:p>
            <a:pPr>
              <a:defRPr/>
            </a:pPr>
            <a:fld id="{BB7B790E-42D3-4EAA-A274-334B4C6D2AAC}" type="slidenum">
              <a:rPr lang="en-US" altLang="en-US" smtClean="0"/>
              <a:pPr>
                <a:defRPr/>
              </a:pPr>
              <a:t>‹#›</a:t>
            </a:fld>
            <a:endParaRPr lang="en-US" altLang="en-US" dirty="0"/>
          </a:p>
        </p:txBody>
      </p:sp>
    </p:spTree>
    <p:extLst>
      <p:ext uri="{BB962C8B-B14F-4D97-AF65-F5344CB8AC3E}">
        <p14:creationId xmlns:p14="http://schemas.microsoft.com/office/powerpoint/2010/main" val="339442924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endParaRPr lang="en-US" altLang="en-US" dirty="0"/>
          </a:p>
        </p:txBody>
      </p:sp>
      <p:sp>
        <p:nvSpPr>
          <p:cNvPr id="4" name="Footer Placeholder 4"/>
          <p:cNvSpPr>
            <a:spLocks noGrp="1"/>
          </p:cNvSpPr>
          <p:nvPr>
            <p:ph type="ftr" sz="quarter" idx="11"/>
          </p:nvPr>
        </p:nvSpPr>
        <p:spPr/>
        <p:txBody>
          <a:bodyPr/>
          <a:lstStyle/>
          <a:p>
            <a:pPr>
              <a:defRPr/>
            </a:pPr>
            <a:endParaRPr lang="en-US" altLang="en-US" dirty="0"/>
          </a:p>
        </p:txBody>
      </p:sp>
      <p:sp>
        <p:nvSpPr>
          <p:cNvPr id="6" name="Slide Number Placeholder 5"/>
          <p:cNvSpPr>
            <a:spLocks noGrp="1"/>
          </p:cNvSpPr>
          <p:nvPr>
            <p:ph type="sldNum" sz="quarter" idx="12"/>
          </p:nvPr>
        </p:nvSpPr>
        <p:spPr/>
        <p:txBody>
          <a:bodyPr/>
          <a:lstStyle/>
          <a:p>
            <a:pPr>
              <a:defRPr/>
            </a:pPr>
            <a:fld id="{BB7B790E-42D3-4EAA-A274-334B4C6D2AAC}" type="slidenum">
              <a:rPr lang="en-US" altLang="en-US" smtClean="0"/>
              <a:pPr>
                <a:defRPr/>
              </a:pPr>
              <a:t>‹#›</a:t>
            </a:fld>
            <a:endParaRPr lang="en-US" altLang="en-US" dirty="0"/>
          </a:p>
        </p:txBody>
      </p:sp>
    </p:spTree>
    <p:extLst>
      <p:ext uri="{BB962C8B-B14F-4D97-AF65-F5344CB8AC3E}">
        <p14:creationId xmlns:p14="http://schemas.microsoft.com/office/powerpoint/2010/main" val="243855807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endParaRPr lang="en-US" altLang="en-US" dirty="0"/>
          </a:p>
        </p:txBody>
      </p:sp>
      <p:sp>
        <p:nvSpPr>
          <p:cNvPr id="4" name="Footer Placeholder 4"/>
          <p:cNvSpPr>
            <a:spLocks noGrp="1"/>
          </p:cNvSpPr>
          <p:nvPr>
            <p:ph type="ftr" sz="quarter" idx="11"/>
          </p:nvPr>
        </p:nvSpPr>
        <p:spPr/>
        <p:txBody>
          <a:bodyPr/>
          <a:lstStyle/>
          <a:p>
            <a:pPr>
              <a:defRPr/>
            </a:pPr>
            <a:endParaRPr lang="en-US" altLang="en-US" dirty="0"/>
          </a:p>
        </p:txBody>
      </p:sp>
      <p:sp>
        <p:nvSpPr>
          <p:cNvPr id="6" name="Slide Number Placeholder 5"/>
          <p:cNvSpPr>
            <a:spLocks noGrp="1"/>
          </p:cNvSpPr>
          <p:nvPr>
            <p:ph type="sldNum" sz="quarter" idx="12"/>
          </p:nvPr>
        </p:nvSpPr>
        <p:spPr/>
        <p:txBody>
          <a:bodyPr/>
          <a:lstStyle/>
          <a:p>
            <a:pPr>
              <a:defRPr/>
            </a:pPr>
            <a:fld id="{BB7B790E-42D3-4EAA-A274-334B4C6D2AAC}" type="slidenum">
              <a:rPr lang="en-US" altLang="en-US" smtClean="0"/>
              <a:pPr>
                <a:defRPr/>
              </a:pPr>
              <a:t>‹#›</a:t>
            </a:fld>
            <a:endParaRPr lang="en-US" altLang="en-US" dirty="0"/>
          </a:p>
        </p:txBody>
      </p:sp>
    </p:spTree>
    <p:extLst>
      <p:ext uri="{BB962C8B-B14F-4D97-AF65-F5344CB8AC3E}">
        <p14:creationId xmlns:p14="http://schemas.microsoft.com/office/powerpoint/2010/main" val="3624614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3059"/>
            <a:ext cx="8229600" cy="5408741"/>
          </a:xfrm>
          <a:prstGeom prst="rect">
            <a:avLst/>
          </a:prstGeom>
        </p:spPr>
        <p:txBody>
          <a:bodyPr lIns="91429" tIns="45714" rIns="91429" bIns="45714"/>
          <a:lstStyle>
            <a:lvl1pPr>
              <a:defRPr sz="2000">
                <a:latin typeface="Cambria" pitchFamily="18" charset="0"/>
              </a:defRPr>
            </a:lvl1pPr>
            <a:lvl2pPr marL="742950" indent="-285750">
              <a:buFont typeface="Courier New" pitchFamily="49" charset="0"/>
              <a:buChar char="o"/>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cSld>
  <p:clrMapOvr>
    <a:masterClrMapping/>
  </p:clrMapOvr>
  <p:transition>
    <p:wipe dir="u"/>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016FDA-D83C-4DAC-950B-7C1EDF7081A7}" type="datetimeFigureOut">
              <a:rPr lang="en-US" smtClean="0"/>
              <a:t>09-Dec-16</a:t>
            </a:fld>
            <a:endParaRPr lang="en-US"/>
          </a:p>
        </p:txBody>
      </p:sp>
      <p:sp>
        <p:nvSpPr>
          <p:cNvPr id="5" name="Footer Placeholder 4"/>
          <p:cNvSpPr>
            <a:spLocks noGrp="1"/>
          </p:cNvSpPr>
          <p:nvPr>
            <p:ph type="ftr" sz="quarter" idx="11"/>
          </p:nvPr>
        </p:nvSpPr>
        <p:spPr/>
        <p:txBody>
          <a:bodyPr/>
          <a:lstStyle/>
          <a:p>
            <a:pPr>
              <a:defRPr/>
            </a:pPr>
            <a:r>
              <a:rPr lang="en-US"/>
              <a:t>Private and Confidential</a:t>
            </a:r>
            <a:endParaRPr lang="en-US" dirty="0"/>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4FF81BE4-A7F9-4A01-8777-2DD842CE1A71}" type="slidenum">
              <a:rPr lang="en-US" smtClean="0">
                <a:ea typeface="MS PGothic" pitchFamily="34" charset="-128"/>
              </a:rPr>
              <a:pPr fontAlgn="base">
                <a:spcBef>
                  <a:spcPct val="0"/>
                </a:spcBef>
                <a:spcAft>
                  <a:spcPct val="0"/>
                </a:spcAft>
                <a:defRPr/>
              </a:pPr>
              <a:t>‹#›</a:t>
            </a:fld>
            <a:endParaRPr lang="en-US" dirty="0">
              <a:ea typeface="MS PGothic" pitchFamily="34" charset="-128"/>
            </a:endParaRPr>
          </a:p>
        </p:txBody>
      </p:sp>
    </p:spTree>
    <p:extLst>
      <p:ext uri="{BB962C8B-B14F-4D97-AF65-F5344CB8AC3E}">
        <p14:creationId xmlns:p14="http://schemas.microsoft.com/office/powerpoint/2010/main" val="1614687361"/>
      </p:ext>
    </p:extLst>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016FDA-D83C-4DAC-950B-7C1EDF7081A7}" type="datetimeFigureOut">
              <a:rPr lang="en-US" smtClean="0"/>
              <a:t>09-Dec-16</a:t>
            </a:fld>
            <a:endParaRPr lang="en-US"/>
          </a:p>
        </p:txBody>
      </p:sp>
      <p:sp>
        <p:nvSpPr>
          <p:cNvPr id="5" name="Footer Placeholder 4"/>
          <p:cNvSpPr>
            <a:spLocks noGrp="1"/>
          </p:cNvSpPr>
          <p:nvPr>
            <p:ph type="ftr" sz="quarter" idx="11"/>
          </p:nvPr>
        </p:nvSpPr>
        <p:spPr/>
        <p:txBody>
          <a:bodyPr/>
          <a:lstStyle/>
          <a:p>
            <a:pPr>
              <a:defRPr/>
            </a:pPr>
            <a:r>
              <a:rPr lang="en-US"/>
              <a:t>Private and Confidential</a:t>
            </a:r>
            <a:endParaRPr lang="en-US" dirty="0"/>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4FF81BE4-A7F9-4A01-8777-2DD842CE1A71}" type="slidenum">
              <a:rPr lang="en-US" smtClean="0">
                <a:ea typeface="MS PGothic" pitchFamily="34" charset="-128"/>
              </a:rPr>
              <a:pPr fontAlgn="base">
                <a:spcBef>
                  <a:spcPct val="0"/>
                </a:spcBef>
                <a:spcAft>
                  <a:spcPct val="0"/>
                </a:spcAft>
                <a:defRPr/>
              </a:pPr>
              <a:t>‹#›</a:t>
            </a:fld>
            <a:endParaRPr lang="en-US" dirty="0">
              <a:ea typeface="MS PGothic" pitchFamily="34" charset="-128"/>
            </a:endParaRPr>
          </a:p>
        </p:txBody>
      </p:sp>
    </p:spTree>
    <p:extLst>
      <p:ext uri="{BB962C8B-B14F-4D97-AF65-F5344CB8AC3E}">
        <p14:creationId xmlns:p14="http://schemas.microsoft.com/office/powerpoint/2010/main" val="2608233105"/>
      </p:ext>
    </p:extLst>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04" y="914403"/>
            <a:ext cx="7890696"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6604978"/>
      </p:ext>
    </p:extLst>
  </p:cSld>
  <p:clrMapOvr>
    <a:masterClrMapping/>
  </p:clrMapOvr>
  <p:transition>
    <p:wipe dir="u"/>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lgn="ctr" defTabSz="477838" eaLnBrk="0" fontAlgn="base" hangingPunct="0">
              <a:spcBef>
                <a:spcPct val="0"/>
              </a:spcBef>
              <a:spcAft>
                <a:spcPct val="0"/>
              </a:spcAft>
              <a:defRPr sz="1200">
                <a:latin typeface="Arial" pitchFamily="34" charset="0"/>
                <a:ea typeface="MS PGothic" pitchFamily="34" charset="-128"/>
              </a:defRPr>
            </a:lvl1pPr>
          </a:lstStyle>
          <a:p>
            <a:pPr>
              <a:defRPr/>
            </a:pPr>
            <a:r>
              <a:rPr lang="en-US"/>
              <a:t>Private and Confidential</a:t>
            </a:r>
            <a:endParaRPr lang="en-US" dirty="0"/>
          </a:p>
        </p:txBody>
      </p:sp>
      <p:sp>
        <p:nvSpPr>
          <p:cNvPr id="3" name="Slide Number Placeholder 5"/>
          <p:cNvSpPr>
            <a:spLocks noGrp="1"/>
          </p:cNvSpPr>
          <p:nvPr>
            <p:ph type="sldNum" sz="quarter" idx="11"/>
          </p:nvPr>
        </p:nvSpPr>
        <p:spPr/>
        <p:txBody>
          <a:bodyPr/>
          <a:lstStyle>
            <a:lvl1pPr defTabSz="477838" eaLnBrk="0" hangingPunct="0">
              <a:defRPr>
                <a:latin typeface="Arial" pitchFamily="34" charset="0"/>
              </a:defRPr>
            </a:lvl1pPr>
          </a:lstStyle>
          <a:p>
            <a:pPr>
              <a:defRPr/>
            </a:pPr>
            <a:fld id="{C6A71638-5D5D-4D76-9B73-6C9254A28C7A}" type="slidenum">
              <a:rPr lang="en-US"/>
              <a:pPr>
                <a:defRPr/>
              </a:pPr>
              <a:t>‹#›</a:t>
            </a:fld>
            <a:endParaRPr lang="en-US"/>
          </a:p>
        </p:txBody>
      </p:sp>
    </p:spTree>
    <p:extLst>
      <p:ext uri="{BB962C8B-B14F-4D97-AF65-F5344CB8AC3E}">
        <p14:creationId xmlns:p14="http://schemas.microsoft.com/office/powerpoint/2010/main" val="355293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wipe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04" y="914400"/>
            <a:ext cx="7890696"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cSld>
  <p:clrMapOvr>
    <a:masterClrMapping/>
  </p:clrMapOvr>
  <p:transition>
    <p:wipe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381000"/>
            <a:ext cx="82296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84C7B90A-5485-4A0D-9F69-2A07EE502305}" type="slidenum">
              <a:rPr lang="en-US" altLang="en-US"/>
              <a:pPr>
                <a:defRPr/>
              </a:pPr>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cSld>
  <p:clrMapOvr>
    <a:masterClrMapping/>
  </p:clrMapOvr>
  <p:transition>
    <p:wipe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12CB0E5-9C43-41EC-8F8A-BCC4A05FAF18}" type="datetimeFigureOut">
              <a:rPr lang="en-US"/>
              <a:pPr>
                <a:defRPr/>
              </a:pPr>
              <a:t>09-Dec-16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2482A35-C668-40DB-864F-EAE2745C6F1B}"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1A644D1-C727-42CD-8A22-7BBC2FCDD40E}" type="datetimeFigureOut">
              <a:rPr lang="en-US"/>
              <a:pPr>
                <a:defRPr/>
              </a:pPr>
              <a:t>09-Dec-16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2140E2C-8EBF-4539-A254-F8D125786B21}"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B02C771-666F-4E20-A5A1-333FFBD2A7BE}" type="datetimeFigureOut">
              <a:rPr lang="en-US"/>
              <a:pPr>
                <a:defRPr/>
              </a:pPr>
              <a:t>09-Dec-16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3AD705-4B25-4BD2-9E3D-E38AE367F83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143000"/>
            <a:ext cx="8229600" cy="4525963"/>
          </a:xfrm>
        </p:spPr>
        <p:txBody>
          <a:bodyPr>
            <a:normAutofit/>
          </a:bodyPr>
          <a:lstStyle>
            <a:lvl1pPr marL="234950" indent="-234950">
              <a:defRPr sz="2000">
                <a:latin typeface="Cambria" pitchFamily="18" charset="0"/>
              </a:defRPr>
            </a:lvl1pPr>
            <a:lvl2pPr marL="457200" indent="-222250">
              <a:buSzPct val="70000"/>
              <a:buFont typeface="Courier New" pitchFamily="49" charset="0"/>
              <a:buChar char="o"/>
              <a:tabLst>
                <a:tab pos="457200" algn="l"/>
              </a:tabLst>
              <a:defRPr sz="1800">
                <a:latin typeface="Cambria" pitchFamily="18" charset="0"/>
              </a:defRPr>
            </a:lvl2pPr>
            <a:lvl3pPr marL="692150" indent="-234950">
              <a:defRPr sz="1600">
                <a:latin typeface="Cambria" pitchFamily="18" charset="0"/>
              </a:defRPr>
            </a:lvl3pPr>
            <a:lvl4pPr marL="914400" indent="-222250">
              <a:defRPr sz="1400">
                <a:latin typeface="Cambria" pitchFamily="18" charset="0"/>
              </a:defRPr>
            </a:lvl4pPr>
            <a:lvl5pPr marL="1371600" indent="-222250">
              <a:defRPr sz="14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38AB6651-5D6F-4886-9672-D3EF0C95CD52}" type="slidenum">
              <a:rPr lang="en-US" altLang="en-US"/>
              <a:pPr>
                <a:defRPr/>
              </a:pPr>
              <a:t>‹#›</a:t>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1F0D312-10F4-4256-A2D7-0D252B8E481C}" type="datetimeFigureOut">
              <a:rPr lang="en-US"/>
              <a:pPr>
                <a:defRPr/>
              </a:pPr>
              <a:t>09-Dec-16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7543391-76DB-4E61-AAD3-0AC08EDE7CC0}"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4DA0784-F5C9-4825-A147-DD1388298909}" type="datetimeFigureOut">
              <a:rPr lang="en-US"/>
              <a:pPr>
                <a:defRPr/>
              </a:pPr>
              <a:t>09-Dec-16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8FB3D0E-8A15-4BD3-9FB9-F31DBB1DB370}"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F7FB5C9-1AE6-49AB-94FF-0B83A2B371AB}" type="datetimeFigureOut">
              <a:rPr lang="en-US"/>
              <a:pPr>
                <a:defRPr/>
              </a:pPr>
              <a:t>09-Dec-16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5B7CA1C-C205-474A-A61A-81D16503F9B4}"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7AE3E7F-61C7-49CE-816E-C37D96521CAE}" type="datetimeFigureOut">
              <a:rPr lang="en-US"/>
              <a:pPr>
                <a:defRPr/>
              </a:pPr>
              <a:t>09-Dec-16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FDFF65C-E130-48E3-8674-FB3B894756A0}"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C2B2347-96BE-458B-8648-7A88E64649FD}" type="datetimeFigureOut">
              <a:rPr lang="en-US"/>
              <a:pPr>
                <a:defRPr/>
              </a:pPr>
              <a:t>09-Dec-16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CA3BE28-7318-4299-B671-B937E0708A9B}"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62D3D24-89FA-4059-8A74-B0BAAE84942E}" type="datetimeFigureOut">
              <a:rPr lang="en-US"/>
              <a:pPr>
                <a:defRPr/>
              </a:pPr>
              <a:t>09-Dec-16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13C26E-9B26-4615-9E53-FEA5D0350775}"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58E58E0-E979-4574-BDA4-E769A279B39C}" type="datetimeFigureOut">
              <a:rPr lang="en-US"/>
              <a:pPr>
                <a:defRPr/>
              </a:pPr>
              <a:t>09-Dec-16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0EA93B6-F308-4295-B431-6B5DCECB5CFF}"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C46BC6F-B20A-4D6E-A379-B1A5E062E04B}" type="datetimeFigureOut">
              <a:rPr lang="en-US"/>
              <a:pPr>
                <a:defRPr/>
              </a:pPr>
              <a:t>09-Dec-16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80898DD-EDD0-41F0-8D72-5BFA255E58A5}"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2" descr="120616 - Final Logo-02.jpg"/>
          <p:cNvPicPr>
            <a:picLocks noChangeAspect="1"/>
          </p:cNvPicPr>
          <p:nvPr>
            <p:custDataLst>
              <p:tags r:id="rId1"/>
            </p:custDataLst>
          </p:nvPr>
        </p:nvPicPr>
        <p:blipFill>
          <a:blip r:embed="rId3"/>
          <a:srcRect/>
          <a:stretch>
            <a:fillRect/>
          </a:stretch>
        </p:blipFill>
        <p:spPr bwMode="auto">
          <a:xfrm>
            <a:off x="1566863" y="1766888"/>
            <a:ext cx="1746250" cy="2722562"/>
          </a:xfrm>
          <a:prstGeom prst="rect">
            <a:avLst/>
          </a:prstGeom>
          <a:noFill/>
          <a:ln w="9525">
            <a:noFill/>
            <a:miter lim="800000"/>
            <a:headEnd/>
            <a:tailEnd/>
          </a:ln>
        </p:spPr>
      </p:pic>
    </p:spTree>
  </p:cSld>
  <p:clrMapOvr>
    <a:masterClrMapping/>
  </p:clrMapOvr>
  <p:transition>
    <p:wipe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11" descr="120616---Final-Logo-Transparent.png"/>
          <p:cNvPicPr>
            <a:picLocks noChangeAspect="1"/>
          </p:cNvPicPr>
          <p:nvPr userDrawn="1">
            <p:custDataLst>
              <p:tags r:id="rId1"/>
            </p:custDataLst>
          </p:nvPr>
        </p:nvPicPr>
        <p:blipFill>
          <a:blip r:embed="rId3"/>
          <a:srcRect/>
          <a:stretch>
            <a:fillRect/>
          </a:stretch>
        </p:blipFill>
        <p:spPr bwMode="auto">
          <a:xfrm>
            <a:off x="8293100" y="0"/>
            <a:ext cx="774700" cy="914400"/>
          </a:xfrm>
          <a:prstGeom prst="rect">
            <a:avLst/>
          </a:prstGeom>
          <a:noFill/>
          <a:ln w="9525">
            <a:noFill/>
            <a:miter lim="800000"/>
            <a:headEnd/>
            <a:tailEnd/>
          </a:ln>
        </p:spPr>
      </p:pic>
      <p:pic>
        <p:nvPicPr>
          <p:cNvPr id="5" name="Picture 1"/>
          <p:cNvPicPr>
            <a:picLocks noChangeAspect="1"/>
          </p:cNvPicPr>
          <p:nvPr userDrawn="1"/>
        </p:nvPicPr>
        <p:blipFill>
          <a:blip r:embed="rId4"/>
          <a:srcRect/>
          <a:stretch>
            <a:fillRect/>
          </a:stretch>
        </p:blipFill>
        <p:spPr bwMode="auto">
          <a:xfrm>
            <a:off x="0" y="209550"/>
            <a:ext cx="9144000" cy="419100"/>
          </a:xfrm>
          <a:prstGeom prst="rect">
            <a:avLst/>
          </a:prstGeom>
          <a:noFill/>
          <a:ln w="9525">
            <a:noFill/>
            <a:miter lim="800000"/>
            <a:headEnd/>
            <a:tailEnd/>
          </a:ln>
        </p:spPr>
      </p:pic>
      <p:sp>
        <p:nvSpPr>
          <p:cNvPr id="3" name="Content Placeholder 2"/>
          <p:cNvSpPr>
            <a:spLocks noGrp="1"/>
          </p:cNvSpPr>
          <p:nvPr>
            <p:ph idx="1"/>
          </p:nvPr>
        </p:nvSpPr>
        <p:spPr>
          <a:xfrm>
            <a:off x="304800" y="762000"/>
            <a:ext cx="8569569" cy="5408741"/>
          </a:xfrm>
          <a:prstGeom prst="rect">
            <a:avLst/>
          </a:prstGeom>
        </p:spPr>
        <p:txBody>
          <a:bodyPr lIns="91429" tIns="45714" rIns="91429" bIns="45714"/>
          <a:lstStyle>
            <a:lvl1pPr>
              <a:defRPr sz="2200">
                <a:latin typeface="Cambria" pitchFamily="18" charset="0"/>
              </a:defRPr>
            </a:lvl1pPr>
            <a:lvl2pPr>
              <a:defRPr sz="2000">
                <a:latin typeface="Cambria" pitchFamily="18" charset="0"/>
              </a:defRPr>
            </a:lvl2pPr>
            <a:lvl3pPr>
              <a:defRPr sz="2000">
                <a:latin typeface="Cambria" pitchFamily="18" charset="0"/>
              </a:defRPr>
            </a:lvl3pPr>
            <a:lvl4pPr>
              <a:defRPr sz="2000">
                <a:latin typeface="Cambria" pitchFamily="18" charset="0"/>
              </a:defRPr>
            </a:lvl4pPr>
            <a:lvl5pPr>
              <a:defRPr sz="20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wipe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4" name="Picture 2" descr="C:\Documents and Settings\Administrator\Desktop\Picture1.jpg"/>
          <p:cNvPicPr>
            <a:picLocks noChangeAspect="1" noChangeArrowheads="1"/>
          </p:cNvPicPr>
          <p:nvPr/>
        </p:nvPicPr>
        <p:blipFill>
          <a:blip r:embed="rId2"/>
          <a:srcRect/>
          <a:stretch>
            <a:fillRect/>
          </a:stretch>
        </p:blipFill>
        <p:spPr bwMode="auto">
          <a:xfrm>
            <a:off x="-12700" y="-12700"/>
            <a:ext cx="9175750" cy="6883400"/>
          </a:xfrm>
          <a:prstGeom prst="rect">
            <a:avLst/>
          </a:prstGeom>
          <a:noFill/>
          <a:ln w="9525">
            <a:noFill/>
            <a:miter lim="800000"/>
            <a:headEnd/>
            <a:tailEnd/>
          </a:ln>
        </p:spPr>
      </p:pic>
      <p:sp>
        <p:nvSpPr>
          <p:cNvPr id="8" name="Title 7"/>
          <p:cNvSpPr>
            <a:spLocks noGrp="1"/>
          </p:cNvSpPr>
          <p:nvPr>
            <p:ph type="title"/>
          </p:nvPr>
        </p:nvSpPr>
        <p:spPr>
          <a:xfrm>
            <a:off x="685800" y="990600"/>
            <a:ext cx="5029200" cy="1905000"/>
          </a:xfrm>
        </p:spPr>
        <p:txBody>
          <a:bodyPr>
            <a:noAutofit/>
          </a:bodyPr>
          <a:lstStyle>
            <a:lvl1pPr algn="l">
              <a:defRPr sz="4800">
                <a:solidFill>
                  <a:schemeClr val="bg1"/>
                </a:solidFill>
              </a:defRPr>
            </a:lvl1pPr>
          </a:lstStyle>
          <a:p>
            <a:r>
              <a:rPr lang="en-US"/>
              <a:t>Click to edit Master title style</a:t>
            </a:r>
            <a:endParaRPr lang="en-US" dirty="0"/>
          </a:p>
        </p:txBody>
      </p:sp>
      <p:sp>
        <p:nvSpPr>
          <p:cNvPr id="14" name="Text Placeholder 13"/>
          <p:cNvSpPr>
            <a:spLocks noGrp="1"/>
          </p:cNvSpPr>
          <p:nvPr>
            <p:ph type="body" sz="quarter" idx="10"/>
          </p:nvPr>
        </p:nvSpPr>
        <p:spPr>
          <a:xfrm>
            <a:off x="685800" y="2895600"/>
            <a:ext cx="5410200" cy="685800"/>
          </a:xfrm>
        </p:spPr>
        <p:txBody>
          <a:bodyPr>
            <a:noAutofit/>
          </a:bodyPr>
          <a:lstStyle>
            <a:lvl1pPr marL="0" indent="0">
              <a:buNone/>
              <a:defRPr lang="en-US" sz="3200" b="1" kern="1200" dirty="0" smtClean="0">
                <a:solidFill>
                  <a:schemeClr val="tx1">
                    <a:lumMod val="65000"/>
                    <a:lumOff val="35000"/>
                  </a:schemeClr>
                </a:solidFill>
                <a:latin typeface="Cambria" pitchFamily="18" charset="0"/>
                <a:ea typeface="Arial Unicode MS" pitchFamily="34" charset="-128"/>
                <a:cs typeface="Arial" charset="0"/>
              </a:defRPr>
            </a:lvl1pPr>
            <a:lvl2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2pPr>
            <a:lvl3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3pPr>
            <a:lvl4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4pPr>
            <a:lvl5pPr>
              <a:defRPr lang="en-US" sz="3200" b="1" kern="1200" dirty="0">
                <a:solidFill>
                  <a:schemeClr val="tx1">
                    <a:lumMod val="65000"/>
                    <a:lumOff val="35000"/>
                  </a:schemeClr>
                </a:solidFill>
                <a:latin typeface="Cambria" pitchFamily="18" charset="0"/>
                <a:ea typeface="Arial Unicode MS" pitchFamily="34" charset="-128"/>
                <a:cs typeface="Arial" charset="0"/>
              </a:defRPr>
            </a:lvl5pPr>
          </a:lstStyle>
          <a:p>
            <a:pPr lvl="0"/>
            <a:r>
              <a:rPr lang="en-US" dirty="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Tree>
  </p:cSld>
  <p:clrMapOvr>
    <a:masterClrMapping/>
  </p:clrMapOvr>
  <p:transition>
    <p:wipe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atin typeface="Cambria" panose="02040503050406030204" pitchFamily="18" charset="0"/>
              </a:defRPr>
            </a:lvl1pPr>
          </a:lstStyle>
          <a:p>
            <a:r>
              <a:rPr lang="en-US" dirty="0"/>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sz="1800">
                <a:solidFill>
                  <a:prstClr val="black"/>
                </a:solidFill>
                <a:latin typeface="Cambria" panose="02040503050406030204" pitchFamily="18" charset="0"/>
              </a:defRPr>
            </a:lvl1pPr>
          </a:lstStyle>
          <a:p>
            <a:pPr>
              <a:defRPr/>
            </a:pPr>
            <a:fld id="{3302DB4C-4913-4A46-89B4-EB5E858EF71E}" type="datetime1">
              <a:rPr lang="en-US" smtClean="0"/>
              <a:pPr>
                <a:defRPr/>
              </a:pPr>
              <a:t>09-Dec-16</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sz="1800">
                <a:solidFill>
                  <a:prstClr val="black">
                    <a:tint val="75000"/>
                  </a:prstClr>
                </a:solidFill>
                <a:latin typeface="Cambria" panose="02040503050406030204" pitchFamily="18" charset="0"/>
              </a:defRPr>
            </a:lvl1pPr>
          </a:lstStyle>
          <a:p>
            <a:pPr>
              <a:defRPr/>
            </a:pP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800">
                <a:solidFill>
                  <a:srgbClr val="000000"/>
                </a:solidFill>
                <a:latin typeface="Cambria" panose="02040503050406030204" pitchFamily="18" charset="0"/>
              </a:defRPr>
            </a:lvl1pPr>
          </a:lstStyle>
          <a:p>
            <a:pPr>
              <a:defRPr/>
            </a:pPr>
            <a:fld id="{803F5271-A104-4120-9ED6-6CBF8C1FE380}" type="slidenum">
              <a:rPr lang="en-US" smtClean="0"/>
              <a:pPr>
                <a:defRPr/>
              </a:pPr>
              <a:t>‹#›</a:t>
            </a:fld>
            <a:endParaRPr lang="en-US" dirty="0"/>
          </a:p>
        </p:txBody>
      </p:sp>
    </p:spTree>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wipe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pic>
        <p:nvPicPr>
          <p:cNvPr id="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28650"/>
            <a:ext cx="9144000" cy="622935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defTabSz="477838" eaLnBrk="0" fontAlgn="base" hangingPunct="0">
              <a:spcBef>
                <a:spcPct val="0"/>
              </a:spcBef>
              <a:spcAft>
                <a:spcPct val="0"/>
              </a:spcAft>
              <a:defRPr/>
            </a:pPr>
            <a:endParaRPr lang="en-US" sz="1000" dirty="0">
              <a:solidFill>
                <a:prstClr val="black"/>
              </a:solidFill>
              <a:latin typeface="Cambria"/>
            </a:endParaRPr>
          </a:p>
        </p:txBody>
      </p:sp>
      <p:pic>
        <p:nvPicPr>
          <p:cNvPr id="6" name="Picture 11" descr="120616---Final-Logo-Transparent.png"/>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8292612" y="0"/>
            <a:ext cx="7751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04800" y="762003"/>
            <a:ext cx="8569569" cy="5408741"/>
          </a:xfrm>
          <a:prstGeom prst="rect">
            <a:avLst/>
          </a:prstGeom>
        </p:spPr>
        <p:txBody>
          <a:bodyPr lIns="91429" tIns="45714" rIns="91429" bIns="45714"/>
          <a:lstStyle>
            <a:lvl1pPr>
              <a:defRPr sz="2200">
                <a:latin typeface="Cambria" pitchFamily="18" charset="0"/>
              </a:defRPr>
            </a:lvl1pPr>
            <a:lvl2pPr>
              <a:defRPr sz="2000">
                <a:latin typeface="Cambria" pitchFamily="18" charset="0"/>
              </a:defRPr>
            </a:lvl2pPr>
            <a:lvl3pPr>
              <a:defRPr sz="2000">
                <a:latin typeface="Cambria" pitchFamily="18" charset="0"/>
              </a:defRPr>
            </a:lvl3pPr>
            <a:lvl4pPr>
              <a:defRPr sz="2000">
                <a:latin typeface="Cambria" pitchFamily="18" charset="0"/>
              </a:defRPr>
            </a:lvl4pPr>
            <a:lvl5pPr>
              <a:defRPr sz="2000">
                <a:latin typeface="Cambria"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10"/>
          </p:nvPr>
        </p:nvSpPr>
        <p:spPr/>
        <p:txBody>
          <a:bodyPr/>
          <a:lstStyle>
            <a:lvl1pPr algn="ctr" defTabSz="477838" eaLnBrk="0" fontAlgn="base" hangingPunct="0">
              <a:spcBef>
                <a:spcPct val="0"/>
              </a:spcBef>
              <a:spcAft>
                <a:spcPct val="0"/>
              </a:spcAft>
              <a:defRPr sz="1200">
                <a:latin typeface="Arial" pitchFamily="34" charset="0"/>
                <a:ea typeface="MS PGothic" pitchFamily="34" charset="-128"/>
              </a:defRPr>
            </a:lvl1pPr>
          </a:lstStyle>
          <a:p>
            <a:pPr>
              <a:defRPr/>
            </a:pPr>
            <a:r>
              <a:rPr lang="en-US"/>
              <a:t>Private and Confidential</a:t>
            </a:r>
            <a:endParaRPr lang="en-US" dirty="0"/>
          </a:p>
        </p:txBody>
      </p:sp>
      <p:sp>
        <p:nvSpPr>
          <p:cNvPr id="8" name="Slide Number Placeholder 5"/>
          <p:cNvSpPr>
            <a:spLocks noGrp="1"/>
          </p:cNvSpPr>
          <p:nvPr>
            <p:ph type="sldNum" sz="quarter" idx="11"/>
          </p:nvPr>
        </p:nvSpPr>
        <p:spPr/>
        <p:txBody>
          <a:bodyPr/>
          <a:lstStyle>
            <a:lvl1pPr defTabSz="477838" eaLnBrk="0" hangingPunct="0">
              <a:defRPr>
                <a:latin typeface="Arial" pitchFamily="34" charset="0"/>
              </a:defRPr>
            </a:lvl1pPr>
          </a:lstStyle>
          <a:p>
            <a:pPr>
              <a:defRPr/>
            </a:pPr>
            <a:fld id="{369145B5-8724-4879-A181-14A47D75B523}" type="slidenum">
              <a:rPr lang="en-US" smtClean="0"/>
              <a:pPr>
                <a:defRPr/>
              </a:pPr>
              <a:t>‹#›</a:t>
            </a:fld>
            <a:endParaRPr lang="en-US"/>
          </a:p>
        </p:txBody>
      </p:sp>
    </p:spTree>
    <p:extLst>
      <p:ext uri="{BB962C8B-B14F-4D97-AF65-F5344CB8AC3E}">
        <p14:creationId xmlns:p14="http://schemas.microsoft.com/office/powerpoint/2010/main" val="3086238625"/>
      </p:ext>
    </p:extLst>
  </p:cSld>
  <p:clrMapOvr>
    <a:masterClrMapping/>
  </p:clrMapOvr>
  <p:transition>
    <p:wipe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lgn="ctr" defTabSz="477838" eaLnBrk="0" fontAlgn="base" hangingPunct="0">
              <a:spcBef>
                <a:spcPct val="0"/>
              </a:spcBef>
              <a:spcAft>
                <a:spcPct val="0"/>
              </a:spcAft>
              <a:defRPr sz="1200">
                <a:latin typeface="Arial" pitchFamily="34" charset="0"/>
                <a:ea typeface="MS PGothic" pitchFamily="34" charset="-128"/>
              </a:defRPr>
            </a:lvl1pPr>
          </a:lstStyle>
          <a:p>
            <a:pPr>
              <a:defRPr/>
            </a:pPr>
            <a:r>
              <a:rPr lang="en-US"/>
              <a:t>Private and Confidential</a:t>
            </a:r>
            <a:endParaRPr lang="en-US" dirty="0"/>
          </a:p>
        </p:txBody>
      </p:sp>
      <p:sp>
        <p:nvSpPr>
          <p:cNvPr id="3" name="Slide Number Placeholder 5"/>
          <p:cNvSpPr>
            <a:spLocks noGrp="1"/>
          </p:cNvSpPr>
          <p:nvPr>
            <p:ph type="sldNum" sz="quarter" idx="11"/>
          </p:nvPr>
        </p:nvSpPr>
        <p:spPr/>
        <p:txBody>
          <a:bodyPr/>
          <a:lstStyle>
            <a:lvl1pPr defTabSz="477838" eaLnBrk="0" hangingPunct="0">
              <a:defRPr>
                <a:latin typeface="Arial" pitchFamily="34" charset="0"/>
              </a:defRPr>
            </a:lvl1pPr>
          </a:lstStyle>
          <a:p>
            <a:pPr>
              <a:defRPr/>
            </a:pPr>
            <a:fld id="{369145B5-8724-4879-A181-14A47D75B523}" type="slidenum">
              <a:rPr lang="en-US" smtClean="0"/>
              <a:pPr>
                <a:defRPr/>
              </a:pPr>
              <a:t>‹#›</a:t>
            </a:fld>
            <a:endParaRPr lang="en-US"/>
          </a:p>
        </p:txBody>
      </p:sp>
    </p:spTree>
    <p:extLst>
      <p:ext uri="{BB962C8B-B14F-4D97-AF65-F5344CB8AC3E}">
        <p14:creationId xmlns:p14="http://schemas.microsoft.com/office/powerpoint/2010/main" val="21187630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3"/>
          <a:srcRect/>
          <a:stretch>
            <a:fillRect/>
          </a:stretch>
        </p:blipFill>
        <p:spPr bwMode="auto">
          <a:xfrm>
            <a:off x="0" y="209550"/>
            <a:ext cx="9144000" cy="419100"/>
          </a:xfrm>
          <a:prstGeom prst="rect">
            <a:avLst/>
          </a:prstGeom>
          <a:noFill/>
          <a:ln w="9525">
            <a:noFill/>
            <a:miter lim="800000"/>
            <a:headEnd/>
            <a:tailEnd/>
          </a:ln>
        </p:spPr>
      </p:pic>
      <p:sp>
        <p:nvSpPr>
          <p:cNvPr id="5" name="Rectangle 4"/>
          <p:cNvSpPr/>
          <p:nvPr userDrawn="1"/>
        </p:nvSpPr>
        <p:spPr>
          <a:xfrm>
            <a:off x="0" y="628650"/>
            <a:ext cx="9144000" cy="622935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en-US" sz="1000" dirty="0">
              <a:solidFill>
                <a:prstClr val="black"/>
              </a:solidFill>
              <a:latin typeface="Cambria"/>
            </a:endParaRPr>
          </a:p>
        </p:txBody>
      </p:sp>
      <p:pic>
        <p:nvPicPr>
          <p:cNvPr id="6" name="Picture 11" descr="120616---Final-Logo-Transparent.png"/>
          <p:cNvPicPr>
            <a:picLocks noChangeAspect="1"/>
          </p:cNvPicPr>
          <p:nvPr userDrawn="1">
            <p:custDataLst>
              <p:tags r:id="rId1"/>
            </p:custDataLst>
          </p:nvPr>
        </p:nvPicPr>
        <p:blipFill>
          <a:blip r:embed="rId4"/>
          <a:srcRect/>
          <a:stretch>
            <a:fillRect/>
          </a:stretch>
        </p:blipFill>
        <p:spPr bwMode="auto">
          <a:xfrm>
            <a:off x="8293100" y="0"/>
            <a:ext cx="774700" cy="914400"/>
          </a:xfrm>
          <a:prstGeom prst="rect">
            <a:avLst/>
          </a:prstGeom>
          <a:noFill/>
          <a:ln w="9525">
            <a:noFill/>
            <a:miter lim="800000"/>
            <a:headEnd/>
            <a:tailEnd/>
          </a:ln>
        </p:spPr>
      </p:pic>
      <p:sp>
        <p:nvSpPr>
          <p:cNvPr id="3" name="Content Placeholder 2"/>
          <p:cNvSpPr>
            <a:spLocks noGrp="1"/>
          </p:cNvSpPr>
          <p:nvPr>
            <p:ph idx="1"/>
          </p:nvPr>
        </p:nvSpPr>
        <p:spPr>
          <a:xfrm>
            <a:off x="304800" y="762002"/>
            <a:ext cx="8569569" cy="5408741"/>
          </a:xfrm>
          <a:prstGeom prst="rect">
            <a:avLst/>
          </a:prstGeom>
        </p:spPr>
        <p:txBody>
          <a:bodyPr lIns="91429" tIns="45714" rIns="91429" bIns="45714"/>
          <a:lstStyle>
            <a:lvl1pPr>
              <a:defRPr sz="2200">
                <a:latin typeface="Cambria" pitchFamily="18" charset="0"/>
              </a:defRPr>
            </a:lvl1pPr>
            <a:lvl2pPr>
              <a:defRPr sz="2000">
                <a:latin typeface="Cambria" pitchFamily="18" charset="0"/>
              </a:defRPr>
            </a:lvl2pPr>
            <a:lvl3pPr>
              <a:defRPr sz="2000">
                <a:latin typeface="Cambria" pitchFamily="18" charset="0"/>
              </a:defRPr>
            </a:lvl3pPr>
            <a:lvl4pPr>
              <a:defRPr sz="2000">
                <a:latin typeface="Cambria" pitchFamily="18" charset="0"/>
              </a:defRPr>
            </a:lvl4pPr>
            <a:lvl5pPr>
              <a:defRPr sz="20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wipe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3124200" y="6356350"/>
            <a:ext cx="2895600" cy="365125"/>
          </a:xfrm>
        </p:spPr>
        <p:txBody>
          <a:bodyPr/>
          <a:lstStyle>
            <a:lvl1pPr algn="ctr" eaLnBrk="0" fontAlgn="base" hangingPunct="0">
              <a:spcBef>
                <a:spcPct val="0"/>
              </a:spcBef>
              <a:spcAft>
                <a:spcPct val="0"/>
              </a:spcAft>
              <a:defRPr sz="1200"/>
            </a:lvl1pPr>
          </a:lstStyle>
          <a:p>
            <a:pPr>
              <a:defRPr/>
            </a:pPr>
            <a:r>
              <a:rPr lang="en-US"/>
              <a:t>Private and Confidential</a:t>
            </a:r>
            <a:endParaRPr lang="en-US" dirty="0"/>
          </a:p>
        </p:txBody>
      </p:sp>
      <p:sp>
        <p:nvSpPr>
          <p:cNvPr id="3" name="Slide Number Placeholder 5"/>
          <p:cNvSpPr>
            <a:spLocks noGrp="1"/>
          </p:cNvSpPr>
          <p:nvPr>
            <p:ph type="sldNum" sz="quarter" idx="11"/>
          </p:nvPr>
        </p:nvSpPr>
        <p:spPr>
          <a:xfrm>
            <a:off x="6553200" y="6356350"/>
            <a:ext cx="2133600" cy="365125"/>
          </a:xfrm>
        </p:spPr>
        <p:txBody>
          <a:bodyPr/>
          <a:lstStyle>
            <a:lvl1pPr eaLnBrk="0" hangingPunct="0">
              <a:defRPr sz="1200"/>
            </a:lvl1pPr>
          </a:lstStyle>
          <a:p>
            <a:pPr>
              <a:defRPr/>
            </a:pPr>
            <a:fld id="{D6E68053-0971-435C-ABB7-E0C8DF466317}"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381957"/>
      </p:ext>
    </p:extLst>
  </p:cSld>
  <p:clrMapOvr>
    <a:masterClrMapping/>
  </p:clrMapOvr>
  <p:transition>
    <p:wipe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04" y="914403"/>
            <a:ext cx="7890696"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8574085"/>
      </p:ext>
    </p:extLst>
  </p:cSld>
  <p:clrMapOvr>
    <a:masterClrMapping/>
  </p:clrMapOvr>
  <p:transition>
    <p:wipe dir="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4"/>
            <a:ext cx="8229600" cy="4525963"/>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412601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grpSp>
        <p:nvGrpSpPr>
          <p:cNvPr id="4" name="Group 3"/>
          <p:cNvGrpSpPr>
            <a:grpSpLocks/>
          </p:cNvGrpSpPr>
          <p:nvPr>
            <p:custDataLst>
              <p:tags r:id="rId1"/>
            </p:custDataLst>
          </p:nvPr>
        </p:nvGrpSpPr>
        <p:grpSpPr bwMode="auto">
          <a:xfrm>
            <a:off x="457200" y="1835150"/>
            <a:ext cx="2898775" cy="2898775"/>
            <a:chOff x="457200" y="2093913"/>
            <a:chExt cx="2898775" cy="2898775"/>
          </a:xfrm>
        </p:grpSpPr>
        <p:grpSp>
          <p:nvGrpSpPr>
            <p:cNvPr id="5" name="Group 1"/>
            <p:cNvGrpSpPr>
              <a:grpSpLocks/>
            </p:cNvGrpSpPr>
            <p:nvPr/>
          </p:nvGrpSpPr>
          <p:grpSpPr bwMode="auto">
            <a:xfrm>
              <a:off x="457200" y="2093913"/>
              <a:ext cx="2898775" cy="2898775"/>
              <a:chOff x="457200" y="2093913"/>
              <a:chExt cx="2898775" cy="2898775"/>
            </a:xfrm>
          </p:grpSpPr>
          <p:sp>
            <p:nvSpPr>
              <p:cNvPr id="10" name="Oval 6"/>
              <p:cNvSpPr>
                <a:spLocks noChangeArrowheads="1"/>
              </p:cNvSpPr>
              <p:nvPr/>
            </p:nvSpPr>
            <p:spPr bwMode="gray">
              <a:xfrm>
                <a:off x="1639888" y="3276601"/>
                <a:ext cx="533400" cy="533400"/>
              </a:xfrm>
              <a:prstGeom prst="ellipse">
                <a:avLst/>
              </a:prstGeom>
              <a:solidFill>
                <a:srgbClr val="035642"/>
              </a:solidFill>
              <a:ln>
                <a:noFill/>
              </a:ln>
              <a:extLst/>
            </p:spPr>
            <p:txBody>
              <a:bodyPr wrap="none" lIns="0" tIns="0" rIns="0" bIns="0"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spcAft>
                    <a:spcPct val="20000"/>
                  </a:spcAft>
                  <a:buClr>
                    <a:srgbClr val="000000"/>
                  </a:buClr>
                  <a:buSzPct val="80000"/>
                  <a:buFont typeface="Wingdings" panose="05000000000000000000" pitchFamily="2" charset="2"/>
                  <a:buNone/>
                  <a:defRPr/>
                </a:pPr>
                <a:endParaRPr lang="de-DE" sz="1400" dirty="0">
                  <a:solidFill>
                    <a:srgbClr val="000000"/>
                  </a:solidFill>
                  <a:latin typeface="Cambria" panose="02040503050406030204" pitchFamily="18" charset="0"/>
                  <a:ea typeface="Arial Unicode MS" panose="020B0604020202020204" pitchFamily="34" charset="-128"/>
                  <a:cs typeface="Arial" panose="020B0604020202020204" pitchFamily="34" charset="0"/>
                </a:endParaRPr>
              </a:p>
            </p:txBody>
          </p:sp>
          <p:sp>
            <p:nvSpPr>
              <p:cNvPr id="11" name="AutoShape 7"/>
              <p:cNvSpPr>
                <a:spLocks noChangeArrowheads="1"/>
              </p:cNvSpPr>
              <p:nvPr/>
            </p:nvSpPr>
            <p:spPr bwMode="gray">
              <a:xfrm>
                <a:off x="1066800" y="2703513"/>
                <a:ext cx="1679575" cy="16795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64 h 21600"/>
                  <a:gd name="T26" fmla="*/ 18436 w 21600"/>
                  <a:gd name="T27" fmla="*/ 1843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981" y="10800"/>
                    </a:moveTo>
                    <a:cubicBezTo>
                      <a:pt x="3981" y="14566"/>
                      <a:pt x="7034" y="17619"/>
                      <a:pt x="10800" y="17619"/>
                    </a:cubicBezTo>
                    <a:cubicBezTo>
                      <a:pt x="14566" y="17619"/>
                      <a:pt x="17619" y="14566"/>
                      <a:pt x="17619" y="10800"/>
                    </a:cubicBezTo>
                    <a:cubicBezTo>
                      <a:pt x="17619" y="7034"/>
                      <a:pt x="14566" y="3981"/>
                      <a:pt x="10800" y="3981"/>
                    </a:cubicBezTo>
                    <a:cubicBezTo>
                      <a:pt x="7034" y="3981"/>
                      <a:pt x="3981" y="7034"/>
                      <a:pt x="3981" y="10800"/>
                    </a:cubicBezTo>
                    <a:close/>
                  </a:path>
                </a:pathLst>
              </a:custGeom>
              <a:solidFill>
                <a:srgbClr val="035642"/>
              </a:solidFill>
              <a:ln w="9525">
                <a:noFill/>
                <a:prstDash val="dash"/>
                <a:round/>
                <a:headEnd/>
                <a:tailEnd/>
              </a:ln>
            </p:spPr>
            <p:txBody>
              <a:bodyPr lIns="0" tIns="0" rIns="0" bIns="0" anchor="ctr"/>
              <a:lstStyle/>
              <a:p>
                <a:pPr>
                  <a:defRPr/>
                </a:pPr>
                <a:endParaRPr lang="en-IN" dirty="0">
                  <a:latin typeface="Cambria" panose="02040503050406030204" pitchFamily="18" charset="0"/>
                </a:endParaRPr>
              </a:p>
            </p:txBody>
          </p:sp>
          <p:sp>
            <p:nvSpPr>
              <p:cNvPr id="12" name="AutoShape 8"/>
              <p:cNvSpPr>
                <a:spLocks noChangeArrowheads="1"/>
              </p:cNvSpPr>
              <p:nvPr/>
            </p:nvSpPr>
            <p:spPr bwMode="gray">
              <a:xfrm>
                <a:off x="457200" y="2093913"/>
                <a:ext cx="2898775" cy="28987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58 w 21600"/>
                  <a:gd name="T25" fmla="*/ 3158 h 21600"/>
                  <a:gd name="T26" fmla="*/ 18442 w 21600"/>
                  <a:gd name="T27" fmla="*/ 1844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26" y="10800"/>
                    </a:moveTo>
                    <a:cubicBezTo>
                      <a:pt x="2426" y="15425"/>
                      <a:pt x="6175" y="19174"/>
                      <a:pt x="10800" y="19174"/>
                    </a:cubicBezTo>
                    <a:cubicBezTo>
                      <a:pt x="15425" y="19174"/>
                      <a:pt x="19174" y="15425"/>
                      <a:pt x="19174" y="10800"/>
                    </a:cubicBezTo>
                    <a:cubicBezTo>
                      <a:pt x="19174" y="6175"/>
                      <a:pt x="15425" y="2426"/>
                      <a:pt x="10800" y="2426"/>
                    </a:cubicBezTo>
                    <a:cubicBezTo>
                      <a:pt x="6175" y="2426"/>
                      <a:pt x="2426" y="6175"/>
                      <a:pt x="2426" y="10800"/>
                    </a:cubicBezTo>
                    <a:close/>
                  </a:path>
                </a:pathLst>
              </a:custGeom>
              <a:solidFill>
                <a:srgbClr val="035642"/>
              </a:solidFill>
              <a:ln w="9525">
                <a:noFill/>
                <a:prstDash val="dash"/>
                <a:round/>
                <a:headEnd/>
                <a:tailEnd/>
              </a:ln>
            </p:spPr>
            <p:txBody>
              <a:bodyPr lIns="0" tIns="0" rIns="0" bIns="0" anchor="ctr"/>
              <a:lstStyle/>
              <a:p>
                <a:pPr>
                  <a:defRPr/>
                </a:pPr>
                <a:endParaRPr lang="en-IN" dirty="0">
                  <a:latin typeface="Cambria" panose="02040503050406030204" pitchFamily="18" charset="0"/>
                </a:endParaRPr>
              </a:p>
            </p:txBody>
          </p:sp>
        </p:grpSp>
        <p:grpSp>
          <p:nvGrpSpPr>
            <p:cNvPr id="6" name="Group 11"/>
            <p:cNvGrpSpPr>
              <a:grpSpLocks/>
            </p:cNvGrpSpPr>
            <p:nvPr/>
          </p:nvGrpSpPr>
          <p:grpSpPr bwMode="auto">
            <a:xfrm>
              <a:off x="498475" y="2100263"/>
              <a:ext cx="2855913" cy="2886076"/>
              <a:chOff x="339" y="1329"/>
              <a:chExt cx="1799" cy="1818"/>
            </a:xfrm>
          </p:grpSpPr>
          <p:sp>
            <p:nvSpPr>
              <p:cNvPr id="7" name="AutoShape 10"/>
              <p:cNvSpPr>
                <a:spLocks noChangeArrowheads="1"/>
              </p:cNvSpPr>
              <p:nvPr/>
            </p:nvSpPr>
            <p:spPr bwMode="gray">
              <a:xfrm rot="5400000">
                <a:off x="696" y="1709"/>
                <a:ext cx="1057" cy="10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45 w 21600"/>
                  <a:gd name="T13" fmla="*/ 0 h 21600"/>
                  <a:gd name="T14" fmla="*/ 21355 w 21600"/>
                  <a:gd name="T15" fmla="*/ 9359 h 21600"/>
                </a:gdLst>
                <a:ahLst/>
                <a:cxnLst>
                  <a:cxn ang="T8">
                    <a:pos x="T0" y="T1"/>
                  </a:cxn>
                  <a:cxn ang="T9">
                    <a:pos x="T2" y="T3"/>
                  </a:cxn>
                  <a:cxn ang="T10">
                    <a:pos x="T4" y="T5"/>
                  </a:cxn>
                  <a:cxn ang="T11">
                    <a:pos x="T6" y="T7"/>
                  </a:cxn>
                </a:cxnLst>
                <a:rect l="T12" t="T13" r="T14" b="T15"/>
                <a:pathLst>
                  <a:path w="21600" h="21600">
                    <a:moveTo>
                      <a:pt x="4740" y="7785"/>
                    </a:moveTo>
                    <a:cubicBezTo>
                      <a:pt x="5884" y="5485"/>
                      <a:pt x="8231" y="4031"/>
                      <a:pt x="10800" y="4032"/>
                    </a:cubicBezTo>
                    <a:cubicBezTo>
                      <a:pt x="13368" y="4032"/>
                      <a:pt x="15715" y="5485"/>
                      <a:pt x="16859" y="7785"/>
                    </a:cubicBezTo>
                    <a:lnTo>
                      <a:pt x="20469" y="5989"/>
                    </a:lnTo>
                    <a:cubicBezTo>
                      <a:pt x="18643" y="2319"/>
                      <a:pt x="14898" y="-1"/>
                      <a:pt x="10799" y="0"/>
                    </a:cubicBezTo>
                    <a:cubicBezTo>
                      <a:pt x="6701" y="0"/>
                      <a:pt x="2956" y="2319"/>
                      <a:pt x="1130" y="5989"/>
                    </a:cubicBezTo>
                    <a:lnTo>
                      <a:pt x="4740" y="7785"/>
                    </a:lnTo>
                    <a:close/>
                  </a:path>
                </a:pathLst>
              </a:custGeom>
              <a:solidFill>
                <a:srgbClr val="969696"/>
              </a:solidFill>
              <a:ln w="9525">
                <a:noFill/>
                <a:miter lim="800000"/>
                <a:headEnd/>
                <a:tailEnd/>
              </a:ln>
            </p:spPr>
            <p:txBody>
              <a:bodyPr lIns="0" tIns="0" rIns="0" bIns="0" anchor="ctr"/>
              <a:lstStyle/>
              <a:p>
                <a:pPr>
                  <a:defRPr/>
                </a:pPr>
                <a:endParaRPr lang="en-IN" dirty="0">
                  <a:latin typeface="Cambria" panose="02040503050406030204" pitchFamily="18" charset="0"/>
                </a:endParaRPr>
              </a:p>
            </p:txBody>
          </p:sp>
          <p:sp>
            <p:nvSpPr>
              <p:cNvPr id="8" name="Freeform 13"/>
              <p:cNvSpPr>
                <a:spLocks/>
              </p:cNvSpPr>
              <p:nvPr/>
            </p:nvSpPr>
            <p:spPr bwMode="gray">
              <a:xfrm>
                <a:off x="1221" y="2104"/>
                <a:ext cx="0" cy="271"/>
              </a:xfrm>
              <a:custGeom>
                <a:avLst/>
                <a:gdLst>
                  <a:gd name="T0" fmla="*/ 0 w 208"/>
                  <a:gd name="T1" fmla="*/ 150 h 303"/>
                  <a:gd name="T2" fmla="*/ 76 w 208"/>
                  <a:gd name="T3" fmla="*/ 0 h 303"/>
                  <a:gd name="T4" fmla="*/ 78 w 208"/>
                  <a:gd name="T5" fmla="*/ 303 h 303"/>
                  <a:gd name="T6" fmla="*/ 0 w 208"/>
                  <a:gd name="T7" fmla="*/ 150 h 303"/>
                  <a:gd name="T8" fmla="*/ 0 60000 65536"/>
                  <a:gd name="T9" fmla="*/ 0 60000 65536"/>
                  <a:gd name="T10" fmla="*/ 0 60000 65536"/>
                  <a:gd name="T11" fmla="*/ 0 60000 65536"/>
                  <a:gd name="T12" fmla="*/ 0 w 208"/>
                  <a:gd name="T13" fmla="*/ 0 h 303"/>
                  <a:gd name="T14" fmla="*/ 208 w 208"/>
                  <a:gd name="T15" fmla="*/ 303 h 303"/>
                </a:gdLst>
                <a:ahLst/>
                <a:cxnLst>
                  <a:cxn ang="T8">
                    <a:pos x="T0" y="T1"/>
                  </a:cxn>
                  <a:cxn ang="T9">
                    <a:pos x="T2" y="T3"/>
                  </a:cxn>
                  <a:cxn ang="T10">
                    <a:pos x="T4" y="T5"/>
                  </a:cxn>
                  <a:cxn ang="T11">
                    <a:pos x="T6" y="T7"/>
                  </a:cxn>
                </a:cxnLst>
                <a:rect l="T12" t="T13" r="T14" b="T15"/>
                <a:pathLst>
                  <a:path w="208" h="303">
                    <a:moveTo>
                      <a:pt x="0" y="150"/>
                    </a:moveTo>
                    <a:cubicBezTo>
                      <a:pt x="12" y="122"/>
                      <a:pt x="58" y="37"/>
                      <a:pt x="76" y="0"/>
                    </a:cubicBezTo>
                    <a:cubicBezTo>
                      <a:pt x="205" y="54"/>
                      <a:pt x="208" y="245"/>
                      <a:pt x="78" y="303"/>
                    </a:cubicBezTo>
                    <a:cubicBezTo>
                      <a:pt x="32" y="221"/>
                      <a:pt x="16" y="181"/>
                      <a:pt x="0" y="150"/>
                    </a:cubicBezTo>
                    <a:close/>
                  </a:path>
                </a:pathLst>
              </a:custGeom>
              <a:solidFill>
                <a:srgbClr val="969696"/>
              </a:solidFill>
              <a:ln w="9525">
                <a:noFill/>
                <a:round/>
                <a:headEnd/>
                <a:tailEnd/>
              </a:ln>
            </p:spPr>
            <p:txBody>
              <a:bodyPr wrap="none" lIns="0" tIns="0" rIns="0" bIns="0" anchor="ctr">
                <a:spAutoFit/>
              </a:bodyPr>
              <a:lstStyle/>
              <a:p>
                <a:pPr>
                  <a:defRPr/>
                </a:pPr>
                <a:endParaRPr lang="en-IN" dirty="0">
                  <a:latin typeface="Cambria" panose="02040503050406030204" pitchFamily="18" charset="0"/>
                </a:endParaRPr>
              </a:p>
            </p:txBody>
          </p:sp>
          <p:sp>
            <p:nvSpPr>
              <p:cNvPr id="9" name="AutoShape 12"/>
              <p:cNvSpPr>
                <a:spLocks noChangeArrowheads="1"/>
              </p:cNvSpPr>
              <p:nvPr/>
            </p:nvSpPr>
            <p:spPr bwMode="gray">
              <a:xfrm rot="5400000">
                <a:off x="330" y="1338"/>
                <a:ext cx="1818" cy="179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8 w 21600"/>
                  <a:gd name="T13" fmla="*/ 0 h 21600"/>
                  <a:gd name="T14" fmla="*/ 21362 w 21600"/>
                  <a:gd name="T15" fmla="*/ 9053 h 21600"/>
                </a:gdLst>
                <a:ahLst/>
                <a:cxnLst>
                  <a:cxn ang="T8">
                    <a:pos x="T0" y="T1"/>
                  </a:cxn>
                  <a:cxn ang="T9">
                    <a:pos x="T2" y="T3"/>
                  </a:cxn>
                  <a:cxn ang="T10">
                    <a:pos x="T4" y="T5"/>
                  </a:cxn>
                  <a:cxn ang="T11">
                    <a:pos x="T6" y="T7"/>
                  </a:cxn>
                </a:cxnLst>
                <a:rect l="T12" t="T13" r="T14" b="T15"/>
                <a:pathLst>
                  <a:path w="21600" h="21600">
                    <a:moveTo>
                      <a:pt x="3362" y="7119"/>
                    </a:moveTo>
                    <a:cubicBezTo>
                      <a:pt x="4761" y="4290"/>
                      <a:pt x="7644" y="2500"/>
                      <a:pt x="10800" y="2501"/>
                    </a:cubicBezTo>
                    <a:cubicBezTo>
                      <a:pt x="13955" y="2501"/>
                      <a:pt x="16838" y="4290"/>
                      <a:pt x="18237" y="7119"/>
                    </a:cubicBezTo>
                    <a:lnTo>
                      <a:pt x="20479" y="6009"/>
                    </a:lnTo>
                    <a:cubicBezTo>
                      <a:pt x="18658" y="2329"/>
                      <a:pt x="14906" y="-1"/>
                      <a:pt x="10799" y="0"/>
                    </a:cubicBezTo>
                    <a:cubicBezTo>
                      <a:pt x="6693" y="0"/>
                      <a:pt x="2941" y="2329"/>
                      <a:pt x="1120" y="6009"/>
                    </a:cubicBezTo>
                    <a:lnTo>
                      <a:pt x="3362" y="7119"/>
                    </a:lnTo>
                    <a:close/>
                  </a:path>
                </a:pathLst>
              </a:custGeom>
              <a:solidFill>
                <a:srgbClr val="969696"/>
              </a:solidFill>
              <a:ln w="9525">
                <a:noFill/>
                <a:miter lim="800000"/>
                <a:headEnd/>
                <a:tailEnd/>
              </a:ln>
            </p:spPr>
            <p:txBody>
              <a:bodyPr lIns="0" tIns="0" rIns="0" bIns="0" anchor="ctr"/>
              <a:lstStyle/>
              <a:p>
                <a:pPr>
                  <a:defRPr/>
                </a:pPr>
                <a:endParaRPr lang="en-IN" dirty="0">
                  <a:latin typeface="Cambria" panose="02040503050406030204" pitchFamily="18" charset="0"/>
                </a:endParaRPr>
              </a:p>
            </p:txBody>
          </p:sp>
        </p:grpSp>
      </p:grpSp>
      <p:sp>
        <p:nvSpPr>
          <p:cNvPr id="13" name="AutoShape 13"/>
          <p:cNvSpPr>
            <a:spLocks noChangeArrowheads="1"/>
          </p:cNvSpPr>
          <p:nvPr/>
        </p:nvSpPr>
        <p:spPr bwMode="gray">
          <a:xfrm flipH="1">
            <a:off x="1941513" y="1219200"/>
            <a:ext cx="6684962" cy="4124325"/>
          </a:xfrm>
          <a:prstGeom prst="homePlate">
            <a:avLst>
              <a:gd name="adj" fmla="val 25911"/>
            </a:avLst>
          </a:prstGeom>
          <a:solidFill>
            <a:schemeClr val="accent6">
              <a:lumMod val="40000"/>
              <a:lumOff val="60000"/>
              <a:alpha val="33000"/>
            </a:schemeClr>
          </a:solidFill>
          <a:ln w="25400">
            <a:solidFill>
              <a:schemeClr val="accent6">
                <a:lumMod val="75000"/>
              </a:schemeClr>
            </a:solidFill>
            <a:miter lim="800000"/>
            <a:headEnd/>
            <a:tailEnd/>
          </a:ln>
        </p:spPr>
        <p:txBody>
          <a:bodyPr lIns="1080000" tIns="0" rIns="72000" bIns="0" anchor="ctr"/>
          <a:lstStyle/>
          <a:p>
            <a:pPr marL="457200" indent="-347663">
              <a:lnSpc>
                <a:spcPct val="110000"/>
              </a:lnSpc>
              <a:buFont typeface="Arial" pitchFamily="34" charset="0"/>
              <a:buChar char="•"/>
              <a:defRPr/>
            </a:pPr>
            <a:endParaRPr lang="en-US" sz="2000" dirty="0">
              <a:solidFill>
                <a:srgbClr val="035642"/>
              </a:solidFill>
              <a:latin typeface="Cambria" pitchFamily="18" charset="0"/>
              <a:ea typeface="ＭＳ Ｐゴシック" charset="-128"/>
              <a:cs typeface="Arial"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19" name="Text Placeholder 18"/>
          <p:cNvSpPr>
            <a:spLocks noGrp="1"/>
          </p:cNvSpPr>
          <p:nvPr>
            <p:ph type="body" sz="quarter" idx="10"/>
          </p:nvPr>
        </p:nvSpPr>
        <p:spPr>
          <a:xfrm>
            <a:off x="3581400" y="1219200"/>
            <a:ext cx="4648200" cy="4114800"/>
          </a:xfrm>
        </p:spPr>
        <p:txBody>
          <a:bodyPr anchor="ctr">
            <a:normAutofit/>
          </a:bodyPr>
          <a:lstStyle>
            <a:lvl1pPr marL="0" indent="0" algn="l">
              <a:buNone/>
              <a:defRPr lang="en-US" sz="2000" b="1" kern="1200" baseline="0" dirty="0" smtClean="0">
                <a:solidFill>
                  <a:srgbClr val="035642"/>
                </a:solidFill>
                <a:latin typeface="Cambria" pitchFamily="18" charset="0"/>
                <a:ea typeface="ＭＳ Ｐゴシック" charset="-128"/>
                <a:cs typeface="Arial" pitchFamily="34" charset="0"/>
              </a:defRPr>
            </a:lvl1pPr>
            <a:lvl2pPr marL="457200" indent="-222250" algn="l">
              <a:buFont typeface="Arial" pitchFamily="34" charset="0"/>
              <a:buChar char="•"/>
              <a:defRPr lang="en-US" sz="2000" kern="1200" dirty="0" smtClean="0">
                <a:solidFill>
                  <a:srgbClr val="035642"/>
                </a:solidFill>
                <a:latin typeface="Cambria" pitchFamily="18" charset="0"/>
                <a:ea typeface="ＭＳ Ｐゴシック" charset="-128"/>
                <a:cs typeface="Arial" pitchFamily="34" charset="0"/>
              </a:defRPr>
            </a:lvl2pPr>
            <a:lvl3pPr marL="692150" indent="-234950" algn="l">
              <a:buFont typeface="Courier New" pitchFamily="49" charset="0"/>
              <a:buChar char="o"/>
              <a:defRPr lang="en-US" sz="2000" kern="1200" dirty="0" smtClean="0">
                <a:solidFill>
                  <a:srgbClr val="035642"/>
                </a:solidFill>
                <a:latin typeface="Cambria" pitchFamily="18" charset="0"/>
                <a:ea typeface="ＭＳ Ｐゴシック" charset="-128"/>
                <a:cs typeface="Arial" pitchFamily="34" charset="0"/>
              </a:defRPr>
            </a:lvl3pPr>
            <a:lvl4pPr algn="l">
              <a:defRPr lang="en-US" sz="2000" kern="1200" dirty="0" smtClean="0">
                <a:solidFill>
                  <a:srgbClr val="035642"/>
                </a:solidFill>
                <a:latin typeface="Cambria" pitchFamily="18" charset="0"/>
                <a:ea typeface="ＭＳ Ｐゴシック" charset="-128"/>
                <a:cs typeface="Arial" pitchFamily="34" charset="0"/>
              </a:defRPr>
            </a:lvl4pPr>
            <a:lvl5pPr algn="l">
              <a:defRPr lang="en-US" sz="2000" kern="1200" dirty="0">
                <a:solidFill>
                  <a:srgbClr val="035642"/>
                </a:solidFill>
                <a:latin typeface="Cambria" pitchFamily="18" charset="0"/>
                <a:ea typeface="ＭＳ Ｐゴシック" charset="-128"/>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8076522"/>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Title 6"/>
          <p:cNvSpPr>
            <a:spLocks noGrp="1"/>
          </p:cNvSpPr>
          <p:nvPr>
            <p:ph type="title"/>
          </p:nvPr>
        </p:nvSpPr>
        <p:spPr/>
        <p:txBody>
          <a:bodyPr/>
          <a:lstStyle/>
          <a:p>
            <a:r>
              <a:rPr lang="en-US"/>
              <a:t>Click to edit Master title style</a:t>
            </a:r>
          </a:p>
        </p:txBody>
      </p:sp>
      <p:sp>
        <p:nvSpPr>
          <p:cNvPr id="8" name="Footer Placeholder 4"/>
          <p:cNvSpPr>
            <a:spLocks noGrp="1"/>
          </p:cNvSpPr>
          <p:nvPr>
            <p:ph type="ftr" sz="quarter" idx="3"/>
          </p:nvPr>
        </p:nvSpPr>
        <p:spPr>
          <a:xfrm>
            <a:off x="3124200" y="6356377"/>
            <a:ext cx="2895600" cy="365125"/>
          </a:xfrm>
          <a:prstGeom prst="rect">
            <a:avLst/>
          </a:prstGeom>
        </p:spPr>
        <p:txBody>
          <a:bodyPr/>
          <a:lstStyle>
            <a:lvl1pPr algn="ctr" defTabSz="914400" eaLnBrk="1" fontAlgn="auto" hangingPunct="1">
              <a:spcBef>
                <a:spcPts val="0"/>
              </a:spcBef>
              <a:spcAft>
                <a:spcPts val="0"/>
              </a:spcAft>
              <a:defRPr sz="1200">
                <a:solidFill>
                  <a:prstClr val="black"/>
                </a:solidFill>
                <a:latin typeface="Calibri"/>
                <a:ea typeface="+mn-ea"/>
                <a:cs typeface="+mn-cs"/>
              </a:defRPr>
            </a:lvl1pPr>
          </a:lstStyle>
          <a:p>
            <a:pPr>
              <a:defRPr/>
            </a:pPr>
            <a:r>
              <a:rPr lang="en-US" dirty="0"/>
              <a:t>Private and Confidential</a:t>
            </a:r>
          </a:p>
        </p:txBody>
      </p:sp>
      <p:sp>
        <p:nvSpPr>
          <p:cNvPr id="9" name="Slide Number Placeholder 5"/>
          <p:cNvSpPr>
            <a:spLocks noGrp="1"/>
          </p:cNvSpPr>
          <p:nvPr>
            <p:ph type="sldNum" sz="quarter" idx="4"/>
          </p:nvPr>
        </p:nvSpPr>
        <p:spPr>
          <a:xfrm>
            <a:off x="6553200" y="6356377"/>
            <a:ext cx="2133600" cy="365125"/>
          </a:xfrm>
          <a:prstGeom prst="rect">
            <a:avLst/>
          </a:prstGeom>
        </p:spPr>
        <p:txBody>
          <a:bodyPr vert="horz" wrap="square" lIns="91440" tIns="45720" rIns="91440" bIns="45720" numCol="1" anchor="t" anchorCtr="0" compatLnSpc="1">
            <a:prstTxWarp prst="textNoShape">
              <a:avLst/>
            </a:prstTxWarp>
          </a:bodyPr>
          <a:lstStyle>
            <a:lvl1pPr algn="r" defTabSz="914400" eaLnBrk="1" hangingPunct="1">
              <a:defRPr sz="1200">
                <a:solidFill>
                  <a:srgbClr val="000000"/>
                </a:solidFill>
                <a:latin typeface="Calibri" pitchFamily="34" charset="0"/>
              </a:defRPr>
            </a:lvl1pPr>
          </a:lstStyle>
          <a:p>
            <a:pPr fontAlgn="base">
              <a:spcBef>
                <a:spcPct val="0"/>
              </a:spcBef>
              <a:spcAft>
                <a:spcPct val="0"/>
              </a:spcAft>
              <a:defRPr/>
            </a:pPr>
            <a:fld id="{4FF81BE4-A7F9-4A01-8777-2DD842CE1A71}" type="slidenum">
              <a:rPr lang="en-US">
                <a:ea typeface="MS PGothic" pitchFamily="34" charset="-128"/>
              </a:rPr>
              <a:pPr fontAlgn="base">
                <a:spcBef>
                  <a:spcPct val="0"/>
                </a:spcBef>
                <a:spcAft>
                  <a:spcPct val="0"/>
                </a:spcAft>
                <a:defRPr/>
              </a:pPr>
              <a:t>‹#›</a:t>
            </a:fld>
            <a:endParaRPr lang="en-US">
              <a:ea typeface="MS PGothic" pitchFamily="34" charset="-128"/>
            </a:endParaRPr>
          </a:p>
        </p:txBody>
      </p:sp>
    </p:spTree>
    <p:extLst>
      <p:ext uri="{BB962C8B-B14F-4D97-AF65-F5344CB8AC3E}">
        <p14:creationId xmlns:p14="http://schemas.microsoft.com/office/powerpoint/2010/main" val="29895744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143000"/>
            <a:ext cx="8229600" cy="4525963"/>
          </a:xfrm>
        </p:spPr>
        <p:txBody>
          <a:bodyPr>
            <a:normAutofit/>
          </a:bodyPr>
          <a:lstStyle>
            <a:lvl1pPr marL="234950" indent="-234950">
              <a:defRPr sz="2000">
                <a:latin typeface="Cambria" pitchFamily="18" charset="0"/>
              </a:defRPr>
            </a:lvl1pPr>
            <a:lvl2pPr marL="457200" indent="-222250">
              <a:buSzPct val="70000"/>
              <a:buFont typeface="Courier New" pitchFamily="49" charset="0"/>
              <a:buChar char="o"/>
              <a:tabLst>
                <a:tab pos="457200" algn="l"/>
              </a:tabLst>
              <a:defRPr sz="1800">
                <a:latin typeface="Cambria" pitchFamily="18" charset="0"/>
              </a:defRPr>
            </a:lvl2pPr>
            <a:lvl3pPr marL="692150" indent="-234950">
              <a:defRPr sz="1600">
                <a:latin typeface="Cambria" pitchFamily="18" charset="0"/>
              </a:defRPr>
            </a:lvl3pPr>
            <a:lvl4pPr marL="914400" indent="-222250">
              <a:defRPr sz="1400">
                <a:latin typeface="Cambria" pitchFamily="18" charset="0"/>
              </a:defRPr>
            </a:lvl4pPr>
            <a:lvl5pPr marL="1371600" indent="-222250">
              <a:defRPr sz="1400">
                <a:latin typeface="Cambria"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3124200" y="6356377"/>
            <a:ext cx="2895600" cy="365125"/>
          </a:xfrm>
          <a:prstGeom prst="rect">
            <a:avLst/>
          </a:prstGeom>
        </p:spPr>
        <p:txBody>
          <a:bodyPr/>
          <a:lstStyle>
            <a:lvl1pPr algn="ctr" defTabSz="914400" eaLnBrk="1" fontAlgn="auto" hangingPunct="1">
              <a:spcBef>
                <a:spcPts val="0"/>
              </a:spcBef>
              <a:spcAft>
                <a:spcPts val="0"/>
              </a:spcAft>
              <a:defRPr sz="1200">
                <a:solidFill>
                  <a:prstClr val="black"/>
                </a:solidFill>
                <a:latin typeface="Calibri"/>
                <a:ea typeface="+mn-ea"/>
                <a:cs typeface="+mn-cs"/>
              </a:defRPr>
            </a:lvl1pPr>
          </a:lstStyle>
          <a:p>
            <a:pPr>
              <a:defRPr/>
            </a:pPr>
            <a:r>
              <a:rPr lang="en-US" dirty="0"/>
              <a:t>Private and Confidential</a:t>
            </a:r>
          </a:p>
        </p:txBody>
      </p:sp>
      <p:sp>
        <p:nvSpPr>
          <p:cNvPr id="8" name="Slide Number Placeholder 5"/>
          <p:cNvSpPr>
            <a:spLocks noGrp="1"/>
          </p:cNvSpPr>
          <p:nvPr>
            <p:ph type="sldNum" sz="quarter" idx="4"/>
          </p:nvPr>
        </p:nvSpPr>
        <p:spPr>
          <a:xfrm>
            <a:off x="6553200" y="6356377"/>
            <a:ext cx="2133600" cy="365125"/>
          </a:xfrm>
          <a:prstGeom prst="rect">
            <a:avLst/>
          </a:prstGeom>
        </p:spPr>
        <p:txBody>
          <a:bodyPr vert="horz" wrap="square" lIns="91440" tIns="45720" rIns="91440" bIns="45720" numCol="1" anchor="t" anchorCtr="0" compatLnSpc="1">
            <a:prstTxWarp prst="textNoShape">
              <a:avLst/>
            </a:prstTxWarp>
          </a:bodyPr>
          <a:lstStyle>
            <a:lvl1pPr algn="r" defTabSz="914400" eaLnBrk="1" hangingPunct="1">
              <a:defRPr sz="1200">
                <a:solidFill>
                  <a:srgbClr val="000000"/>
                </a:solidFill>
                <a:latin typeface="Calibri" pitchFamily="34" charset="0"/>
              </a:defRPr>
            </a:lvl1pPr>
          </a:lstStyle>
          <a:p>
            <a:pPr fontAlgn="base">
              <a:spcBef>
                <a:spcPct val="0"/>
              </a:spcBef>
              <a:spcAft>
                <a:spcPct val="0"/>
              </a:spcAft>
              <a:defRPr/>
            </a:pPr>
            <a:fld id="{4FF81BE4-A7F9-4A01-8777-2DD842CE1A71}" type="slidenum">
              <a:rPr lang="en-US">
                <a:ea typeface="MS PGothic" pitchFamily="34" charset="-128"/>
              </a:rPr>
              <a:pPr fontAlgn="base">
                <a:spcBef>
                  <a:spcPct val="0"/>
                </a:spcBef>
                <a:spcAft>
                  <a:spcPct val="0"/>
                </a:spcAft>
                <a:defRPr/>
              </a:pPr>
              <a:t>‹#›</a:t>
            </a:fld>
            <a:endParaRPr lang="en-US">
              <a:ea typeface="MS PGothic" pitchFamily="34" charset="-128"/>
            </a:endParaRPr>
          </a:p>
        </p:txBody>
      </p:sp>
    </p:spTree>
    <p:extLst>
      <p:ext uri="{BB962C8B-B14F-4D97-AF65-F5344CB8AC3E}">
        <p14:creationId xmlns:p14="http://schemas.microsoft.com/office/powerpoint/2010/main" val="2444214347"/>
      </p:ext>
    </p:extLst>
  </p:cSld>
  <p:clrMapOvr>
    <a:masterClrMapping/>
  </p:clrMapOvr>
  <p:transition>
    <p:wipe di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bg1"/>
        </a:solidFill>
        <a:effectLst/>
      </p:bgPr>
    </p:bg>
    <p:spTree>
      <p:nvGrpSpPr>
        <p:cNvPr id="1" name=""/>
        <p:cNvGrpSpPr/>
        <p:nvPr/>
      </p:nvGrpSpPr>
      <p:grpSpPr>
        <a:xfrm>
          <a:off x="0" y="0"/>
          <a:ext cx="0" cy="0"/>
          <a:chOff x="0" y="0"/>
          <a:chExt cx="0" cy="0"/>
        </a:xfrm>
      </p:grpSpPr>
      <p:pic>
        <p:nvPicPr>
          <p:cNvPr id="4" name="Picture 2" descr="C:\Documents and Settings\Administrator\Desktop\Picture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00" y="-12700"/>
            <a:ext cx="917575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a:xfrm>
            <a:off x="685800" y="990600"/>
            <a:ext cx="5029200" cy="1905000"/>
          </a:xfrm>
        </p:spPr>
        <p:txBody>
          <a:bodyPr>
            <a:noAutofit/>
          </a:bodyPr>
          <a:lstStyle>
            <a:lvl1pPr algn="l">
              <a:defRPr sz="4800">
                <a:solidFill>
                  <a:schemeClr val="bg1"/>
                </a:solidFill>
              </a:defRPr>
            </a:lvl1pPr>
          </a:lstStyle>
          <a:p>
            <a:r>
              <a:rPr lang="en-US"/>
              <a:t>Click to edit Master title style</a:t>
            </a:r>
            <a:endParaRPr lang="en-US" dirty="0"/>
          </a:p>
        </p:txBody>
      </p:sp>
      <p:sp>
        <p:nvSpPr>
          <p:cNvPr id="14" name="Text Placeholder 13"/>
          <p:cNvSpPr>
            <a:spLocks noGrp="1"/>
          </p:cNvSpPr>
          <p:nvPr>
            <p:ph type="body" sz="quarter" idx="10"/>
          </p:nvPr>
        </p:nvSpPr>
        <p:spPr>
          <a:xfrm>
            <a:off x="685800" y="2895600"/>
            <a:ext cx="5410200" cy="685800"/>
          </a:xfrm>
        </p:spPr>
        <p:txBody>
          <a:bodyPr>
            <a:noAutofit/>
          </a:bodyPr>
          <a:lstStyle>
            <a:lvl1pPr marL="0" indent="0">
              <a:buNone/>
              <a:defRPr lang="en-US" sz="3200" b="1" kern="1200" dirty="0" smtClean="0">
                <a:solidFill>
                  <a:schemeClr val="tx1">
                    <a:lumMod val="65000"/>
                    <a:lumOff val="35000"/>
                  </a:schemeClr>
                </a:solidFill>
                <a:latin typeface="Cambria" pitchFamily="18" charset="0"/>
                <a:ea typeface="Arial Unicode MS" pitchFamily="34" charset="-128"/>
                <a:cs typeface="Arial" charset="0"/>
              </a:defRPr>
            </a:lvl1pPr>
            <a:lvl2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2pPr>
            <a:lvl3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3pPr>
            <a:lvl4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4pPr>
            <a:lvl5pPr>
              <a:defRPr lang="en-US" sz="3200" b="1" kern="1200" dirty="0">
                <a:solidFill>
                  <a:schemeClr val="tx1">
                    <a:lumMod val="65000"/>
                    <a:lumOff val="35000"/>
                  </a:schemeClr>
                </a:solidFill>
                <a:latin typeface="Cambria" pitchFamily="18" charset="0"/>
                <a:ea typeface="Arial Unicode MS" pitchFamily="34" charset="-128"/>
                <a:cs typeface="Arial" charset="0"/>
              </a:defRPr>
            </a:lvl5pPr>
          </a:lstStyle>
          <a:p>
            <a:pPr lvl="0"/>
            <a:r>
              <a:rPr lang="en-US"/>
              <a:t>Edit Master text styles</a:t>
            </a:r>
          </a:p>
        </p:txBody>
      </p:sp>
    </p:spTree>
    <p:extLst>
      <p:ext uri="{BB962C8B-B14F-4D97-AF65-F5344CB8AC3E}">
        <p14:creationId xmlns:p14="http://schemas.microsoft.com/office/powerpoint/2010/main" val="1317671303"/>
      </p:ext>
    </p:extLst>
  </p:cSld>
  <p:clrMapOvr>
    <a:masterClrMapping/>
  </p:clrMapOvr>
  <p:transition>
    <p:wipe di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grpSp>
        <p:nvGrpSpPr>
          <p:cNvPr id="4" name="Group 3"/>
          <p:cNvGrpSpPr>
            <a:grpSpLocks/>
          </p:cNvGrpSpPr>
          <p:nvPr>
            <p:custDataLst>
              <p:tags r:id="rId1"/>
            </p:custDataLst>
          </p:nvPr>
        </p:nvGrpSpPr>
        <p:grpSpPr bwMode="auto">
          <a:xfrm>
            <a:off x="457200" y="1835150"/>
            <a:ext cx="2898775" cy="2898775"/>
            <a:chOff x="457200" y="2093913"/>
            <a:chExt cx="2898775" cy="2898775"/>
          </a:xfrm>
        </p:grpSpPr>
        <p:grpSp>
          <p:nvGrpSpPr>
            <p:cNvPr id="5" name="Group 1"/>
            <p:cNvGrpSpPr>
              <a:grpSpLocks/>
            </p:cNvGrpSpPr>
            <p:nvPr/>
          </p:nvGrpSpPr>
          <p:grpSpPr bwMode="auto">
            <a:xfrm>
              <a:off x="457200" y="2093913"/>
              <a:ext cx="2898775" cy="2898775"/>
              <a:chOff x="457200" y="2093913"/>
              <a:chExt cx="2898775" cy="2898775"/>
            </a:xfrm>
          </p:grpSpPr>
          <p:sp>
            <p:nvSpPr>
              <p:cNvPr id="10" name="Oval 6"/>
              <p:cNvSpPr>
                <a:spLocks noChangeArrowheads="1"/>
              </p:cNvSpPr>
              <p:nvPr/>
            </p:nvSpPr>
            <p:spPr bwMode="gray">
              <a:xfrm>
                <a:off x="1639888" y="3276600"/>
                <a:ext cx="533400" cy="533400"/>
              </a:xfrm>
              <a:prstGeom prst="ellipse">
                <a:avLst/>
              </a:pr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lIns="0" tIns="0" rIns="0" bIns="0" anchor="ctr"/>
              <a:lstStyle/>
              <a:p>
                <a:pPr algn="ctr" fontAlgn="base">
                  <a:spcBef>
                    <a:spcPct val="0"/>
                  </a:spcBef>
                  <a:spcAft>
                    <a:spcPct val="20000"/>
                  </a:spcAft>
                  <a:buClr>
                    <a:srgbClr val="000000"/>
                  </a:buClr>
                  <a:buSzPct val="80000"/>
                  <a:buFont typeface="Wingdings" pitchFamily="2" charset="2"/>
                  <a:buNone/>
                </a:pPr>
                <a:endParaRPr lang="de-DE" sz="1400">
                  <a:solidFill>
                    <a:srgbClr val="000000"/>
                  </a:solidFill>
                  <a:latin typeface="Arial" pitchFamily="34" charset="0"/>
                  <a:ea typeface="Arial Unicode MS" pitchFamily="34" charset="-128"/>
                  <a:cs typeface="Arial Unicode MS" pitchFamily="34" charset="-128"/>
                </a:endParaRPr>
              </a:p>
            </p:txBody>
          </p:sp>
          <p:sp>
            <p:nvSpPr>
              <p:cNvPr id="11" name="AutoShape 7"/>
              <p:cNvSpPr>
                <a:spLocks noChangeArrowheads="1"/>
              </p:cNvSpPr>
              <p:nvPr/>
            </p:nvSpPr>
            <p:spPr bwMode="gray">
              <a:xfrm>
                <a:off x="1066800" y="2703513"/>
                <a:ext cx="1679575" cy="16795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64 h 21600"/>
                  <a:gd name="T26" fmla="*/ 18436 w 21600"/>
                  <a:gd name="T27" fmla="*/ 1843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981" y="10800"/>
                    </a:moveTo>
                    <a:cubicBezTo>
                      <a:pt x="3981" y="14566"/>
                      <a:pt x="7034" y="17619"/>
                      <a:pt x="10800" y="17619"/>
                    </a:cubicBezTo>
                    <a:cubicBezTo>
                      <a:pt x="14566" y="17619"/>
                      <a:pt x="17619" y="14566"/>
                      <a:pt x="17619" y="10800"/>
                    </a:cubicBezTo>
                    <a:cubicBezTo>
                      <a:pt x="17619" y="7034"/>
                      <a:pt x="14566" y="3981"/>
                      <a:pt x="10800" y="3981"/>
                    </a:cubicBezTo>
                    <a:cubicBezTo>
                      <a:pt x="7034" y="3981"/>
                      <a:pt x="3981" y="7034"/>
                      <a:pt x="3981" y="10800"/>
                    </a:cubicBezTo>
                    <a:close/>
                  </a:path>
                </a:pathLst>
              </a:cu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lIns="0" tIns="0" rIns="0" bIns="0" anchor="ctr"/>
              <a:lstStyle/>
              <a:p>
                <a:pPr fontAlgn="base">
                  <a:spcBef>
                    <a:spcPct val="0"/>
                  </a:spcBef>
                  <a:spcAft>
                    <a:spcPct val="0"/>
                  </a:spcAft>
                </a:pPr>
                <a:endParaRPr lang="en-US" sz="2500" dirty="0">
                  <a:solidFill>
                    <a:prstClr val="black"/>
                  </a:solidFill>
                  <a:latin typeface="Arial" pitchFamily="34" charset="0"/>
                  <a:cs typeface="Arial" pitchFamily="34" charset="0"/>
                </a:endParaRPr>
              </a:p>
            </p:txBody>
          </p:sp>
          <p:sp>
            <p:nvSpPr>
              <p:cNvPr id="12" name="AutoShape 8"/>
              <p:cNvSpPr>
                <a:spLocks noChangeArrowheads="1"/>
              </p:cNvSpPr>
              <p:nvPr/>
            </p:nvSpPr>
            <p:spPr bwMode="gray">
              <a:xfrm>
                <a:off x="457200" y="2093913"/>
                <a:ext cx="2898775" cy="28987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58 w 21600"/>
                  <a:gd name="T25" fmla="*/ 3158 h 21600"/>
                  <a:gd name="T26" fmla="*/ 18442 w 21600"/>
                  <a:gd name="T27" fmla="*/ 1844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26" y="10800"/>
                    </a:moveTo>
                    <a:cubicBezTo>
                      <a:pt x="2426" y="15425"/>
                      <a:pt x="6175" y="19174"/>
                      <a:pt x="10800" y="19174"/>
                    </a:cubicBezTo>
                    <a:cubicBezTo>
                      <a:pt x="15425" y="19174"/>
                      <a:pt x="19174" y="15425"/>
                      <a:pt x="19174" y="10800"/>
                    </a:cubicBezTo>
                    <a:cubicBezTo>
                      <a:pt x="19174" y="6175"/>
                      <a:pt x="15425" y="2426"/>
                      <a:pt x="10800" y="2426"/>
                    </a:cubicBezTo>
                    <a:cubicBezTo>
                      <a:pt x="6175" y="2426"/>
                      <a:pt x="2426" y="6175"/>
                      <a:pt x="2426" y="10800"/>
                    </a:cubicBezTo>
                    <a:close/>
                  </a:path>
                </a:pathLst>
              </a:cu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lIns="0" tIns="0" rIns="0" bIns="0" anchor="ctr"/>
              <a:lstStyle/>
              <a:p>
                <a:pPr fontAlgn="base">
                  <a:spcBef>
                    <a:spcPct val="0"/>
                  </a:spcBef>
                  <a:spcAft>
                    <a:spcPct val="0"/>
                  </a:spcAft>
                </a:pPr>
                <a:endParaRPr lang="en-US" sz="2500" dirty="0">
                  <a:solidFill>
                    <a:prstClr val="black"/>
                  </a:solidFill>
                  <a:latin typeface="Arial" pitchFamily="34" charset="0"/>
                  <a:cs typeface="Arial" pitchFamily="34" charset="0"/>
                </a:endParaRPr>
              </a:p>
            </p:txBody>
          </p:sp>
        </p:grpSp>
        <p:grpSp>
          <p:nvGrpSpPr>
            <p:cNvPr id="6" name="Group 12"/>
            <p:cNvGrpSpPr>
              <a:grpSpLocks/>
            </p:cNvGrpSpPr>
            <p:nvPr/>
          </p:nvGrpSpPr>
          <p:grpSpPr bwMode="auto">
            <a:xfrm>
              <a:off x="498475" y="2098675"/>
              <a:ext cx="2855913" cy="2886075"/>
              <a:chOff x="339" y="1328"/>
              <a:chExt cx="1799" cy="1818"/>
            </a:xfrm>
          </p:grpSpPr>
          <p:sp>
            <p:nvSpPr>
              <p:cNvPr id="7" name="AutoShape 10"/>
              <p:cNvSpPr>
                <a:spLocks noChangeArrowheads="1"/>
              </p:cNvSpPr>
              <p:nvPr/>
            </p:nvSpPr>
            <p:spPr bwMode="gray">
              <a:xfrm rot="5400000">
                <a:off x="696" y="1709"/>
                <a:ext cx="1057" cy="10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45 w 21600"/>
                  <a:gd name="T13" fmla="*/ 0 h 21600"/>
                  <a:gd name="T14" fmla="*/ 21355 w 21600"/>
                  <a:gd name="T15" fmla="*/ 9359 h 21600"/>
                </a:gdLst>
                <a:ahLst/>
                <a:cxnLst>
                  <a:cxn ang="T8">
                    <a:pos x="T0" y="T1"/>
                  </a:cxn>
                  <a:cxn ang="T9">
                    <a:pos x="T2" y="T3"/>
                  </a:cxn>
                  <a:cxn ang="T10">
                    <a:pos x="T4" y="T5"/>
                  </a:cxn>
                  <a:cxn ang="T11">
                    <a:pos x="T6" y="T7"/>
                  </a:cxn>
                </a:cxnLst>
                <a:rect l="T12" t="T13" r="T14" b="T15"/>
                <a:pathLst>
                  <a:path w="21600" h="21600">
                    <a:moveTo>
                      <a:pt x="4740" y="7785"/>
                    </a:moveTo>
                    <a:cubicBezTo>
                      <a:pt x="5884" y="5485"/>
                      <a:pt x="8231" y="4031"/>
                      <a:pt x="10800" y="4032"/>
                    </a:cubicBezTo>
                    <a:cubicBezTo>
                      <a:pt x="13368" y="4032"/>
                      <a:pt x="15715" y="5485"/>
                      <a:pt x="16859" y="7785"/>
                    </a:cubicBezTo>
                    <a:lnTo>
                      <a:pt x="20469" y="5989"/>
                    </a:lnTo>
                    <a:cubicBezTo>
                      <a:pt x="18643" y="2319"/>
                      <a:pt x="14898" y="-1"/>
                      <a:pt x="10799" y="0"/>
                    </a:cubicBezTo>
                    <a:cubicBezTo>
                      <a:pt x="6701" y="0"/>
                      <a:pt x="2956" y="2319"/>
                      <a:pt x="1130" y="5989"/>
                    </a:cubicBezTo>
                    <a:lnTo>
                      <a:pt x="4740" y="7785"/>
                    </a:lnTo>
                    <a:close/>
                  </a:path>
                </a:pathLst>
              </a:cu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fontAlgn="base">
                  <a:spcBef>
                    <a:spcPct val="0"/>
                  </a:spcBef>
                  <a:spcAft>
                    <a:spcPct val="0"/>
                  </a:spcAft>
                </a:pPr>
                <a:endParaRPr lang="en-US" sz="2500" dirty="0">
                  <a:solidFill>
                    <a:prstClr val="black"/>
                  </a:solidFill>
                  <a:latin typeface="Arial" pitchFamily="34" charset="0"/>
                  <a:cs typeface="Arial" pitchFamily="34" charset="0"/>
                </a:endParaRPr>
              </a:p>
            </p:txBody>
          </p:sp>
          <p:sp>
            <p:nvSpPr>
              <p:cNvPr id="8" name="Freeform 14"/>
              <p:cNvSpPr>
                <a:spLocks/>
              </p:cNvSpPr>
              <p:nvPr/>
            </p:nvSpPr>
            <p:spPr bwMode="gray">
              <a:xfrm>
                <a:off x="1221" y="2088"/>
                <a:ext cx="208" cy="303"/>
              </a:xfrm>
              <a:custGeom>
                <a:avLst/>
                <a:gdLst>
                  <a:gd name="T0" fmla="*/ 0 w 208"/>
                  <a:gd name="T1" fmla="*/ 150 h 303"/>
                  <a:gd name="T2" fmla="*/ 76 w 208"/>
                  <a:gd name="T3" fmla="*/ 0 h 303"/>
                  <a:gd name="T4" fmla="*/ 78 w 208"/>
                  <a:gd name="T5" fmla="*/ 303 h 303"/>
                  <a:gd name="T6" fmla="*/ 0 w 208"/>
                  <a:gd name="T7" fmla="*/ 150 h 303"/>
                  <a:gd name="T8" fmla="*/ 0 60000 65536"/>
                  <a:gd name="T9" fmla="*/ 0 60000 65536"/>
                  <a:gd name="T10" fmla="*/ 0 60000 65536"/>
                  <a:gd name="T11" fmla="*/ 0 60000 65536"/>
                  <a:gd name="T12" fmla="*/ 0 w 208"/>
                  <a:gd name="T13" fmla="*/ 0 h 303"/>
                  <a:gd name="T14" fmla="*/ 208 w 208"/>
                  <a:gd name="T15" fmla="*/ 303 h 303"/>
                </a:gdLst>
                <a:ahLst/>
                <a:cxnLst>
                  <a:cxn ang="T8">
                    <a:pos x="T0" y="T1"/>
                  </a:cxn>
                  <a:cxn ang="T9">
                    <a:pos x="T2" y="T3"/>
                  </a:cxn>
                  <a:cxn ang="T10">
                    <a:pos x="T4" y="T5"/>
                  </a:cxn>
                  <a:cxn ang="T11">
                    <a:pos x="T6" y="T7"/>
                  </a:cxn>
                </a:cxnLst>
                <a:rect l="T12" t="T13" r="T14" b="T15"/>
                <a:pathLst>
                  <a:path w="208" h="303">
                    <a:moveTo>
                      <a:pt x="0" y="150"/>
                    </a:moveTo>
                    <a:cubicBezTo>
                      <a:pt x="12" y="122"/>
                      <a:pt x="58" y="37"/>
                      <a:pt x="76" y="0"/>
                    </a:cubicBezTo>
                    <a:cubicBezTo>
                      <a:pt x="205" y="54"/>
                      <a:pt x="208" y="245"/>
                      <a:pt x="78" y="303"/>
                    </a:cubicBezTo>
                    <a:cubicBezTo>
                      <a:pt x="32" y="221"/>
                      <a:pt x="16" y="181"/>
                      <a:pt x="0" y="15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pPr fontAlgn="base">
                  <a:spcBef>
                    <a:spcPct val="0"/>
                  </a:spcBef>
                  <a:spcAft>
                    <a:spcPct val="0"/>
                  </a:spcAft>
                </a:pPr>
                <a:endParaRPr lang="en-US" sz="2500" dirty="0">
                  <a:solidFill>
                    <a:prstClr val="black"/>
                  </a:solidFill>
                  <a:latin typeface="Arial" pitchFamily="34" charset="0"/>
                  <a:cs typeface="Arial" pitchFamily="34" charset="0"/>
                </a:endParaRPr>
              </a:p>
            </p:txBody>
          </p:sp>
          <p:sp>
            <p:nvSpPr>
              <p:cNvPr id="9" name="AutoShape 12"/>
              <p:cNvSpPr>
                <a:spLocks noChangeArrowheads="1"/>
              </p:cNvSpPr>
              <p:nvPr/>
            </p:nvSpPr>
            <p:spPr bwMode="gray">
              <a:xfrm rot="5400000">
                <a:off x="330" y="1337"/>
                <a:ext cx="1818" cy="179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8 w 21600"/>
                  <a:gd name="T13" fmla="*/ 0 h 21600"/>
                  <a:gd name="T14" fmla="*/ 21362 w 21600"/>
                  <a:gd name="T15" fmla="*/ 9053 h 21600"/>
                </a:gdLst>
                <a:ahLst/>
                <a:cxnLst>
                  <a:cxn ang="T8">
                    <a:pos x="T0" y="T1"/>
                  </a:cxn>
                  <a:cxn ang="T9">
                    <a:pos x="T2" y="T3"/>
                  </a:cxn>
                  <a:cxn ang="T10">
                    <a:pos x="T4" y="T5"/>
                  </a:cxn>
                  <a:cxn ang="T11">
                    <a:pos x="T6" y="T7"/>
                  </a:cxn>
                </a:cxnLst>
                <a:rect l="T12" t="T13" r="T14" b="T15"/>
                <a:pathLst>
                  <a:path w="21600" h="21600">
                    <a:moveTo>
                      <a:pt x="3362" y="7119"/>
                    </a:moveTo>
                    <a:cubicBezTo>
                      <a:pt x="4761" y="4290"/>
                      <a:pt x="7644" y="2500"/>
                      <a:pt x="10800" y="2501"/>
                    </a:cubicBezTo>
                    <a:cubicBezTo>
                      <a:pt x="13955" y="2501"/>
                      <a:pt x="16838" y="4290"/>
                      <a:pt x="18237" y="7119"/>
                    </a:cubicBezTo>
                    <a:lnTo>
                      <a:pt x="20479" y="6009"/>
                    </a:lnTo>
                    <a:cubicBezTo>
                      <a:pt x="18658" y="2329"/>
                      <a:pt x="14906" y="-1"/>
                      <a:pt x="10799" y="0"/>
                    </a:cubicBezTo>
                    <a:cubicBezTo>
                      <a:pt x="6693" y="0"/>
                      <a:pt x="2941" y="2329"/>
                      <a:pt x="1120" y="6009"/>
                    </a:cubicBezTo>
                    <a:lnTo>
                      <a:pt x="3362" y="7119"/>
                    </a:lnTo>
                    <a:close/>
                  </a:path>
                </a:pathLst>
              </a:cu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fontAlgn="base">
                  <a:spcBef>
                    <a:spcPct val="0"/>
                  </a:spcBef>
                  <a:spcAft>
                    <a:spcPct val="0"/>
                  </a:spcAft>
                </a:pPr>
                <a:endParaRPr lang="en-US" sz="2500" dirty="0">
                  <a:solidFill>
                    <a:prstClr val="black"/>
                  </a:solidFill>
                  <a:latin typeface="Arial" pitchFamily="34" charset="0"/>
                  <a:cs typeface="Arial" pitchFamily="34" charset="0"/>
                </a:endParaRPr>
              </a:p>
            </p:txBody>
          </p:sp>
        </p:grpSp>
      </p:grpSp>
      <p:sp>
        <p:nvSpPr>
          <p:cNvPr id="13" name="AutoShape 13"/>
          <p:cNvSpPr>
            <a:spLocks noChangeArrowheads="1"/>
          </p:cNvSpPr>
          <p:nvPr/>
        </p:nvSpPr>
        <p:spPr bwMode="gray">
          <a:xfrm flipH="1">
            <a:off x="1941513" y="1219200"/>
            <a:ext cx="6684962" cy="4124325"/>
          </a:xfrm>
          <a:prstGeom prst="homePlate">
            <a:avLst>
              <a:gd name="adj" fmla="val 25911"/>
            </a:avLst>
          </a:prstGeom>
          <a:solidFill>
            <a:schemeClr val="accent6">
              <a:lumMod val="40000"/>
              <a:lumOff val="60000"/>
              <a:alpha val="33000"/>
            </a:schemeClr>
          </a:solidFill>
          <a:ln w="25400">
            <a:solidFill>
              <a:schemeClr val="accent6">
                <a:lumMod val="75000"/>
              </a:schemeClr>
            </a:solidFill>
            <a:miter lim="800000"/>
            <a:headEnd/>
            <a:tailEnd/>
          </a:ln>
        </p:spPr>
        <p:txBody>
          <a:bodyPr lIns="1080000" tIns="0" rIns="72000" bIns="0" anchor="ctr"/>
          <a:lstStyle/>
          <a:p>
            <a:pPr marL="457200" indent="-347663" fontAlgn="base">
              <a:lnSpc>
                <a:spcPct val="110000"/>
              </a:lnSpc>
              <a:spcBef>
                <a:spcPct val="0"/>
              </a:spcBef>
              <a:spcAft>
                <a:spcPct val="0"/>
              </a:spcAft>
              <a:buFont typeface="Arial" pitchFamily="34" charset="0"/>
              <a:buChar char="•"/>
              <a:defRPr/>
            </a:pPr>
            <a:endParaRPr lang="en-US" sz="2000" dirty="0">
              <a:solidFill>
                <a:srgbClr val="035642"/>
              </a:solidFill>
              <a:latin typeface="Cambria" pitchFamily="18" charset="0"/>
              <a:ea typeface="ＭＳ Ｐゴシック" charset="-128"/>
              <a:cs typeface="Arial"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19" name="Text Placeholder 18"/>
          <p:cNvSpPr>
            <a:spLocks noGrp="1"/>
          </p:cNvSpPr>
          <p:nvPr>
            <p:ph type="body" sz="quarter" idx="10"/>
          </p:nvPr>
        </p:nvSpPr>
        <p:spPr>
          <a:xfrm>
            <a:off x="3581400" y="1219200"/>
            <a:ext cx="4648200" cy="4114800"/>
          </a:xfrm>
        </p:spPr>
        <p:txBody>
          <a:bodyPr anchor="ctr">
            <a:normAutofit/>
          </a:bodyPr>
          <a:lstStyle>
            <a:lvl1pPr marL="0" indent="0" algn="l">
              <a:buNone/>
              <a:defRPr lang="en-US" sz="2000" b="1" kern="1200" baseline="0" dirty="0" smtClean="0">
                <a:solidFill>
                  <a:srgbClr val="035642"/>
                </a:solidFill>
                <a:latin typeface="Cambria" pitchFamily="18" charset="0"/>
                <a:ea typeface="ＭＳ Ｐゴシック" charset="-128"/>
                <a:cs typeface="Arial" pitchFamily="34" charset="0"/>
              </a:defRPr>
            </a:lvl1pPr>
            <a:lvl2pPr marL="457200" indent="-222250" algn="l">
              <a:buFont typeface="Arial" pitchFamily="34" charset="0"/>
              <a:buChar char="•"/>
              <a:defRPr lang="en-US" sz="2000" kern="1200" dirty="0" smtClean="0">
                <a:solidFill>
                  <a:srgbClr val="035642"/>
                </a:solidFill>
                <a:latin typeface="Cambria" pitchFamily="18" charset="0"/>
                <a:ea typeface="ＭＳ Ｐゴシック" charset="-128"/>
                <a:cs typeface="Arial" pitchFamily="34" charset="0"/>
              </a:defRPr>
            </a:lvl2pPr>
            <a:lvl3pPr marL="692150" indent="-234950" algn="l">
              <a:buFont typeface="Courier New" pitchFamily="49" charset="0"/>
              <a:buChar char="o"/>
              <a:defRPr lang="en-US" sz="2000" kern="1200" dirty="0" smtClean="0">
                <a:solidFill>
                  <a:srgbClr val="035642"/>
                </a:solidFill>
                <a:latin typeface="Cambria" pitchFamily="18" charset="0"/>
                <a:ea typeface="ＭＳ Ｐゴシック" charset="-128"/>
                <a:cs typeface="Arial" pitchFamily="34" charset="0"/>
              </a:defRPr>
            </a:lvl3pPr>
            <a:lvl4pPr algn="l">
              <a:defRPr lang="en-US" sz="2000" kern="1200" dirty="0" smtClean="0">
                <a:solidFill>
                  <a:srgbClr val="035642"/>
                </a:solidFill>
                <a:latin typeface="Cambria" pitchFamily="18" charset="0"/>
                <a:ea typeface="ＭＳ Ｐゴシック" charset="-128"/>
                <a:cs typeface="Arial" pitchFamily="34" charset="0"/>
              </a:defRPr>
            </a:lvl4pPr>
            <a:lvl5pPr algn="l">
              <a:defRPr lang="en-US" sz="2000" kern="1200" dirty="0">
                <a:solidFill>
                  <a:srgbClr val="035642"/>
                </a:solidFill>
                <a:latin typeface="Cambria" pitchFamily="18" charset="0"/>
                <a:ea typeface="ＭＳ Ｐゴシック" charset="-128"/>
                <a:cs typeface="Arial"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044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0"/>
          </p:nvPr>
        </p:nvSpPr>
        <p:spPr>
          <a:xfrm>
            <a:off x="3124200" y="6356377"/>
            <a:ext cx="2895600" cy="365125"/>
          </a:xfrm>
          <a:prstGeom prst="rect">
            <a:avLst/>
          </a:prstGeom>
        </p:spPr>
        <p:txBody>
          <a:bodyPr/>
          <a:lstStyle>
            <a:lvl1pPr algn="ctr" defTabSz="914400" eaLnBrk="1" fontAlgn="auto" hangingPunct="1">
              <a:spcBef>
                <a:spcPts val="0"/>
              </a:spcBef>
              <a:spcAft>
                <a:spcPts val="0"/>
              </a:spcAft>
              <a:defRPr sz="1200">
                <a:solidFill>
                  <a:prstClr val="black"/>
                </a:solidFill>
                <a:latin typeface="Calibri"/>
                <a:ea typeface="+mn-ea"/>
                <a:cs typeface="+mn-cs"/>
              </a:defRPr>
            </a:lvl1pPr>
          </a:lstStyle>
          <a:p>
            <a:pPr>
              <a:defRPr/>
            </a:pPr>
            <a:r>
              <a:rPr lang="en-US" dirty="0"/>
              <a:t>Private and Confidential</a:t>
            </a:r>
          </a:p>
        </p:txBody>
      </p:sp>
      <p:sp>
        <p:nvSpPr>
          <p:cNvPr id="11" name="Slide Number Placeholder 5"/>
          <p:cNvSpPr>
            <a:spLocks noGrp="1"/>
          </p:cNvSpPr>
          <p:nvPr>
            <p:ph type="sldNum" sz="quarter" idx="11"/>
          </p:nvPr>
        </p:nvSpPr>
        <p:spPr>
          <a:xfrm>
            <a:off x="6553200" y="6356377"/>
            <a:ext cx="2133600" cy="365125"/>
          </a:xfrm>
          <a:prstGeom prst="rect">
            <a:avLst/>
          </a:prstGeom>
        </p:spPr>
        <p:txBody>
          <a:bodyPr vert="horz" wrap="square" lIns="91440" tIns="45720" rIns="91440" bIns="45720" numCol="1" anchor="t" anchorCtr="0" compatLnSpc="1">
            <a:prstTxWarp prst="textNoShape">
              <a:avLst/>
            </a:prstTxWarp>
          </a:bodyPr>
          <a:lstStyle>
            <a:lvl1pPr algn="r" defTabSz="914400" eaLnBrk="1" hangingPunct="1">
              <a:defRPr sz="1200">
                <a:solidFill>
                  <a:srgbClr val="000000"/>
                </a:solidFill>
                <a:latin typeface="Calibri" pitchFamily="34" charset="0"/>
              </a:defRPr>
            </a:lvl1pPr>
          </a:lstStyle>
          <a:p>
            <a:pPr fontAlgn="base">
              <a:spcBef>
                <a:spcPct val="0"/>
              </a:spcBef>
              <a:spcAft>
                <a:spcPct val="0"/>
              </a:spcAft>
              <a:defRPr/>
            </a:pPr>
            <a:fld id="{4FF81BE4-A7F9-4A01-8777-2DD842CE1A71}" type="slidenum">
              <a:rPr lang="en-US">
                <a:ea typeface="MS PGothic" pitchFamily="34" charset="-128"/>
              </a:rPr>
              <a:pPr fontAlgn="base">
                <a:spcBef>
                  <a:spcPct val="0"/>
                </a:spcBef>
                <a:spcAft>
                  <a:spcPct val="0"/>
                </a:spcAft>
                <a:defRPr/>
              </a:pPr>
              <a:t>‹#›</a:t>
            </a:fld>
            <a:endParaRPr lang="en-US">
              <a:ea typeface="MS PGothic" pitchFamily="34" charset="-128"/>
            </a:endParaRPr>
          </a:p>
        </p:txBody>
      </p:sp>
    </p:spTree>
    <p:extLst>
      <p:ext uri="{BB962C8B-B14F-4D97-AF65-F5344CB8AC3E}">
        <p14:creationId xmlns:p14="http://schemas.microsoft.com/office/powerpoint/2010/main" val="3019366380"/>
      </p:ext>
    </p:extLst>
  </p:cSld>
  <p:clrMapOvr>
    <a:masterClrMapping/>
  </p:clrMapOvr>
  <p:transition>
    <p:wipe di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Footer Placeholder 4"/>
          <p:cNvSpPr>
            <a:spLocks noGrp="1"/>
          </p:cNvSpPr>
          <p:nvPr>
            <p:ph type="ftr" sz="quarter" idx="3"/>
          </p:nvPr>
        </p:nvSpPr>
        <p:spPr>
          <a:xfrm>
            <a:off x="3124200" y="6356377"/>
            <a:ext cx="2895600" cy="365125"/>
          </a:xfrm>
          <a:prstGeom prst="rect">
            <a:avLst/>
          </a:prstGeom>
        </p:spPr>
        <p:txBody>
          <a:bodyPr/>
          <a:lstStyle>
            <a:lvl1pPr algn="ctr" defTabSz="914400" eaLnBrk="1" fontAlgn="auto" hangingPunct="1">
              <a:spcBef>
                <a:spcPts val="0"/>
              </a:spcBef>
              <a:spcAft>
                <a:spcPts val="0"/>
              </a:spcAft>
              <a:defRPr sz="1200">
                <a:solidFill>
                  <a:prstClr val="black"/>
                </a:solidFill>
                <a:latin typeface="Calibri"/>
                <a:ea typeface="+mn-ea"/>
                <a:cs typeface="+mn-cs"/>
              </a:defRPr>
            </a:lvl1pPr>
          </a:lstStyle>
          <a:p>
            <a:pPr>
              <a:defRPr/>
            </a:pPr>
            <a:r>
              <a:rPr lang="en-US" dirty="0"/>
              <a:t>Private and Confidential</a:t>
            </a:r>
          </a:p>
        </p:txBody>
      </p:sp>
      <p:sp>
        <p:nvSpPr>
          <p:cNvPr id="7" name="Slide Number Placeholder 5"/>
          <p:cNvSpPr>
            <a:spLocks noGrp="1"/>
          </p:cNvSpPr>
          <p:nvPr>
            <p:ph type="sldNum" sz="quarter" idx="4"/>
          </p:nvPr>
        </p:nvSpPr>
        <p:spPr>
          <a:xfrm>
            <a:off x="6553200" y="6356377"/>
            <a:ext cx="2133600" cy="365125"/>
          </a:xfrm>
          <a:prstGeom prst="rect">
            <a:avLst/>
          </a:prstGeom>
        </p:spPr>
        <p:txBody>
          <a:bodyPr vert="horz" wrap="square" lIns="91440" tIns="45720" rIns="91440" bIns="45720" numCol="1" anchor="t" anchorCtr="0" compatLnSpc="1">
            <a:prstTxWarp prst="textNoShape">
              <a:avLst/>
            </a:prstTxWarp>
          </a:bodyPr>
          <a:lstStyle>
            <a:lvl1pPr algn="r" defTabSz="914400" eaLnBrk="1" hangingPunct="1">
              <a:defRPr sz="1200">
                <a:solidFill>
                  <a:srgbClr val="000000"/>
                </a:solidFill>
                <a:latin typeface="Calibri" pitchFamily="34" charset="0"/>
              </a:defRPr>
            </a:lvl1pPr>
          </a:lstStyle>
          <a:p>
            <a:pPr fontAlgn="base">
              <a:spcBef>
                <a:spcPct val="0"/>
              </a:spcBef>
              <a:spcAft>
                <a:spcPct val="0"/>
              </a:spcAft>
              <a:defRPr/>
            </a:pPr>
            <a:fld id="{4FF81BE4-A7F9-4A01-8777-2DD842CE1A71}" type="slidenum">
              <a:rPr lang="en-US">
                <a:ea typeface="MS PGothic" pitchFamily="34" charset="-128"/>
              </a:rPr>
              <a:pPr fontAlgn="base">
                <a:spcBef>
                  <a:spcPct val="0"/>
                </a:spcBef>
                <a:spcAft>
                  <a:spcPct val="0"/>
                </a:spcAft>
                <a:defRPr/>
              </a:pPr>
              <a:t>‹#›</a:t>
            </a:fld>
            <a:endParaRPr lang="en-US">
              <a:ea typeface="MS PGothic" pitchFamily="34" charset="-128"/>
            </a:endParaRPr>
          </a:p>
        </p:txBody>
      </p:sp>
    </p:spTree>
    <p:extLst>
      <p:ext uri="{BB962C8B-B14F-4D97-AF65-F5344CB8AC3E}">
        <p14:creationId xmlns:p14="http://schemas.microsoft.com/office/powerpoint/2010/main" val="907257775"/>
      </p:ext>
    </p:extLst>
  </p:cSld>
  <p:clrMapOvr>
    <a:masterClrMapping/>
  </p:clrMapOvr>
  <p:transition>
    <p:wipe di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7" name="Footer Placeholder 4"/>
          <p:cNvSpPr>
            <a:spLocks noGrp="1"/>
          </p:cNvSpPr>
          <p:nvPr>
            <p:ph type="ftr" sz="quarter" idx="3"/>
          </p:nvPr>
        </p:nvSpPr>
        <p:spPr>
          <a:xfrm>
            <a:off x="3124200" y="6356377"/>
            <a:ext cx="2895600" cy="365125"/>
          </a:xfrm>
          <a:prstGeom prst="rect">
            <a:avLst/>
          </a:prstGeom>
        </p:spPr>
        <p:txBody>
          <a:bodyPr/>
          <a:lstStyle>
            <a:lvl1pPr algn="ctr" defTabSz="914400" eaLnBrk="1" fontAlgn="auto" hangingPunct="1">
              <a:spcBef>
                <a:spcPts val="0"/>
              </a:spcBef>
              <a:spcAft>
                <a:spcPts val="0"/>
              </a:spcAft>
              <a:defRPr sz="1200">
                <a:solidFill>
                  <a:prstClr val="black"/>
                </a:solidFill>
                <a:latin typeface="Calibri"/>
                <a:ea typeface="+mn-ea"/>
                <a:cs typeface="+mn-cs"/>
              </a:defRPr>
            </a:lvl1pPr>
          </a:lstStyle>
          <a:p>
            <a:pPr>
              <a:defRPr/>
            </a:pPr>
            <a:r>
              <a:rPr lang="en-US" dirty="0"/>
              <a:t>Private and Confidential</a:t>
            </a:r>
          </a:p>
        </p:txBody>
      </p:sp>
      <p:sp>
        <p:nvSpPr>
          <p:cNvPr id="8" name="Slide Number Placeholder 5"/>
          <p:cNvSpPr>
            <a:spLocks noGrp="1"/>
          </p:cNvSpPr>
          <p:nvPr>
            <p:ph type="sldNum" sz="quarter" idx="4"/>
          </p:nvPr>
        </p:nvSpPr>
        <p:spPr>
          <a:xfrm>
            <a:off x="6553200" y="6356377"/>
            <a:ext cx="2133600" cy="365125"/>
          </a:xfrm>
          <a:prstGeom prst="rect">
            <a:avLst/>
          </a:prstGeom>
        </p:spPr>
        <p:txBody>
          <a:bodyPr vert="horz" wrap="square" lIns="91440" tIns="45720" rIns="91440" bIns="45720" numCol="1" anchor="t" anchorCtr="0" compatLnSpc="1">
            <a:prstTxWarp prst="textNoShape">
              <a:avLst/>
            </a:prstTxWarp>
          </a:bodyPr>
          <a:lstStyle>
            <a:lvl1pPr algn="r" defTabSz="914400" eaLnBrk="1" hangingPunct="1">
              <a:defRPr sz="1200">
                <a:solidFill>
                  <a:srgbClr val="000000"/>
                </a:solidFill>
                <a:latin typeface="Calibri" pitchFamily="34" charset="0"/>
              </a:defRPr>
            </a:lvl1pPr>
          </a:lstStyle>
          <a:p>
            <a:pPr fontAlgn="base">
              <a:spcBef>
                <a:spcPct val="0"/>
              </a:spcBef>
              <a:spcAft>
                <a:spcPct val="0"/>
              </a:spcAft>
              <a:defRPr/>
            </a:pPr>
            <a:fld id="{4FF81BE4-A7F9-4A01-8777-2DD842CE1A71}" type="slidenum">
              <a:rPr lang="en-US">
                <a:ea typeface="MS PGothic" pitchFamily="34" charset="-128"/>
              </a:rPr>
              <a:pPr fontAlgn="base">
                <a:spcBef>
                  <a:spcPct val="0"/>
                </a:spcBef>
                <a:spcAft>
                  <a:spcPct val="0"/>
                </a:spcAft>
                <a:defRPr/>
              </a:pPr>
              <a:t>‹#›</a:t>
            </a:fld>
            <a:endParaRPr lang="en-US">
              <a:ea typeface="MS PGothic" pitchFamily="34" charset="-128"/>
            </a:endParaRPr>
          </a:p>
        </p:txBody>
      </p:sp>
    </p:spTree>
    <p:extLst>
      <p:ext uri="{BB962C8B-B14F-4D97-AF65-F5344CB8AC3E}">
        <p14:creationId xmlns:p14="http://schemas.microsoft.com/office/powerpoint/2010/main" val="6385815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Title 7"/>
          <p:cNvSpPr>
            <a:spLocks noGrp="1"/>
          </p:cNvSpPr>
          <p:nvPr>
            <p:ph type="title"/>
          </p:nvPr>
        </p:nvSpPr>
        <p:spPr/>
        <p:txBody>
          <a:bodyPr/>
          <a:lstStyle/>
          <a:p>
            <a:r>
              <a:rPr lang="en-US"/>
              <a:t>Click to edit Master title style</a:t>
            </a:r>
          </a:p>
        </p:txBody>
      </p:sp>
      <p:sp>
        <p:nvSpPr>
          <p:cNvPr id="9" name="Footer Placeholder 4"/>
          <p:cNvSpPr>
            <a:spLocks noGrp="1"/>
          </p:cNvSpPr>
          <p:nvPr>
            <p:ph type="ftr" sz="quarter" idx="3"/>
          </p:nvPr>
        </p:nvSpPr>
        <p:spPr>
          <a:xfrm>
            <a:off x="3124200" y="6356377"/>
            <a:ext cx="2895600" cy="365125"/>
          </a:xfrm>
          <a:prstGeom prst="rect">
            <a:avLst/>
          </a:prstGeom>
        </p:spPr>
        <p:txBody>
          <a:bodyPr/>
          <a:lstStyle>
            <a:lvl1pPr algn="ctr" defTabSz="914400" eaLnBrk="1" fontAlgn="auto" hangingPunct="1">
              <a:spcBef>
                <a:spcPts val="0"/>
              </a:spcBef>
              <a:spcAft>
                <a:spcPts val="0"/>
              </a:spcAft>
              <a:defRPr sz="1200">
                <a:solidFill>
                  <a:prstClr val="black"/>
                </a:solidFill>
                <a:latin typeface="Calibri"/>
                <a:ea typeface="+mn-ea"/>
                <a:cs typeface="+mn-cs"/>
              </a:defRPr>
            </a:lvl1pPr>
          </a:lstStyle>
          <a:p>
            <a:pPr>
              <a:defRPr/>
            </a:pPr>
            <a:r>
              <a:rPr lang="en-US" dirty="0"/>
              <a:t>Private and Confidential</a:t>
            </a:r>
          </a:p>
        </p:txBody>
      </p:sp>
      <p:sp>
        <p:nvSpPr>
          <p:cNvPr id="10" name="Slide Number Placeholder 5"/>
          <p:cNvSpPr>
            <a:spLocks noGrp="1"/>
          </p:cNvSpPr>
          <p:nvPr>
            <p:ph type="sldNum" sz="quarter" idx="4"/>
          </p:nvPr>
        </p:nvSpPr>
        <p:spPr>
          <a:xfrm>
            <a:off x="6553200" y="6356377"/>
            <a:ext cx="2133600" cy="365125"/>
          </a:xfrm>
          <a:prstGeom prst="rect">
            <a:avLst/>
          </a:prstGeom>
        </p:spPr>
        <p:txBody>
          <a:bodyPr vert="horz" wrap="square" lIns="91440" tIns="45720" rIns="91440" bIns="45720" numCol="1" anchor="t" anchorCtr="0" compatLnSpc="1">
            <a:prstTxWarp prst="textNoShape">
              <a:avLst/>
            </a:prstTxWarp>
          </a:bodyPr>
          <a:lstStyle>
            <a:lvl1pPr algn="r" defTabSz="914400" eaLnBrk="1" hangingPunct="1">
              <a:defRPr sz="1200">
                <a:solidFill>
                  <a:srgbClr val="000000"/>
                </a:solidFill>
                <a:latin typeface="Calibri" pitchFamily="34" charset="0"/>
              </a:defRPr>
            </a:lvl1pPr>
          </a:lstStyle>
          <a:p>
            <a:pPr fontAlgn="base">
              <a:spcBef>
                <a:spcPct val="0"/>
              </a:spcBef>
              <a:spcAft>
                <a:spcPct val="0"/>
              </a:spcAft>
              <a:defRPr/>
            </a:pPr>
            <a:fld id="{4FF81BE4-A7F9-4A01-8777-2DD842CE1A71}" type="slidenum">
              <a:rPr lang="en-US">
                <a:ea typeface="MS PGothic" pitchFamily="34" charset="-128"/>
              </a:rPr>
              <a:pPr fontAlgn="base">
                <a:spcBef>
                  <a:spcPct val="0"/>
                </a:spcBef>
                <a:spcAft>
                  <a:spcPct val="0"/>
                </a:spcAft>
                <a:defRPr/>
              </a:pPr>
              <a:t>‹#›</a:t>
            </a:fld>
            <a:endParaRPr lang="en-US">
              <a:ea typeface="MS PGothic" pitchFamily="34" charset="-128"/>
            </a:endParaRPr>
          </a:p>
        </p:txBody>
      </p:sp>
    </p:spTree>
    <p:extLst>
      <p:ext uri="{BB962C8B-B14F-4D97-AF65-F5344CB8AC3E}">
        <p14:creationId xmlns:p14="http://schemas.microsoft.com/office/powerpoint/2010/main" val="2420642443"/>
      </p:ext>
    </p:extLst>
  </p:cSld>
  <p:clrMapOvr>
    <a:masterClrMapping/>
  </p:clrMapOvr>
  <p:transition>
    <p:wipe dir="u"/>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Title 7"/>
          <p:cNvSpPr>
            <a:spLocks noGrp="1"/>
          </p:cNvSpPr>
          <p:nvPr>
            <p:ph type="title"/>
          </p:nvPr>
        </p:nvSpPr>
        <p:spPr/>
        <p:txBody>
          <a:bodyPr/>
          <a:lstStyle/>
          <a:p>
            <a:r>
              <a:rPr lang="en-US"/>
              <a:t>Click to edit Master title style</a:t>
            </a:r>
          </a:p>
        </p:txBody>
      </p:sp>
      <p:sp>
        <p:nvSpPr>
          <p:cNvPr id="9" name="Footer Placeholder 4"/>
          <p:cNvSpPr>
            <a:spLocks noGrp="1"/>
          </p:cNvSpPr>
          <p:nvPr>
            <p:ph type="ftr" sz="quarter" idx="3"/>
          </p:nvPr>
        </p:nvSpPr>
        <p:spPr>
          <a:xfrm>
            <a:off x="3124200" y="6356377"/>
            <a:ext cx="2895600" cy="365125"/>
          </a:xfrm>
          <a:prstGeom prst="rect">
            <a:avLst/>
          </a:prstGeom>
        </p:spPr>
        <p:txBody>
          <a:bodyPr/>
          <a:lstStyle>
            <a:lvl1pPr algn="ctr" defTabSz="914400" eaLnBrk="1" fontAlgn="auto" hangingPunct="1">
              <a:spcBef>
                <a:spcPts val="0"/>
              </a:spcBef>
              <a:spcAft>
                <a:spcPts val="0"/>
              </a:spcAft>
              <a:defRPr sz="1200">
                <a:solidFill>
                  <a:prstClr val="black"/>
                </a:solidFill>
                <a:latin typeface="Calibri"/>
                <a:ea typeface="+mn-ea"/>
                <a:cs typeface="+mn-cs"/>
              </a:defRPr>
            </a:lvl1pPr>
          </a:lstStyle>
          <a:p>
            <a:pPr>
              <a:defRPr/>
            </a:pPr>
            <a:r>
              <a:rPr lang="en-US" dirty="0"/>
              <a:t>Private and Confidential</a:t>
            </a:r>
          </a:p>
        </p:txBody>
      </p:sp>
      <p:sp>
        <p:nvSpPr>
          <p:cNvPr id="10" name="Slide Number Placeholder 5"/>
          <p:cNvSpPr>
            <a:spLocks noGrp="1"/>
          </p:cNvSpPr>
          <p:nvPr>
            <p:ph type="sldNum" sz="quarter" idx="4"/>
          </p:nvPr>
        </p:nvSpPr>
        <p:spPr>
          <a:xfrm>
            <a:off x="6553200" y="6356377"/>
            <a:ext cx="2133600" cy="365125"/>
          </a:xfrm>
          <a:prstGeom prst="rect">
            <a:avLst/>
          </a:prstGeom>
        </p:spPr>
        <p:txBody>
          <a:bodyPr vert="horz" wrap="square" lIns="91440" tIns="45720" rIns="91440" bIns="45720" numCol="1" anchor="t" anchorCtr="0" compatLnSpc="1">
            <a:prstTxWarp prst="textNoShape">
              <a:avLst/>
            </a:prstTxWarp>
          </a:bodyPr>
          <a:lstStyle>
            <a:lvl1pPr algn="r" defTabSz="914400" eaLnBrk="1" hangingPunct="1">
              <a:defRPr sz="1200">
                <a:solidFill>
                  <a:srgbClr val="000000"/>
                </a:solidFill>
                <a:latin typeface="Calibri" pitchFamily="34" charset="0"/>
              </a:defRPr>
            </a:lvl1pPr>
          </a:lstStyle>
          <a:p>
            <a:pPr fontAlgn="base">
              <a:spcBef>
                <a:spcPct val="0"/>
              </a:spcBef>
              <a:spcAft>
                <a:spcPct val="0"/>
              </a:spcAft>
              <a:defRPr/>
            </a:pPr>
            <a:fld id="{4FF81BE4-A7F9-4A01-8777-2DD842CE1A71}" type="slidenum">
              <a:rPr lang="en-US">
                <a:ea typeface="MS PGothic" pitchFamily="34" charset="-128"/>
              </a:rPr>
              <a:pPr fontAlgn="base">
                <a:spcBef>
                  <a:spcPct val="0"/>
                </a:spcBef>
                <a:spcAft>
                  <a:spcPct val="0"/>
                </a:spcAft>
                <a:defRPr/>
              </a:pPr>
              <a:t>‹#›</a:t>
            </a:fld>
            <a:endParaRPr lang="en-US">
              <a:ea typeface="MS PGothic" pitchFamily="34" charset="-128"/>
            </a:endParaRPr>
          </a:p>
        </p:txBody>
      </p:sp>
    </p:spTree>
    <p:extLst>
      <p:ext uri="{BB962C8B-B14F-4D97-AF65-F5344CB8AC3E}">
        <p14:creationId xmlns:p14="http://schemas.microsoft.com/office/powerpoint/2010/main" val="1462870854"/>
      </p:ext>
    </p:extLst>
  </p:cSld>
  <p:clrMapOvr>
    <a:masterClrMapping/>
  </p:clrMapOvr>
  <p:transition>
    <p:wipe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746065DA-8187-45AA-B85F-0F255DC31B16}" type="slidenum">
              <a:rPr lang="en-US" altLang="en-US"/>
              <a:pPr>
                <a:defRPr/>
              </a:pPr>
              <a:t>‹#›</a:t>
            </a:fld>
            <a:endParaRPr lang="en-US"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3124200" y="6356377"/>
            <a:ext cx="2895600" cy="365125"/>
          </a:xfrm>
          <a:prstGeom prst="rect">
            <a:avLst/>
          </a:prstGeom>
        </p:spPr>
        <p:txBody>
          <a:bodyPr/>
          <a:lstStyle>
            <a:lvl1pPr algn="ctr" defTabSz="914400" eaLnBrk="1" fontAlgn="auto" hangingPunct="1">
              <a:spcBef>
                <a:spcPts val="0"/>
              </a:spcBef>
              <a:spcAft>
                <a:spcPts val="0"/>
              </a:spcAft>
              <a:defRPr sz="1200">
                <a:solidFill>
                  <a:prstClr val="black"/>
                </a:solidFill>
                <a:latin typeface="Calibri"/>
                <a:ea typeface="+mn-ea"/>
                <a:cs typeface="+mn-cs"/>
              </a:defRPr>
            </a:lvl1pPr>
          </a:lstStyle>
          <a:p>
            <a:pPr>
              <a:defRPr/>
            </a:pPr>
            <a:r>
              <a:rPr lang="en-US" dirty="0"/>
              <a:t>Private and Confidential</a:t>
            </a:r>
          </a:p>
        </p:txBody>
      </p:sp>
      <p:sp>
        <p:nvSpPr>
          <p:cNvPr id="8" name="Slide Number Placeholder 5"/>
          <p:cNvSpPr>
            <a:spLocks noGrp="1"/>
          </p:cNvSpPr>
          <p:nvPr>
            <p:ph type="sldNum" sz="quarter" idx="4"/>
          </p:nvPr>
        </p:nvSpPr>
        <p:spPr>
          <a:xfrm>
            <a:off x="6553200" y="6356377"/>
            <a:ext cx="2133600" cy="365125"/>
          </a:xfrm>
          <a:prstGeom prst="rect">
            <a:avLst/>
          </a:prstGeom>
        </p:spPr>
        <p:txBody>
          <a:bodyPr vert="horz" wrap="square" lIns="91440" tIns="45720" rIns="91440" bIns="45720" numCol="1" anchor="t" anchorCtr="0" compatLnSpc="1">
            <a:prstTxWarp prst="textNoShape">
              <a:avLst/>
            </a:prstTxWarp>
          </a:bodyPr>
          <a:lstStyle>
            <a:lvl1pPr algn="r" defTabSz="914400" eaLnBrk="1" hangingPunct="1">
              <a:defRPr sz="1200">
                <a:solidFill>
                  <a:srgbClr val="000000"/>
                </a:solidFill>
                <a:latin typeface="Calibri" pitchFamily="34" charset="0"/>
              </a:defRPr>
            </a:lvl1pPr>
          </a:lstStyle>
          <a:p>
            <a:pPr fontAlgn="base">
              <a:spcBef>
                <a:spcPct val="0"/>
              </a:spcBef>
              <a:spcAft>
                <a:spcPct val="0"/>
              </a:spcAft>
              <a:defRPr/>
            </a:pPr>
            <a:fld id="{4FF81BE4-A7F9-4A01-8777-2DD842CE1A71}" type="slidenum">
              <a:rPr lang="en-US">
                <a:ea typeface="MS PGothic" pitchFamily="34" charset="-128"/>
              </a:rPr>
              <a:pPr fontAlgn="base">
                <a:spcBef>
                  <a:spcPct val="0"/>
                </a:spcBef>
                <a:spcAft>
                  <a:spcPct val="0"/>
                </a:spcAft>
                <a:defRPr/>
              </a:pPr>
              <a:t>‹#›</a:t>
            </a:fld>
            <a:endParaRPr lang="en-US">
              <a:ea typeface="MS PGothic" pitchFamily="34" charset="-128"/>
            </a:endParaRPr>
          </a:p>
        </p:txBody>
      </p:sp>
    </p:spTree>
    <p:extLst>
      <p:ext uri="{BB962C8B-B14F-4D97-AF65-F5344CB8AC3E}">
        <p14:creationId xmlns:p14="http://schemas.microsoft.com/office/powerpoint/2010/main" val="2143910029"/>
      </p:ext>
    </p:extLst>
  </p:cSld>
  <p:clrMapOvr>
    <a:masterClrMapping/>
  </p:clrMapOvr>
  <p:transition>
    <p:wipe dir="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3124200" y="6356377"/>
            <a:ext cx="2895600" cy="365125"/>
          </a:xfrm>
          <a:prstGeom prst="rect">
            <a:avLst/>
          </a:prstGeom>
        </p:spPr>
        <p:txBody>
          <a:bodyPr/>
          <a:lstStyle>
            <a:lvl1pPr algn="ctr" defTabSz="914400" eaLnBrk="1" fontAlgn="auto" hangingPunct="1">
              <a:spcBef>
                <a:spcPts val="0"/>
              </a:spcBef>
              <a:spcAft>
                <a:spcPts val="0"/>
              </a:spcAft>
              <a:defRPr sz="1200">
                <a:solidFill>
                  <a:prstClr val="black"/>
                </a:solidFill>
                <a:latin typeface="Calibri"/>
                <a:ea typeface="+mn-ea"/>
                <a:cs typeface="+mn-cs"/>
              </a:defRPr>
            </a:lvl1pPr>
          </a:lstStyle>
          <a:p>
            <a:pPr>
              <a:defRPr/>
            </a:pPr>
            <a:r>
              <a:rPr lang="en-US" dirty="0"/>
              <a:t>Private and Confidential</a:t>
            </a:r>
          </a:p>
        </p:txBody>
      </p:sp>
      <p:sp>
        <p:nvSpPr>
          <p:cNvPr id="8" name="Slide Number Placeholder 5"/>
          <p:cNvSpPr>
            <a:spLocks noGrp="1"/>
          </p:cNvSpPr>
          <p:nvPr>
            <p:ph type="sldNum" sz="quarter" idx="4"/>
          </p:nvPr>
        </p:nvSpPr>
        <p:spPr>
          <a:xfrm>
            <a:off x="6553200" y="6356377"/>
            <a:ext cx="2133600" cy="365125"/>
          </a:xfrm>
          <a:prstGeom prst="rect">
            <a:avLst/>
          </a:prstGeom>
        </p:spPr>
        <p:txBody>
          <a:bodyPr vert="horz" wrap="square" lIns="91440" tIns="45720" rIns="91440" bIns="45720" numCol="1" anchor="t" anchorCtr="0" compatLnSpc="1">
            <a:prstTxWarp prst="textNoShape">
              <a:avLst/>
            </a:prstTxWarp>
          </a:bodyPr>
          <a:lstStyle>
            <a:lvl1pPr algn="r" defTabSz="914400" eaLnBrk="1" hangingPunct="1">
              <a:defRPr sz="1200">
                <a:solidFill>
                  <a:srgbClr val="000000"/>
                </a:solidFill>
                <a:latin typeface="Calibri" pitchFamily="34" charset="0"/>
              </a:defRPr>
            </a:lvl1pPr>
          </a:lstStyle>
          <a:p>
            <a:pPr fontAlgn="base">
              <a:spcBef>
                <a:spcPct val="0"/>
              </a:spcBef>
              <a:spcAft>
                <a:spcPct val="0"/>
              </a:spcAft>
              <a:defRPr/>
            </a:pPr>
            <a:fld id="{4FF81BE4-A7F9-4A01-8777-2DD842CE1A71}" type="slidenum">
              <a:rPr lang="en-US">
                <a:ea typeface="MS PGothic" pitchFamily="34" charset="-128"/>
              </a:rPr>
              <a:pPr fontAlgn="base">
                <a:spcBef>
                  <a:spcPct val="0"/>
                </a:spcBef>
                <a:spcAft>
                  <a:spcPct val="0"/>
                </a:spcAft>
                <a:defRPr/>
              </a:pPr>
              <a:t>‹#›</a:t>
            </a:fld>
            <a:endParaRPr lang="en-US">
              <a:ea typeface="MS PGothic" pitchFamily="34" charset="-128"/>
            </a:endParaRPr>
          </a:p>
        </p:txBody>
      </p:sp>
    </p:spTree>
    <p:extLst>
      <p:ext uri="{BB962C8B-B14F-4D97-AF65-F5344CB8AC3E}">
        <p14:creationId xmlns:p14="http://schemas.microsoft.com/office/powerpoint/2010/main" val="3685368682"/>
      </p:ext>
    </p:extLst>
  </p:cSld>
  <p:clrMapOvr>
    <a:masterClrMapping/>
  </p:clrMapOvr>
  <p:transition>
    <p:wipe dir="u"/>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7" name="Footer Placeholder 4"/>
          <p:cNvSpPr>
            <a:spLocks noGrp="1"/>
          </p:cNvSpPr>
          <p:nvPr>
            <p:ph type="ftr" sz="quarter" idx="3"/>
          </p:nvPr>
        </p:nvSpPr>
        <p:spPr>
          <a:xfrm>
            <a:off x="3124200" y="6356377"/>
            <a:ext cx="2895600" cy="365125"/>
          </a:xfrm>
          <a:prstGeom prst="rect">
            <a:avLst/>
          </a:prstGeom>
        </p:spPr>
        <p:txBody>
          <a:bodyPr/>
          <a:lstStyle>
            <a:lvl1pPr algn="ctr" defTabSz="914400" eaLnBrk="1" fontAlgn="auto" hangingPunct="1">
              <a:spcBef>
                <a:spcPts val="0"/>
              </a:spcBef>
              <a:spcAft>
                <a:spcPts val="0"/>
              </a:spcAft>
              <a:defRPr sz="1200">
                <a:solidFill>
                  <a:prstClr val="black"/>
                </a:solidFill>
                <a:latin typeface="Calibri"/>
                <a:ea typeface="+mn-ea"/>
                <a:cs typeface="+mn-cs"/>
              </a:defRPr>
            </a:lvl1pPr>
          </a:lstStyle>
          <a:p>
            <a:pPr>
              <a:defRPr/>
            </a:pPr>
            <a:r>
              <a:rPr lang="en-US" dirty="0"/>
              <a:t>Private and Confidential</a:t>
            </a:r>
          </a:p>
        </p:txBody>
      </p:sp>
      <p:sp>
        <p:nvSpPr>
          <p:cNvPr id="8" name="Slide Number Placeholder 5"/>
          <p:cNvSpPr>
            <a:spLocks noGrp="1"/>
          </p:cNvSpPr>
          <p:nvPr>
            <p:ph type="sldNum" sz="quarter" idx="4"/>
          </p:nvPr>
        </p:nvSpPr>
        <p:spPr>
          <a:xfrm>
            <a:off x="6553200" y="6356377"/>
            <a:ext cx="2133600" cy="365125"/>
          </a:xfrm>
          <a:prstGeom prst="rect">
            <a:avLst/>
          </a:prstGeom>
        </p:spPr>
        <p:txBody>
          <a:bodyPr vert="horz" wrap="square" lIns="91440" tIns="45720" rIns="91440" bIns="45720" numCol="1" anchor="t" anchorCtr="0" compatLnSpc="1">
            <a:prstTxWarp prst="textNoShape">
              <a:avLst/>
            </a:prstTxWarp>
          </a:bodyPr>
          <a:lstStyle>
            <a:lvl1pPr algn="r" defTabSz="914400" eaLnBrk="1" hangingPunct="1">
              <a:defRPr sz="1200">
                <a:solidFill>
                  <a:srgbClr val="000000"/>
                </a:solidFill>
                <a:latin typeface="Calibri" pitchFamily="34" charset="0"/>
              </a:defRPr>
            </a:lvl1pPr>
          </a:lstStyle>
          <a:p>
            <a:pPr fontAlgn="base">
              <a:spcBef>
                <a:spcPct val="0"/>
              </a:spcBef>
              <a:spcAft>
                <a:spcPct val="0"/>
              </a:spcAft>
              <a:defRPr/>
            </a:pPr>
            <a:fld id="{4FF81BE4-A7F9-4A01-8777-2DD842CE1A71}" type="slidenum">
              <a:rPr lang="en-US">
                <a:ea typeface="MS PGothic" pitchFamily="34" charset="-128"/>
              </a:rPr>
              <a:pPr fontAlgn="base">
                <a:spcBef>
                  <a:spcPct val="0"/>
                </a:spcBef>
                <a:spcAft>
                  <a:spcPct val="0"/>
                </a:spcAft>
                <a:defRPr/>
              </a:pPr>
              <a:t>‹#›</a:t>
            </a:fld>
            <a:endParaRPr lang="en-US">
              <a:ea typeface="MS PGothic" pitchFamily="34" charset="-128"/>
            </a:endParaRPr>
          </a:p>
        </p:txBody>
      </p:sp>
    </p:spTree>
    <p:extLst>
      <p:ext uri="{BB962C8B-B14F-4D97-AF65-F5344CB8AC3E}">
        <p14:creationId xmlns:p14="http://schemas.microsoft.com/office/powerpoint/2010/main" val="33483478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Title 6"/>
          <p:cNvSpPr>
            <a:spLocks noGrp="1"/>
          </p:cNvSpPr>
          <p:nvPr>
            <p:ph type="title"/>
          </p:nvPr>
        </p:nvSpPr>
        <p:spPr/>
        <p:txBody>
          <a:bodyPr/>
          <a:lstStyle/>
          <a:p>
            <a:r>
              <a:rPr lang="en-US"/>
              <a:t>Click to edit Master title style</a:t>
            </a:r>
          </a:p>
        </p:txBody>
      </p:sp>
      <p:sp>
        <p:nvSpPr>
          <p:cNvPr id="8" name="Footer Placeholder 4"/>
          <p:cNvSpPr>
            <a:spLocks noGrp="1"/>
          </p:cNvSpPr>
          <p:nvPr>
            <p:ph type="ftr" sz="quarter" idx="3"/>
          </p:nvPr>
        </p:nvSpPr>
        <p:spPr>
          <a:xfrm>
            <a:off x="3124200" y="6356377"/>
            <a:ext cx="2895600" cy="365125"/>
          </a:xfrm>
          <a:prstGeom prst="rect">
            <a:avLst/>
          </a:prstGeom>
        </p:spPr>
        <p:txBody>
          <a:bodyPr/>
          <a:lstStyle>
            <a:lvl1pPr algn="ctr" defTabSz="914400" eaLnBrk="1" fontAlgn="auto" hangingPunct="1">
              <a:spcBef>
                <a:spcPts val="0"/>
              </a:spcBef>
              <a:spcAft>
                <a:spcPts val="0"/>
              </a:spcAft>
              <a:defRPr sz="1200">
                <a:solidFill>
                  <a:prstClr val="black"/>
                </a:solidFill>
                <a:latin typeface="Calibri"/>
                <a:ea typeface="+mn-ea"/>
                <a:cs typeface="+mn-cs"/>
              </a:defRPr>
            </a:lvl1pPr>
          </a:lstStyle>
          <a:p>
            <a:pPr>
              <a:defRPr/>
            </a:pPr>
            <a:r>
              <a:rPr lang="en-US" dirty="0"/>
              <a:t>Private and Confidential</a:t>
            </a:r>
          </a:p>
        </p:txBody>
      </p:sp>
      <p:sp>
        <p:nvSpPr>
          <p:cNvPr id="9" name="Slide Number Placeholder 5"/>
          <p:cNvSpPr>
            <a:spLocks noGrp="1"/>
          </p:cNvSpPr>
          <p:nvPr>
            <p:ph type="sldNum" sz="quarter" idx="4"/>
          </p:nvPr>
        </p:nvSpPr>
        <p:spPr>
          <a:xfrm>
            <a:off x="6553200" y="6356377"/>
            <a:ext cx="2133600" cy="365125"/>
          </a:xfrm>
          <a:prstGeom prst="rect">
            <a:avLst/>
          </a:prstGeom>
        </p:spPr>
        <p:txBody>
          <a:bodyPr vert="horz" wrap="square" lIns="91440" tIns="45720" rIns="91440" bIns="45720" numCol="1" anchor="t" anchorCtr="0" compatLnSpc="1">
            <a:prstTxWarp prst="textNoShape">
              <a:avLst/>
            </a:prstTxWarp>
          </a:bodyPr>
          <a:lstStyle>
            <a:lvl1pPr algn="r" defTabSz="914400" eaLnBrk="1" hangingPunct="1">
              <a:defRPr sz="1200">
                <a:solidFill>
                  <a:srgbClr val="000000"/>
                </a:solidFill>
                <a:latin typeface="Calibri" pitchFamily="34" charset="0"/>
              </a:defRPr>
            </a:lvl1pPr>
          </a:lstStyle>
          <a:p>
            <a:pPr fontAlgn="base">
              <a:spcBef>
                <a:spcPct val="0"/>
              </a:spcBef>
              <a:spcAft>
                <a:spcPct val="0"/>
              </a:spcAft>
              <a:defRPr/>
            </a:pPr>
            <a:fld id="{4FF81BE4-A7F9-4A01-8777-2DD842CE1A71}" type="slidenum">
              <a:rPr lang="en-US">
                <a:ea typeface="MS PGothic" pitchFamily="34" charset="-128"/>
              </a:rPr>
              <a:pPr fontAlgn="base">
                <a:spcBef>
                  <a:spcPct val="0"/>
                </a:spcBef>
                <a:spcAft>
                  <a:spcPct val="0"/>
                </a:spcAft>
                <a:defRPr/>
              </a:pPr>
              <a:t>‹#›</a:t>
            </a:fld>
            <a:endParaRPr lang="en-US">
              <a:ea typeface="MS PGothic" pitchFamily="34" charset="-128"/>
            </a:endParaRPr>
          </a:p>
        </p:txBody>
      </p:sp>
    </p:spTree>
    <p:extLst>
      <p:ext uri="{BB962C8B-B14F-4D97-AF65-F5344CB8AC3E}">
        <p14:creationId xmlns:p14="http://schemas.microsoft.com/office/powerpoint/2010/main" val="229825641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143000"/>
            <a:ext cx="8229600" cy="4525963"/>
          </a:xfrm>
        </p:spPr>
        <p:txBody>
          <a:bodyPr>
            <a:normAutofit/>
          </a:bodyPr>
          <a:lstStyle>
            <a:lvl1pPr marL="234950" indent="-234950">
              <a:defRPr sz="2000">
                <a:latin typeface="Cambria" pitchFamily="18" charset="0"/>
              </a:defRPr>
            </a:lvl1pPr>
            <a:lvl2pPr marL="457200" indent="-222250">
              <a:buSzPct val="70000"/>
              <a:buFont typeface="Courier New" pitchFamily="49" charset="0"/>
              <a:buChar char="o"/>
              <a:tabLst>
                <a:tab pos="457200" algn="l"/>
              </a:tabLst>
              <a:defRPr sz="1800">
                <a:latin typeface="Cambria" pitchFamily="18" charset="0"/>
              </a:defRPr>
            </a:lvl2pPr>
            <a:lvl3pPr marL="692150" indent="-234950">
              <a:defRPr sz="1600">
                <a:latin typeface="Cambria" pitchFamily="18" charset="0"/>
              </a:defRPr>
            </a:lvl3pPr>
            <a:lvl4pPr marL="914400" indent="-222250">
              <a:defRPr sz="1400">
                <a:latin typeface="Cambria" pitchFamily="18" charset="0"/>
              </a:defRPr>
            </a:lvl4pPr>
            <a:lvl5pPr marL="1371600" indent="-222250">
              <a:defRPr sz="1400">
                <a:latin typeface="Cambria"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3124200" y="6356377"/>
            <a:ext cx="2895600" cy="365125"/>
          </a:xfrm>
          <a:prstGeom prst="rect">
            <a:avLst/>
          </a:prstGeom>
        </p:spPr>
        <p:txBody>
          <a:bodyPr/>
          <a:lstStyle>
            <a:lvl1pPr algn="ctr" defTabSz="914400" eaLnBrk="1" fontAlgn="auto" hangingPunct="1">
              <a:spcBef>
                <a:spcPts val="0"/>
              </a:spcBef>
              <a:spcAft>
                <a:spcPts val="0"/>
              </a:spcAft>
              <a:defRPr sz="1200">
                <a:solidFill>
                  <a:prstClr val="black"/>
                </a:solidFill>
                <a:latin typeface="Calibri"/>
                <a:ea typeface="+mn-ea"/>
                <a:cs typeface="+mn-cs"/>
              </a:defRPr>
            </a:lvl1pPr>
          </a:lstStyle>
          <a:p>
            <a:pPr>
              <a:defRPr/>
            </a:pPr>
            <a:r>
              <a:rPr lang="en-US" dirty="0"/>
              <a:t>Private and Confidential</a:t>
            </a:r>
          </a:p>
        </p:txBody>
      </p:sp>
      <p:sp>
        <p:nvSpPr>
          <p:cNvPr id="8" name="Slide Number Placeholder 5"/>
          <p:cNvSpPr>
            <a:spLocks noGrp="1"/>
          </p:cNvSpPr>
          <p:nvPr>
            <p:ph type="sldNum" sz="quarter" idx="4"/>
          </p:nvPr>
        </p:nvSpPr>
        <p:spPr>
          <a:xfrm>
            <a:off x="6553200" y="6356377"/>
            <a:ext cx="2133600" cy="365125"/>
          </a:xfrm>
          <a:prstGeom prst="rect">
            <a:avLst/>
          </a:prstGeom>
        </p:spPr>
        <p:txBody>
          <a:bodyPr vert="horz" wrap="square" lIns="91440" tIns="45720" rIns="91440" bIns="45720" numCol="1" anchor="t" anchorCtr="0" compatLnSpc="1">
            <a:prstTxWarp prst="textNoShape">
              <a:avLst/>
            </a:prstTxWarp>
          </a:bodyPr>
          <a:lstStyle>
            <a:lvl1pPr algn="r" defTabSz="914400" eaLnBrk="1" hangingPunct="1">
              <a:defRPr sz="1200">
                <a:solidFill>
                  <a:srgbClr val="000000"/>
                </a:solidFill>
                <a:latin typeface="Calibri" pitchFamily="34" charset="0"/>
              </a:defRPr>
            </a:lvl1pPr>
          </a:lstStyle>
          <a:p>
            <a:pPr fontAlgn="base">
              <a:spcBef>
                <a:spcPct val="0"/>
              </a:spcBef>
              <a:spcAft>
                <a:spcPct val="0"/>
              </a:spcAft>
              <a:defRPr/>
            </a:pPr>
            <a:fld id="{4FF81BE4-A7F9-4A01-8777-2DD842CE1A71}" type="slidenum">
              <a:rPr lang="en-US">
                <a:ea typeface="MS PGothic" pitchFamily="34" charset="-128"/>
              </a:rPr>
              <a:pPr fontAlgn="base">
                <a:spcBef>
                  <a:spcPct val="0"/>
                </a:spcBef>
                <a:spcAft>
                  <a:spcPct val="0"/>
                </a:spcAft>
                <a:defRPr/>
              </a:pPr>
              <a:t>‹#›</a:t>
            </a:fld>
            <a:endParaRPr lang="en-US">
              <a:ea typeface="MS PGothic" pitchFamily="34" charset="-128"/>
            </a:endParaRPr>
          </a:p>
        </p:txBody>
      </p:sp>
    </p:spTree>
    <p:extLst>
      <p:ext uri="{BB962C8B-B14F-4D97-AF65-F5344CB8AC3E}">
        <p14:creationId xmlns:p14="http://schemas.microsoft.com/office/powerpoint/2010/main" val="3028428949"/>
      </p:ext>
    </p:extLst>
  </p:cSld>
  <p:clrMapOvr>
    <a:masterClrMapping/>
  </p:clrMapOvr>
  <p:transition>
    <p:wipe dir="u"/>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bg1"/>
        </a:solidFill>
        <a:effectLst/>
      </p:bgPr>
    </p:bg>
    <p:spTree>
      <p:nvGrpSpPr>
        <p:cNvPr id="1" name=""/>
        <p:cNvGrpSpPr/>
        <p:nvPr/>
      </p:nvGrpSpPr>
      <p:grpSpPr>
        <a:xfrm>
          <a:off x="0" y="0"/>
          <a:ext cx="0" cy="0"/>
          <a:chOff x="0" y="0"/>
          <a:chExt cx="0" cy="0"/>
        </a:xfrm>
      </p:grpSpPr>
      <p:pic>
        <p:nvPicPr>
          <p:cNvPr id="4" name="Picture 2" descr="C:\Documents and Settings\Administrator\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 y="-12700"/>
            <a:ext cx="917575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a:xfrm>
            <a:off x="685800" y="990600"/>
            <a:ext cx="5029200" cy="1905000"/>
          </a:xfrm>
        </p:spPr>
        <p:txBody>
          <a:bodyPr>
            <a:noAutofit/>
          </a:bodyPr>
          <a:lstStyle>
            <a:lvl1pPr algn="l">
              <a:defRPr sz="4800">
                <a:solidFill>
                  <a:schemeClr val="bg1"/>
                </a:solidFill>
              </a:defRPr>
            </a:lvl1pPr>
          </a:lstStyle>
          <a:p>
            <a:r>
              <a:rPr lang="en-US"/>
              <a:t>Click to edit Master title style</a:t>
            </a:r>
            <a:endParaRPr lang="en-US" dirty="0"/>
          </a:p>
        </p:txBody>
      </p:sp>
      <p:sp>
        <p:nvSpPr>
          <p:cNvPr id="14" name="Text Placeholder 13"/>
          <p:cNvSpPr>
            <a:spLocks noGrp="1"/>
          </p:cNvSpPr>
          <p:nvPr>
            <p:ph type="body" sz="quarter" idx="10"/>
          </p:nvPr>
        </p:nvSpPr>
        <p:spPr>
          <a:xfrm>
            <a:off x="685800" y="2895600"/>
            <a:ext cx="5410200" cy="685800"/>
          </a:xfrm>
        </p:spPr>
        <p:txBody>
          <a:bodyPr>
            <a:noAutofit/>
          </a:bodyPr>
          <a:lstStyle>
            <a:lvl1pPr marL="0" indent="0">
              <a:buNone/>
              <a:defRPr lang="en-US" sz="3200" b="1" kern="1200" dirty="0" smtClean="0">
                <a:solidFill>
                  <a:schemeClr val="tx1">
                    <a:lumMod val="65000"/>
                    <a:lumOff val="35000"/>
                  </a:schemeClr>
                </a:solidFill>
                <a:latin typeface="Cambria" pitchFamily="18" charset="0"/>
                <a:ea typeface="Arial Unicode MS" pitchFamily="34" charset="-128"/>
                <a:cs typeface="Arial" charset="0"/>
              </a:defRPr>
            </a:lvl1pPr>
            <a:lvl2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2pPr>
            <a:lvl3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3pPr>
            <a:lvl4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4pPr>
            <a:lvl5pPr>
              <a:defRPr lang="en-US" sz="3200" b="1" kern="1200" dirty="0">
                <a:solidFill>
                  <a:schemeClr val="tx1">
                    <a:lumMod val="65000"/>
                    <a:lumOff val="35000"/>
                  </a:schemeClr>
                </a:solidFill>
                <a:latin typeface="Cambria" pitchFamily="18" charset="0"/>
                <a:ea typeface="Arial Unicode MS" pitchFamily="34" charset="-128"/>
                <a:cs typeface="Arial" charset="0"/>
              </a:defRPr>
            </a:lvl5pPr>
          </a:lstStyle>
          <a:p>
            <a:pPr lvl="0"/>
            <a:r>
              <a:rPr lang="en-US"/>
              <a:t>Edit Master text styles</a:t>
            </a:r>
          </a:p>
        </p:txBody>
      </p:sp>
    </p:spTree>
    <p:extLst>
      <p:ext uri="{BB962C8B-B14F-4D97-AF65-F5344CB8AC3E}">
        <p14:creationId xmlns:p14="http://schemas.microsoft.com/office/powerpoint/2010/main" val="2589083153"/>
      </p:ext>
    </p:extLst>
  </p:cSld>
  <p:clrMapOvr>
    <a:masterClrMapping/>
  </p:clrMapOvr>
  <p:transition>
    <p:wipe dir="u"/>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grpSp>
        <p:nvGrpSpPr>
          <p:cNvPr id="4" name="Group 3"/>
          <p:cNvGrpSpPr>
            <a:grpSpLocks/>
          </p:cNvGrpSpPr>
          <p:nvPr>
            <p:custDataLst>
              <p:tags r:id="rId1"/>
            </p:custDataLst>
          </p:nvPr>
        </p:nvGrpSpPr>
        <p:grpSpPr bwMode="auto">
          <a:xfrm>
            <a:off x="457200" y="1835150"/>
            <a:ext cx="2898775" cy="2898775"/>
            <a:chOff x="457200" y="2093913"/>
            <a:chExt cx="2898775" cy="2898775"/>
          </a:xfrm>
        </p:grpSpPr>
        <p:grpSp>
          <p:nvGrpSpPr>
            <p:cNvPr id="5" name="Group 1"/>
            <p:cNvGrpSpPr>
              <a:grpSpLocks/>
            </p:cNvGrpSpPr>
            <p:nvPr/>
          </p:nvGrpSpPr>
          <p:grpSpPr bwMode="auto">
            <a:xfrm>
              <a:off x="457200" y="2093913"/>
              <a:ext cx="2898775" cy="2898775"/>
              <a:chOff x="457200" y="2093913"/>
              <a:chExt cx="2898775" cy="2898775"/>
            </a:xfrm>
          </p:grpSpPr>
          <p:sp>
            <p:nvSpPr>
              <p:cNvPr id="10" name="Oval 6"/>
              <p:cNvSpPr>
                <a:spLocks noChangeArrowheads="1"/>
              </p:cNvSpPr>
              <p:nvPr/>
            </p:nvSpPr>
            <p:spPr bwMode="gray">
              <a:xfrm>
                <a:off x="1639888" y="3276600"/>
                <a:ext cx="533400" cy="533400"/>
              </a:xfrm>
              <a:prstGeom prst="ellipse">
                <a:avLst/>
              </a:pr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lIns="0" tIns="0" rIns="0" bIns="0" anchor="ctr"/>
              <a:lstStyle/>
              <a:p>
                <a:pPr algn="ctr" fontAlgn="base">
                  <a:spcBef>
                    <a:spcPct val="0"/>
                  </a:spcBef>
                  <a:spcAft>
                    <a:spcPct val="20000"/>
                  </a:spcAft>
                  <a:buClr>
                    <a:srgbClr val="000000"/>
                  </a:buClr>
                  <a:buSzPct val="80000"/>
                  <a:buFont typeface="Wingdings" pitchFamily="2" charset="2"/>
                  <a:buNone/>
                </a:pPr>
                <a:endParaRPr lang="de-DE" sz="1400" dirty="0">
                  <a:solidFill>
                    <a:srgbClr val="000000"/>
                  </a:solidFill>
                  <a:latin typeface="Cambria" pitchFamily="18" charset="0"/>
                  <a:ea typeface="Arial Unicode MS" pitchFamily="34" charset="-128"/>
                  <a:cs typeface="Arial Unicode MS" pitchFamily="34" charset="-128"/>
                </a:endParaRPr>
              </a:p>
            </p:txBody>
          </p:sp>
          <p:sp>
            <p:nvSpPr>
              <p:cNvPr id="11" name="AutoShape 7"/>
              <p:cNvSpPr>
                <a:spLocks noChangeArrowheads="1"/>
              </p:cNvSpPr>
              <p:nvPr/>
            </p:nvSpPr>
            <p:spPr bwMode="gray">
              <a:xfrm>
                <a:off x="1066800" y="2703513"/>
                <a:ext cx="1679575" cy="16795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64 h 21600"/>
                  <a:gd name="T26" fmla="*/ 18436 w 21600"/>
                  <a:gd name="T27" fmla="*/ 1843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981" y="10800"/>
                    </a:moveTo>
                    <a:cubicBezTo>
                      <a:pt x="3981" y="14566"/>
                      <a:pt x="7034" y="17619"/>
                      <a:pt x="10800" y="17619"/>
                    </a:cubicBezTo>
                    <a:cubicBezTo>
                      <a:pt x="14566" y="17619"/>
                      <a:pt x="17619" y="14566"/>
                      <a:pt x="17619" y="10800"/>
                    </a:cubicBezTo>
                    <a:cubicBezTo>
                      <a:pt x="17619" y="7034"/>
                      <a:pt x="14566" y="3981"/>
                      <a:pt x="10800" y="3981"/>
                    </a:cubicBezTo>
                    <a:cubicBezTo>
                      <a:pt x="7034" y="3981"/>
                      <a:pt x="3981" y="7034"/>
                      <a:pt x="3981" y="10800"/>
                    </a:cubicBezTo>
                    <a:close/>
                  </a:path>
                </a:pathLst>
              </a:cu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lIns="0" tIns="0" rIns="0" bIns="0" anchor="ctr"/>
              <a:lstStyle/>
              <a:p>
                <a:pPr fontAlgn="base">
                  <a:spcBef>
                    <a:spcPct val="0"/>
                  </a:spcBef>
                  <a:spcAft>
                    <a:spcPct val="0"/>
                  </a:spcAft>
                </a:pPr>
                <a:endParaRPr lang="en-US" sz="2500" dirty="0">
                  <a:solidFill>
                    <a:prstClr val="black"/>
                  </a:solidFill>
                  <a:latin typeface="Cambria" pitchFamily="18" charset="0"/>
                  <a:cs typeface="Arial" pitchFamily="34" charset="0"/>
                </a:endParaRPr>
              </a:p>
            </p:txBody>
          </p:sp>
          <p:sp>
            <p:nvSpPr>
              <p:cNvPr id="12" name="AutoShape 8"/>
              <p:cNvSpPr>
                <a:spLocks noChangeArrowheads="1"/>
              </p:cNvSpPr>
              <p:nvPr/>
            </p:nvSpPr>
            <p:spPr bwMode="gray">
              <a:xfrm>
                <a:off x="457200" y="2093913"/>
                <a:ext cx="2898775" cy="28987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58 w 21600"/>
                  <a:gd name="T25" fmla="*/ 3158 h 21600"/>
                  <a:gd name="T26" fmla="*/ 18442 w 21600"/>
                  <a:gd name="T27" fmla="*/ 1844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26" y="10800"/>
                    </a:moveTo>
                    <a:cubicBezTo>
                      <a:pt x="2426" y="15425"/>
                      <a:pt x="6175" y="19174"/>
                      <a:pt x="10800" y="19174"/>
                    </a:cubicBezTo>
                    <a:cubicBezTo>
                      <a:pt x="15425" y="19174"/>
                      <a:pt x="19174" y="15425"/>
                      <a:pt x="19174" y="10800"/>
                    </a:cubicBezTo>
                    <a:cubicBezTo>
                      <a:pt x="19174" y="6175"/>
                      <a:pt x="15425" y="2426"/>
                      <a:pt x="10800" y="2426"/>
                    </a:cubicBezTo>
                    <a:cubicBezTo>
                      <a:pt x="6175" y="2426"/>
                      <a:pt x="2426" y="6175"/>
                      <a:pt x="2426" y="10800"/>
                    </a:cubicBezTo>
                    <a:close/>
                  </a:path>
                </a:pathLst>
              </a:cu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lIns="0" tIns="0" rIns="0" bIns="0" anchor="ctr"/>
              <a:lstStyle/>
              <a:p>
                <a:pPr fontAlgn="base">
                  <a:spcBef>
                    <a:spcPct val="0"/>
                  </a:spcBef>
                  <a:spcAft>
                    <a:spcPct val="0"/>
                  </a:spcAft>
                </a:pPr>
                <a:endParaRPr lang="en-US" sz="2500" dirty="0">
                  <a:solidFill>
                    <a:prstClr val="black"/>
                  </a:solidFill>
                  <a:latin typeface="Cambria" pitchFamily="18" charset="0"/>
                  <a:cs typeface="Arial" pitchFamily="34" charset="0"/>
                </a:endParaRPr>
              </a:p>
            </p:txBody>
          </p:sp>
        </p:grpSp>
        <p:grpSp>
          <p:nvGrpSpPr>
            <p:cNvPr id="6" name="Group 12"/>
            <p:cNvGrpSpPr>
              <a:grpSpLocks/>
            </p:cNvGrpSpPr>
            <p:nvPr/>
          </p:nvGrpSpPr>
          <p:grpSpPr bwMode="auto">
            <a:xfrm>
              <a:off x="498475" y="2098675"/>
              <a:ext cx="2855913" cy="2886075"/>
              <a:chOff x="339" y="1328"/>
              <a:chExt cx="1799" cy="1818"/>
            </a:xfrm>
          </p:grpSpPr>
          <p:sp>
            <p:nvSpPr>
              <p:cNvPr id="7" name="AutoShape 10"/>
              <p:cNvSpPr>
                <a:spLocks noChangeArrowheads="1"/>
              </p:cNvSpPr>
              <p:nvPr/>
            </p:nvSpPr>
            <p:spPr bwMode="gray">
              <a:xfrm rot="5400000">
                <a:off x="696" y="1709"/>
                <a:ext cx="1057" cy="10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45 w 21600"/>
                  <a:gd name="T13" fmla="*/ 0 h 21600"/>
                  <a:gd name="T14" fmla="*/ 21355 w 21600"/>
                  <a:gd name="T15" fmla="*/ 9359 h 21600"/>
                </a:gdLst>
                <a:ahLst/>
                <a:cxnLst>
                  <a:cxn ang="T8">
                    <a:pos x="T0" y="T1"/>
                  </a:cxn>
                  <a:cxn ang="T9">
                    <a:pos x="T2" y="T3"/>
                  </a:cxn>
                  <a:cxn ang="T10">
                    <a:pos x="T4" y="T5"/>
                  </a:cxn>
                  <a:cxn ang="T11">
                    <a:pos x="T6" y="T7"/>
                  </a:cxn>
                </a:cxnLst>
                <a:rect l="T12" t="T13" r="T14" b="T15"/>
                <a:pathLst>
                  <a:path w="21600" h="21600">
                    <a:moveTo>
                      <a:pt x="4740" y="7785"/>
                    </a:moveTo>
                    <a:cubicBezTo>
                      <a:pt x="5884" y="5485"/>
                      <a:pt x="8231" y="4031"/>
                      <a:pt x="10800" y="4032"/>
                    </a:cubicBezTo>
                    <a:cubicBezTo>
                      <a:pt x="13368" y="4032"/>
                      <a:pt x="15715" y="5485"/>
                      <a:pt x="16859" y="7785"/>
                    </a:cubicBezTo>
                    <a:lnTo>
                      <a:pt x="20469" y="5989"/>
                    </a:lnTo>
                    <a:cubicBezTo>
                      <a:pt x="18643" y="2319"/>
                      <a:pt x="14898" y="-1"/>
                      <a:pt x="10799" y="0"/>
                    </a:cubicBezTo>
                    <a:cubicBezTo>
                      <a:pt x="6701" y="0"/>
                      <a:pt x="2956" y="2319"/>
                      <a:pt x="1130" y="5989"/>
                    </a:cubicBezTo>
                    <a:lnTo>
                      <a:pt x="4740" y="7785"/>
                    </a:lnTo>
                    <a:close/>
                  </a:path>
                </a:pathLst>
              </a:cu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fontAlgn="base">
                  <a:spcBef>
                    <a:spcPct val="0"/>
                  </a:spcBef>
                  <a:spcAft>
                    <a:spcPct val="0"/>
                  </a:spcAft>
                </a:pPr>
                <a:endParaRPr lang="en-US" sz="2500" dirty="0">
                  <a:solidFill>
                    <a:prstClr val="black"/>
                  </a:solidFill>
                  <a:latin typeface="Cambria" pitchFamily="18" charset="0"/>
                  <a:cs typeface="Arial" pitchFamily="34" charset="0"/>
                </a:endParaRPr>
              </a:p>
            </p:txBody>
          </p:sp>
          <p:sp>
            <p:nvSpPr>
              <p:cNvPr id="8" name="Freeform 14"/>
              <p:cNvSpPr>
                <a:spLocks/>
              </p:cNvSpPr>
              <p:nvPr/>
            </p:nvSpPr>
            <p:spPr bwMode="gray">
              <a:xfrm>
                <a:off x="1221" y="2118"/>
                <a:ext cx="0" cy="242"/>
              </a:xfrm>
              <a:custGeom>
                <a:avLst/>
                <a:gdLst>
                  <a:gd name="T0" fmla="*/ 0 w 208"/>
                  <a:gd name="T1" fmla="*/ 150 h 303"/>
                  <a:gd name="T2" fmla="*/ 76 w 208"/>
                  <a:gd name="T3" fmla="*/ 0 h 303"/>
                  <a:gd name="T4" fmla="*/ 78 w 208"/>
                  <a:gd name="T5" fmla="*/ 303 h 303"/>
                  <a:gd name="T6" fmla="*/ 0 w 208"/>
                  <a:gd name="T7" fmla="*/ 150 h 303"/>
                  <a:gd name="T8" fmla="*/ 0 60000 65536"/>
                  <a:gd name="T9" fmla="*/ 0 60000 65536"/>
                  <a:gd name="T10" fmla="*/ 0 60000 65536"/>
                  <a:gd name="T11" fmla="*/ 0 60000 65536"/>
                  <a:gd name="T12" fmla="*/ 0 w 208"/>
                  <a:gd name="T13" fmla="*/ 0 h 303"/>
                  <a:gd name="T14" fmla="*/ 208 w 208"/>
                  <a:gd name="T15" fmla="*/ 303 h 303"/>
                </a:gdLst>
                <a:ahLst/>
                <a:cxnLst>
                  <a:cxn ang="T8">
                    <a:pos x="T0" y="T1"/>
                  </a:cxn>
                  <a:cxn ang="T9">
                    <a:pos x="T2" y="T3"/>
                  </a:cxn>
                  <a:cxn ang="T10">
                    <a:pos x="T4" y="T5"/>
                  </a:cxn>
                  <a:cxn ang="T11">
                    <a:pos x="T6" y="T7"/>
                  </a:cxn>
                </a:cxnLst>
                <a:rect l="T12" t="T13" r="T14" b="T15"/>
                <a:pathLst>
                  <a:path w="208" h="303">
                    <a:moveTo>
                      <a:pt x="0" y="150"/>
                    </a:moveTo>
                    <a:cubicBezTo>
                      <a:pt x="12" y="122"/>
                      <a:pt x="58" y="37"/>
                      <a:pt x="76" y="0"/>
                    </a:cubicBezTo>
                    <a:cubicBezTo>
                      <a:pt x="205" y="54"/>
                      <a:pt x="208" y="245"/>
                      <a:pt x="78" y="303"/>
                    </a:cubicBezTo>
                    <a:cubicBezTo>
                      <a:pt x="32" y="221"/>
                      <a:pt x="16" y="181"/>
                      <a:pt x="0" y="15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pPr fontAlgn="base">
                  <a:spcBef>
                    <a:spcPct val="0"/>
                  </a:spcBef>
                  <a:spcAft>
                    <a:spcPct val="0"/>
                  </a:spcAft>
                </a:pPr>
                <a:endParaRPr lang="en-US" sz="2500" dirty="0">
                  <a:solidFill>
                    <a:prstClr val="black"/>
                  </a:solidFill>
                  <a:latin typeface="Cambria" pitchFamily="18" charset="0"/>
                  <a:cs typeface="Arial" pitchFamily="34" charset="0"/>
                </a:endParaRPr>
              </a:p>
            </p:txBody>
          </p:sp>
          <p:sp>
            <p:nvSpPr>
              <p:cNvPr id="9" name="AutoShape 12"/>
              <p:cNvSpPr>
                <a:spLocks noChangeArrowheads="1"/>
              </p:cNvSpPr>
              <p:nvPr/>
            </p:nvSpPr>
            <p:spPr bwMode="gray">
              <a:xfrm rot="5400000">
                <a:off x="330" y="1337"/>
                <a:ext cx="1818" cy="179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8 w 21600"/>
                  <a:gd name="T13" fmla="*/ 0 h 21600"/>
                  <a:gd name="T14" fmla="*/ 21362 w 21600"/>
                  <a:gd name="T15" fmla="*/ 9053 h 21600"/>
                </a:gdLst>
                <a:ahLst/>
                <a:cxnLst>
                  <a:cxn ang="T8">
                    <a:pos x="T0" y="T1"/>
                  </a:cxn>
                  <a:cxn ang="T9">
                    <a:pos x="T2" y="T3"/>
                  </a:cxn>
                  <a:cxn ang="T10">
                    <a:pos x="T4" y="T5"/>
                  </a:cxn>
                  <a:cxn ang="T11">
                    <a:pos x="T6" y="T7"/>
                  </a:cxn>
                </a:cxnLst>
                <a:rect l="T12" t="T13" r="T14" b="T15"/>
                <a:pathLst>
                  <a:path w="21600" h="21600">
                    <a:moveTo>
                      <a:pt x="3362" y="7119"/>
                    </a:moveTo>
                    <a:cubicBezTo>
                      <a:pt x="4761" y="4290"/>
                      <a:pt x="7644" y="2500"/>
                      <a:pt x="10800" y="2501"/>
                    </a:cubicBezTo>
                    <a:cubicBezTo>
                      <a:pt x="13955" y="2501"/>
                      <a:pt x="16838" y="4290"/>
                      <a:pt x="18237" y="7119"/>
                    </a:cubicBezTo>
                    <a:lnTo>
                      <a:pt x="20479" y="6009"/>
                    </a:lnTo>
                    <a:cubicBezTo>
                      <a:pt x="18658" y="2329"/>
                      <a:pt x="14906" y="-1"/>
                      <a:pt x="10799" y="0"/>
                    </a:cubicBezTo>
                    <a:cubicBezTo>
                      <a:pt x="6693" y="0"/>
                      <a:pt x="2941" y="2329"/>
                      <a:pt x="1120" y="6009"/>
                    </a:cubicBezTo>
                    <a:lnTo>
                      <a:pt x="3362" y="7119"/>
                    </a:lnTo>
                    <a:close/>
                  </a:path>
                </a:pathLst>
              </a:cu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fontAlgn="base">
                  <a:spcBef>
                    <a:spcPct val="0"/>
                  </a:spcBef>
                  <a:spcAft>
                    <a:spcPct val="0"/>
                  </a:spcAft>
                </a:pPr>
                <a:endParaRPr lang="en-US" sz="2500" dirty="0">
                  <a:solidFill>
                    <a:prstClr val="black"/>
                  </a:solidFill>
                  <a:latin typeface="Cambria" pitchFamily="18" charset="0"/>
                  <a:cs typeface="Arial" pitchFamily="34" charset="0"/>
                </a:endParaRPr>
              </a:p>
            </p:txBody>
          </p:sp>
        </p:grpSp>
      </p:grpSp>
      <p:sp>
        <p:nvSpPr>
          <p:cNvPr id="13" name="AutoShape 13"/>
          <p:cNvSpPr>
            <a:spLocks noChangeArrowheads="1"/>
          </p:cNvSpPr>
          <p:nvPr/>
        </p:nvSpPr>
        <p:spPr bwMode="gray">
          <a:xfrm flipH="1">
            <a:off x="1941513" y="1219200"/>
            <a:ext cx="6684962" cy="4124325"/>
          </a:xfrm>
          <a:prstGeom prst="homePlate">
            <a:avLst>
              <a:gd name="adj" fmla="val 25911"/>
            </a:avLst>
          </a:prstGeom>
          <a:solidFill>
            <a:schemeClr val="accent6">
              <a:lumMod val="40000"/>
              <a:lumOff val="60000"/>
              <a:alpha val="33000"/>
            </a:schemeClr>
          </a:solidFill>
          <a:ln w="25400">
            <a:solidFill>
              <a:schemeClr val="accent6">
                <a:lumMod val="75000"/>
              </a:schemeClr>
            </a:solidFill>
            <a:miter lim="800000"/>
            <a:headEnd/>
            <a:tailEnd/>
          </a:ln>
        </p:spPr>
        <p:txBody>
          <a:bodyPr lIns="1080000" tIns="0" rIns="72000" bIns="0" anchor="ctr"/>
          <a:lstStyle/>
          <a:p>
            <a:pPr marL="457200" indent="-347663" fontAlgn="base">
              <a:lnSpc>
                <a:spcPct val="110000"/>
              </a:lnSpc>
              <a:spcBef>
                <a:spcPct val="0"/>
              </a:spcBef>
              <a:spcAft>
                <a:spcPct val="0"/>
              </a:spcAft>
              <a:buFont typeface="Arial" pitchFamily="34" charset="0"/>
              <a:buChar char="•"/>
              <a:defRPr/>
            </a:pPr>
            <a:endParaRPr lang="en-US" sz="2000" dirty="0">
              <a:solidFill>
                <a:srgbClr val="035642"/>
              </a:solidFill>
              <a:latin typeface="Cambria" pitchFamily="18" charset="0"/>
              <a:ea typeface="ＭＳ Ｐゴシック" charset="-128"/>
              <a:cs typeface="Arial"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19" name="Text Placeholder 18"/>
          <p:cNvSpPr>
            <a:spLocks noGrp="1"/>
          </p:cNvSpPr>
          <p:nvPr>
            <p:ph type="body" sz="quarter" idx="10"/>
          </p:nvPr>
        </p:nvSpPr>
        <p:spPr>
          <a:xfrm>
            <a:off x="3581400" y="1219200"/>
            <a:ext cx="4648200" cy="4114800"/>
          </a:xfrm>
        </p:spPr>
        <p:txBody>
          <a:bodyPr anchor="ctr">
            <a:normAutofit/>
          </a:bodyPr>
          <a:lstStyle>
            <a:lvl1pPr marL="0" indent="0" algn="l">
              <a:buNone/>
              <a:defRPr lang="en-US" sz="2000" b="1" kern="1200" baseline="0" dirty="0" smtClean="0">
                <a:solidFill>
                  <a:srgbClr val="035642"/>
                </a:solidFill>
                <a:latin typeface="Cambria" pitchFamily="18" charset="0"/>
                <a:ea typeface="ＭＳ Ｐゴシック" charset="-128"/>
                <a:cs typeface="Arial" pitchFamily="34" charset="0"/>
              </a:defRPr>
            </a:lvl1pPr>
            <a:lvl2pPr marL="457200" indent="-222250" algn="l">
              <a:buFont typeface="Arial" pitchFamily="34" charset="0"/>
              <a:buChar char="•"/>
              <a:defRPr lang="en-US" sz="2000" kern="1200" dirty="0" smtClean="0">
                <a:solidFill>
                  <a:srgbClr val="035642"/>
                </a:solidFill>
                <a:latin typeface="Cambria" pitchFamily="18" charset="0"/>
                <a:ea typeface="ＭＳ Ｐゴシック" charset="-128"/>
                <a:cs typeface="Arial" pitchFamily="34" charset="0"/>
              </a:defRPr>
            </a:lvl2pPr>
            <a:lvl3pPr marL="692150" indent="-234950" algn="l">
              <a:buFont typeface="Courier New" pitchFamily="49" charset="0"/>
              <a:buChar char="o"/>
              <a:defRPr lang="en-US" sz="2000" kern="1200" dirty="0" smtClean="0">
                <a:solidFill>
                  <a:srgbClr val="035642"/>
                </a:solidFill>
                <a:latin typeface="Cambria" pitchFamily="18" charset="0"/>
                <a:ea typeface="ＭＳ Ｐゴシック" charset="-128"/>
                <a:cs typeface="Arial" pitchFamily="34" charset="0"/>
              </a:defRPr>
            </a:lvl3pPr>
            <a:lvl4pPr algn="l">
              <a:defRPr lang="en-US" sz="2000" kern="1200" dirty="0" smtClean="0">
                <a:solidFill>
                  <a:srgbClr val="035642"/>
                </a:solidFill>
                <a:latin typeface="Cambria" pitchFamily="18" charset="0"/>
                <a:ea typeface="ＭＳ Ｐゴシック" charset="-128"/>
                <a:cs typeface="Arial" pitchFamily="34" charset="0"/>
              </a:defRPr>
            </a:lvl4pPr>
            <a:lvl5pPr algn="l">
              <a:defRPr lang="en-US" sz="2000" kern="1200" dirty="0">
                <a:solidFill>
                  <a:srgbClr val="035642"/>
                </a:solidFill>
                <a:latin typeface="Cambria" pitchFamily="18" charset="0"/>
                <a:ea typeface="ＭＳ Ｐゴシック" charset="-128"/>
                <a:cs typeface="Arial"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7488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0"/>
          </p:nvPr>
        </p:nvSpPr>
        <p:spPr>
          <a:xfrm>
            <a:off x="3124200" y="6356377"/>
            <a:ext cx="2895600" cy="365125"/>
          </a:xfrm>
          <a:prstGeom prst="rect">
            <a:avLst/>
          </a:prstGeom>
        </p:spPr>
        <p:txBody>
          <a:bodyPr/>
          <a:lstStyle>
            <a:lvl1pPr algn="ctr" defTabSz="914400" eaLnBrk="1" fontAlgn="auto" hangingPunct="1">
              <a:spcBef>
                <a:spcPts val="0"/>
              </a:spcBef>
              <a:spcAft>
                <a:spcPts val="0"/>
              </a:spcAft>
              <a:defRPr sz="1200">
                <a:solidFill>
                  <a:prstClr val="black"/>
                </a:solidFill>
                <a:latin typeface="Calibri"/>
                <a:ea typeface="+mn-ea"/>
                <a:cs typeface="+mn-cs"/>
              </a:defRPr>
            </a:lvl1pPr>
          </a:lstStyle>
          <a:p>
            <a:pPr>
              <a:defRPr/>
            </a:pPr>
            <a:r>
              <a:rPr lang="en-US" dirty="0"/>
              <a:t>Private and Confidential</a:t>
            </a:r>
          </a:p>
        </p:txBody>
      </p:sp>
      <p:sp>
        <p:nvSpPr>
          <p:cNvPr id="11" name="Slide Number Placeholder 5"/>
          <p:cNvSpPr>
            <a:spLocks noGrp="1"/>
          </p:cNvSpPr>
          <p:nvPr>
            <p:ph type="sldNum" sz="quarter" idx="11"/>
          </p:nvPr>
        </p:nvSpPr>
        <p:spPr>
          <a:xfrm>
            <a:off x="6553200" y="6356377"/>
            <a:ext cx="2133600" cy="365125"/>
          </a:xfrm>
          <a:prstGeom prst="rect">
            <a:avLst/>
          </a:prstGeom>
        </p:spPr>
        <p:txBody>
          <a:bodyPr vert="horz" wrap="square" lIns="91440" tIns="45720" rIns="91440" bIns="45720" numCol="1" anchor="t" anchorCtr="0" compatLnSpc="1">
            <a:prstTxWarp prst="textNoShape">
              <a:avLst/>
            </a:prstTxWarp>
          </a:bodyPr>
          <a:lstStyle>
            <a:lvl1pPr algn="r" defTabSz="914400" eaLnBrk="1" hangingPunct="1">
              <a:defRPr sz="1200">
                <a:solidFill>
                  <a:srgbClr val="000000"/>
                </a:solidFill>
                <a:latin typeface="Calibri" pitchFamily="34" charset="0"/>
              </a:defRPr>
            </a:lvl1pPr>
          </a:lstStyle>
          <a:p>
            <a:pPr fontAlgn="base">
              <a:spcBef>
                <a:spcPct val="0"/>
              </a:spcBef>
              <a:spcAft>
                <a:spcPct val="0"/>
              </a:spcAft>
              <a:defRPr/>
            </a:pPr>
            <a:fld id="{4FF81BE4-A7F9-4A01-8777-2DD842CE1A71}" type="slidenum">
              <a:rPr lang="en-US">
                <a:ea typeface="MS PGothic" pitchFamily="34" charset="-128"/>
              </a:rPr>
              <a:pPr fontAlgn="base">
                <a:spcBef>
                  <a:spcPct val="0"/>
                </a:spcBef>
                <a:spcAft>
                  <a:spcPct val="0"/>
                </a:spcAft>
                <a:defRPr/>
              </a:pPr>
              <a:t>‹#›</a:t>
            </a:fld>
            <a:endParaRPr lang="en-US">
              <a:ea typeface="MS PGothic" pitchFamily="34" charset="-128"/>
            </a:endParaRPr>
          </a:p>
        </p:txBody>
      </p:sp>
    </p:spTree>
    <p:extLst>
      <p:ext uri="{BB962C8B-B14F-4D97-AF65-F5344CB8AC3E}">
        <p14:creationId xmlns:p14="http://schemas.microsoft.com/office/powerpoint/2010/main" val="1729840587"/>
      </p:ext>
    </p:extLst>
  </p:cSld>
  <p:clrMapOvr>
    <a:masterClrMapping/>
  </p:clrMapOvr>
  <p:transition>
    <p:wipe dir="u"/>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Footer Placeholder 4"/>
          <p:cNvSpPr>
            <a:spLocks noGrp="1"/>
          </p:cNvSpPr>
          <p:nvPr>
            <p:ph type="ftr" sz="quarter" idx="3"/>
          </p:nvPr>
        </p:nvSpPr>
        <p:spPr>
          <a:xfrm>
            <a:off x="3124200" y="6356377"/>
            <a:ext cx="2895600" cy="365125"/>
          </a:xfrm>
          <a:prstGeom prst="rect">
            <a:avLst/>
          </a:prstGeom>
        </p:spPr>
        <p:txBody>
          <a:bodyPr/>
          <a:lstStyle>
            <a:lvl1pPr algn="ctr" defTabSz="914400" eaLnBrk="1" fontAlgn="auto" hangingPunct="1">
              <a:spcBef>
                <a:spcPts val="0"/>
              </a:spcBef>
              <a:spcAft>
                <a:spcPts val="0"/>
              </a:spcAft>
              <a:defRPr sz="1200">
                <a:solidFill>
                  <a:prstClr val="black"/>
                </a:solidFill>
                <a:latin typeface="Calibri"/>
                <a:ea typeface="+mn-ea"/>
                <a:cs typeface="+mn-cs"/>
              </a:defRPr>
            </a:lvl1pPr>
          </a:lstStyle>
          <a:p>
            <a:pPr>
              <a:defRPr/>
            </a:pPr>
            <a:r>
              <a:rPr lang="en-US" dirty="0"/>
              <a:t>Private and Confidential</a:t>
            </a:r>
          </a:p>
        </p:txBody>
      </p:sp>
      <p:sp>
        <p:nvSpPr>
          <p:cNvPr id="7" name="Slide Number Placeholder 5"/>
          <p:cNvSpPr>
            <a:spLocks noGrp="1"/>
          </p:cNvSpPr>
          <p:nvPr>
            <p:ph type="sldNum" sz="quarter" idx="4"/>
          </p:nvPr>
        </p:nvSpPr>
        <p:spPr>
          <a:xfrm>
            <a:off x="6553200" y="6356377"/>
            <a:ext cx="2133600" cy="365125"/>
          </a:xfrm>
          <a:prstGeom prst="rect">
            <a:avLst/>
          </a:prstGeom>
        </p:spPr>
        <p:txBody>
          <a:bodyPr vert="horz" wrap="square" lIns="91440" tIns="45720" rIns="91440" bIns="45720" numCol="1" anchor="t" anchorCtr="0" compatLnSpc="1">
            <a:prstTxWarp prst="textNoShape">
              <a:avLst/>
            </a:prstTxWarp>
          </a:bodyPr>
          <a:lstStyle>
            <a:lvl1pPr algn="r" defTabSz="914400" eaLnBrk="1" hangingPunct="1">
              <a:defRPr sz="1200">
                <a:solidFill>
                  <a:srgbClr val="000000"/>
                </a:solidFill>
                <a:latin typeface="Calibri" pitchFamily="34" charset="0"/>
              </a:defRPr>
            </a:lvl1pPr>
          </a:lstStyle>
          <a:p>
            <a:pPr fontAlgn="base">
              <a:spcBef>
                <a:spcPct val="0"/>
              </a:spcBef>
              <a:spcAft>
                <a:spcPct val="0"/>
              </a:spcAft>
              <a:defRPr/>
            </a:pPr>
            <a:fld id="{4FF81BE4-A7F9-4A01-8777-2DD842CE1A71}" type="slidenum">
              <a:rPr lang="en-US">
                <a:ea typeface="MS PGothic" pitchFamily="34" charset="-128"/>
              </a:rPr>
              <a:pPr fontAlgn="base">
                <a:spcBef>
                  <a:spcPct val="0"/>
                </a:spcBef>
                <a:spcAft>
                  <a:spcPct val="0"/>
                </a:spcAft>
                <a:defRPr/>
              </a:pPr>
              <a:t>‹#›</a:t>
            </a:fld>
            <a:endParaRPr lang="en-US">
              <a:ea typeface="MS PGothic" pitchFamily="34" charset="-128"/>
            </a:endParaRPr>
          </a:p>
        </p:txBody>
      </p:sp>
    </p:spTree>
    <p:extLst>
      <p:ext uri="{BB962C8B-B14F-4D97-AF65-F5344CB8AC3E}">
        <p14:creationId xmlns:p14="http://schemas.microsoft.com/office/powerpoint/2010/main" val="2681979550"/>
      </p:ext>
    </p:extLst>
  </p:cSld>
  <p:clrMapOvr>
    <a:masterClrMapping/>
  </p:clrMapOvr>
  <p:transition>
    <p:wipe dir="u"/>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7" name="Footer Placeholder 4"/>
          <p:cNvSpPr>
            <a:spLocks noGrp="1"/>
          </p:cNvSpPr>
          <p:nvPr>
            <p:ph type="ftr" sz="quarter" idx="3"/>
          </p:nvPr>
        </p:nvSpPr>
        <p:spPr>
          <a:xfrm>
            <a:off x="3124200" y="6356377"/>
            <a:ext cx="2895600" cy="365125"/>
          </a:xfrm>
          <a:prstGeom prst="rect">
            <a:avLst/>
          </a:prstGeom>
        </p:spPr>
        <p:txBody>
          <a:bodyPr/>
          <a:lstStyle>
            <a:lvl1pPr algn="ctr" defTabSz="914400" eaLnBrk="1" fontAlgn="auto" hangingPunct="1">
              <a:spcBef>
                <a:spcPts val="0"/>
              </a:spcBef>
              <a:spcAft>
                <a:spcPts val="0"/>
              </a:spcAft>
              <a:defRPr sz="1200">
                <a:solidFill>
                  <a:prstClr val="black"/>
                </a:solidFill>
                <a:latin typeface="Calibri"/>
                <a:ea typeface="+mn-ea"/>
                <a:cs typeface="+mn-cs"/>
              </a:defRPr>
            </a:lvl1pPr>
          </a:lstStyle>
          <a:p>
            <a:pPr>
              <a:defRPr/>
            </a:pPr>
            <a:r>
              <a:rPr lang="en-US" dirty="0"/>
              <a:t>Private and Confidential</a:t>
            </a:r>
          </a:p>
        </p:txBody>
      </p:sp>
      <p:sp>
        <p:nvSpPr>
          <p:cNvPr id="8" name="Slide Number Placeholder 5"/>
          <p:cNvSpPr>
            <a:spLocks noGrp="1"/>
          </p:cNvSpPr>
          <p:nvPr>
            <p:ph type="sldNum" sz="quarter" idx="4"/>
          </p:nvPr>
        </p:nvSpPr>
        <p:spPr>
          <a:xfrm>
            <a:off x="6553200" y="6356377"/>
            <a:ext cx="2133600" cy="365125"/>
          </a:xfrm>
          <a:prstGeom prst="rect">
            <a:avLst/>
          </a:prstGeom>
        </p:spPr>
        <p:txBody>
          <a:bodyPr vert="horz" wrap="square" lIns="91440" tIns="45720" rIns="91440" bIns="45720" numCol="1" anchor="t" anchorCtr="0" compatLnSpc="1">
            <a:prstTxWarp prst="textNoShape">
              <a:avLst/>
            </a:prstTxWarp>
          </a:bodyPr>
          <a:lstStyle>
            <a:lvl1pPr algn="r" defTabSz="914400" eaLnBrk="1" hangingPunct="1">
              <a:defRPr sz="1200">
                <a:solidFill>
                  <a:srgbClr val="000000"/>
                </a:solidFill>
                <a:latin typeface="Calibri" pitchFamily="34" charset="0"/>
              </a:defRPr>
            </a:lvl1pPr>
          </a:lstStyle>
          <a:p>
            <a:pPr fontAlgn="base">
              <a:spcBef>
                <a:spcPct val="0"/>
              </a:spcBef>
              <a:spcAft>
                <a:spcPct val="0"/>
              </a:spcAft>
              <a:defRPr/>
            </a:pPr>
            <a:fld id="{4FF81BE4-A7F9-4A01-8777-2DD842CE1A71}" type="slidenum">
              <a:rPr lang="en-US">
                <a:ea typeface="MS PGothic" pitchFamily="34" charset="-128"/>
              </a:rPr>
              <a:pPr fontAlgn="base">
                <a:spcBef>
                  <a:spcPct val="0"/>
                </a:spcBef>
                <a:spcAft>
                  <a:spcPct val="0"/>
                </a:spcAft>
                <a:defRPr/>
              </a:pPr>
              <a:t>‹#›</a:t>
            </a:fld>
            <a:endParaRPr lang="en-US">
              <a:ea typeface="MS PGothic" pitchFamily="34" charset="-128"/>
            </a:endParaRPr>
          </a:p>
        </p:txBody>
      </p:sp>
    </p:spTree>
    <p:extLst>
      <p:ext uri="{BB962C8B-B14F-4D97-AF65-F5344CB8AC3E}">
        <p14:creationId xmlns:p14="http://schemas.microsoft.com/office/powerpoint/2010/main" val="50302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62A92E79-5D6D-45BC-BCA9-6B40EF43AEC4}" type="slidenum">
              <a:rPr lang="en-US" altLang="en-US"/>
              <a:pPr>
                <a:defRPr/>
              </a:pPr>
              <a:t>‹#›</a:t>
            </a:fld>
            <a:endParaRPr lang="en-US"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Title 7"/>
          <p:cNvSpPr>
            <a:spLocks noGrp="1"/>
          </p:cNvSpPr>
          <p:nvPr>
            <p:ph type="title"/>
          </p:nvPr>
        </p:nvSpPr>
        <p:spPr/>
        <p:txBody>
          <a:bodyPr/>
          <a:lstStyle/>
          <a:p>
            <a:r>
              <a:rPr lang="en-US"/>
              <a:t>Click to edit Master title style</a:t>
            </a:r>
          </a:p>
        </p:txBody>
      </p:sp>
      <p:sp>
        <p:nvSpPr>
          <p:cNvPr id="9" name="Footer Placeholder 4"/>
          <p:cNvSpPr>
            <a:spLocks noGrp="1"/>
          </p:cNvSpPr>
          <p:nvPr>
            <p:ph type="ftr" sz="quarter" idx="3"/>
          </p:nvPr>
        </p:nvSpPr>
        <p:spPr>
          <a:xfrm>
            <a:off x="3124200" y="6356377"/>
            <a:ext cx="2895600" cy="365125"/>
          </a:xfrm>
          <a:prstGeom prst="rect">
            <a:avLst/>
          </a:prstGeom>
        </p:spPr>
        <p:txBody>
          <a:bodyPr/>
          <a:lstStyle>
            <a:lvl1pPr algn="ctr" defTabSz="914400" eaLnBrk="1" fontAlgn="auto" hangingPunct="1">
              <a:spcBef>
                <a:spcPts val="0"/>
              </a:spcBef>
              <a:spcAft>
                <a:spcPts val="0"/>
              </a:spcAft>
              <a:defRPr sz="1200">
                <a:solidFill>
                  <a:prstClr val="black"/>
                </a:solidFill>
                <a:latin typeface="Calibri"/>
                <a:ea typeface="+mn-ea"/>
                <a:cs typeface="+mn-cs"/>
              </a:defRPr>
            </a:lvl1pPr>
          </a:lstStyle>
          <a:p>
            <a:pPr>
              <a:defRPr/>
            </a:pPr>
            <a:r>
              <a:rPr lang="en-US" dirty="0"/>
              <a:t>Private and Confidential</a:t>
            </a:r>
          </a:p>
        </p:txBody>
      </p:sp>
      <p:sp>
        <p:nvSpPr>
          <p:cNvPr id="10" name="Slide Number Placeholder 5"/>
          <p:cNvSpPr>
            <a:spLocks noGrp="1"/>
          </p:cNvSpPr>
          <p:nvPr>
            <p:ph type="sldNum" sz="quarter" idx="4"/>
          </p:nvPr>
        </p:nvSpPr>
        <p:spPr>
          <a:xfrm>
            <a:off x="6553200" y="6356377"/>
            <a:ext cx="2133600" cy="365125"/>
          </a:xfrm>
          <a:prstGeom prst="rect">
            <a:avLst/>
          </a:prstGeom>
        </p:spPr>
        <p:txBody>
          <a:bodyPr vert="horz" wrap="square" lIns="91440" tIns="45720" rIns="91440" bIns="45720" numCol="1" anchor="t" anchorCtr="0" compatLnSpc="1">
            <a:prstTxWarp prst="textNoShape">
              <a:avLst/>
            </a:prstTxWarp>
          </a:bodyPr>
          <a:lstStyle>
            <a:lvl1pPr algn="r" defTabSz="914400" eaLnBrk="1" hangingPunct="1">
              <a:defRPr sz="1200">
                <a:solidFill>
                  <a:srgbClr val="000000"/>
                </a:solidFill>
                <a:latin typeface="Calibri" pitchFamily="34" charset="0"/>
              </a:defRPr>
            </a:lvl1pPr>
          </a:lstStyle>
          <a:p>
            <a:pPr fontAlgn="base">
              <a:spcBef>
                <a:spcPct val="0"/>
              </a:spcBef>
              <a:spcAft>
                <a:spcPct val="0"/>
              </a:spcAft>
              <a:defRPr/>
            </a:pPr>
            <a:fld id="{4FF81BE4-A7F9-4A01-8777-2DD842CE1A71}" type="slidenum">
              <a:rPr lang="en-US">
                <a:ea typeface="MS PGothic" pitchFamily="34" charset="-128"/>
              </a:rPr>
              <a:pPr fontAlgn="base">
                <a:spcBef>
                  <a:spcPct val="0"/>
                </a:spcBef>
                <a:spcAft>
                  <a:spcPct val="0"/>
                </a:spcAft>
                <a:defRPr/>
              </a:pPr>
              <a:t>‹#›</a:t>
            </a:fld>
            <a:endParaRPr lang="en-US">
              <a:ea typeface="MS PGothic" pitchFamily="34" charset="-128"/>
            </a:endParaRPr>
          </a:p>
        </p:txBody>
      </p:sp>
    </p:spTree>
    <p:extLst>
      <p:ext uri="{BB962C8B-B14F-4D97-AF65-F5344CB8AC3E}">
        <p14:creationId xmlns:p14="http://schemas.microsoft.com/office/powerpoint/2010/main" val="51777769"/>
      </p:ext>
    </p:extLst>
  </p:cSld>
  <p:clrMapOvr>
    <a:masterClrMapping/>
  </p:clrMapOvr>
  <p:transition>
    <p:wipe dir="u"/>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Title 7"/>
          <p:cNvSpPr>
            <a:spLocks noGrp="1"/>
          </p:cNvSpPr>
          <p:nvPr>
            <p:ph type="title"/>
          </p:nvPr>
        </p:nvSpPr>
        <p:spPr/>
        <p:txBody>
          <a:bodyPr/>
          <a:lstStyle/>
          <a:p>
            <a:r>
              <a:rPr lang="en-US"/>
              <a:t>Click to edit Master title style</a:t>
            </a:r>
          </a:p>
        </p:txBody>
      </p:sp>
      <p:sp>
        <p:nvSpPr>
          <p:cNvPr id="9" name="Footer Placeholder 4"/>
          <p:cNvSpPr>
            <a:spLocks noGrp="1"/>
          </p:cNvSpPr>
          <p:nvPr>
            <p:ph type="ftr" sz="quarter" idx="3"/>
          </p:nvPr>
        </p:nvSpPr>
        <p:spPr>
          <a:xfrm>
            <a:off x="3124200" y="6356377"/>
            <a:ext cx="2895600" cy="365125"/>
          </a:xfrm>
          <a:prstGeom prst="rect">
            <a:avLst/>
          </a:prstGeom>
        </p:spPr>
        <p:txBody>
          <a:bodyPr/>
          <a:lstStyle>
            <a:lvl1pPr algn="ctr" defTabSz="914400" eaLnBrk="1" fontAlgn="auto" hangingPunct="1">
              <a:spcBef>
                <a:spcPts val="0"/>
              </a:spcBef>
              <a:spcAft>
                <a:spcPts val="0"/>
              </a:spcAft>
              <a:defRPr sz="1200">
                <a:solidFill>
                  <a:prstClr val="black"/>
                </a:solidFill>
                <a:latin typeface="Calibri"/>
                <a:ea typeface="+mn-ea"/>
                <a:cs typeface="+mn-cs"/>
              </a:defRPr>
            </a:lvl1pPr>
          </a:lstStyle>
          <a:p>
            <a:pPr>
              <a:defRPr/>
            </a:pPr>
            <a:r>
              <a:rPr lang="en-US" dirty="0"/>
              <a:t>Private and Confidential</a:t>
            </a:r>
          </a:p>
        </p:txBody>
      </p:sp>
      <p:sp>
        <p:nvSpPr>
          <p:cNvPr id="10" name="Slide Number Placeholder 5"/>
          <p:cNvSpPr>
            <a:spLocks noGrp="1"/>
          </p:cNvSpPr>
          <p:nvPr>
            <p:ph type="sldNum" sz="quarter" idx="4"/>
          </p:nvPr>
        </p:nvSpPr>
        <p:spPr>
          <a:xfrm>
            <a:off x="6553200" y="6356377"/>
            <a:ext cx="2133600" cy="365125"/>
          </a:xfrm>
          <a:prstGeom prst="rect">
            <a:avLst/>
          </a:prstGeom>
        </p:spPr>
        <p:txBody>
          <a:bodyPr vert="horz" wrap="square" lIns="91440" tIns="45720" rIns="91440" bIns="45720" numCol="1" anchor="t" anchorCtr="0" compatLnSpc="1">
            <a:prstTxWarp prst="textNoShape">
              <a:avLst/>
            </a:prstTxWarp>
          </a:bodyPr>
          <a:lstStyle>
            <a:lvl1pPr algn="r" defTabSz="914400" eaLnBrk="1" hangingPunct="1">
              <a:defRPr sz="1200">
                <a:solidFill>
                  <a:srgbClr val="000000"/>
                </a:solidFill>
                <a:latin typeface="Calibri" pitchFamily="34" charset="0"/>
              </a:defRPr>
            </a:lvl1pPr>
          </a:lstStyle>
          <a:p>
            <a:pPr fontAlgn="base">
              <a:spcBef>
                <a:spcPct val="0"/>
              </a:spcBef>
              <a:spcAft>
                <a:spcPct val="0"/>
              </a:spcAft>
              <a:defRPr/>
            </a:pPr>
            <a:fld id="{4FF81BE4-A7F9-4A01-8777-2DD842CE1A71}" type="slidenum">
              <a:rPr lang="en-US">
                <a:ea typeface="MS PGothic" pitchFamily="34" charset="-128"/>
              </a:rPr>
              <a:pPr fontAlgn="base">
                <a:spcBef>
                  <a:spcPct val="0"/>
                </a:spcBef>
                <a:spcAft>
                  <a:spcPct val="0"/>
                </a:spcAft>
                <a:defRPr/>
              </a:pPr>
              <a:t>‹#›</a:t>
            </a:fld>
            <a:endParaRPr lang="en-US">
              <a:ea typeface="MS PGothic" pitchFamily="34" charset="-128"/>
            </a:endParaRPr>
          </a:p>
        </p:txBody>
      </p:sp>
    </p:spTree>
    <p:extLst>
      <p:ext uri="{BB962C8B-B14F-4D97-AF65-F5344CB8AC3E}">
        <p14:creationId xmlns:p14="http://schemas.microsoft.com/office/powerpoint/2010/main" val="2822257856"/>
      </p:ext>
    </p:extLst>
  </p:cSld>
  <p:clrMapOvr>
    <a:masterClrMapping/>
  </p:clrMapOvr>
  <p:transition>
    <p:wipe dir="u"/>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3124200" y="6356377"/>
            <a:ext cx="2895600" cy="365125"/>
          </a:xfrm>
          <a:prstGeom prst="rect">
            <a:avLst/>
          </a:prstGeom>
        </p:spPr>
        <p:txBody>
          <a:bodyPr/>
          <a:lstStyle>
            <a:lvl1pPr algn="ctr" defTabSz="914400" eaLnBrk="1" fontAlgn="auto" hangingPunct="1">
              <a:spcBef>
                <a:spcPts val="0"/>
              </a:spcBef>
              <a:spcAft>
                <a:spcPts val="0"/>
              </a:spcAft>
              <a:defRPr sz="1200">
                <a:solidFill>
                  <a:prstClr val="black"/>
                </a:solidFill>
                <a:latin typeface="Calibri"/>
                <a:ea typeface="+mn-ea"/>
                <a:cs typeface="+mn-cs"/>
              </a:defRPr>
            </a:lvl1pPr>
          </a:lstStyle>
          <a:p>
            <a:pPr>
              <a:defRPr/>
            </a:pPr>
            <a:r>
              <a:rPr lang="en-US" dirty="0"/>
              <a:t>Private and Confidential</a:t>
            </a:r>
          </a:p>
        </p:txBody>
      </p:sp>
      <p:sp>
        <p:nvSpPr>
          <p:cNvPr id="8" name="Slide Number Placeholder 5"/>
          <p:cNvSpPr>
            <a:spLocks noGrp="1"/>
          </p:cNvSpPr>
          <p:nvPr>
            <p:ph type="sldNum" sz="quarter" idx="4"/>
          </p:nvPr>
        </p:nvSpPr>
        <p:spPr>
          <a:xfrm>
            <a:off x="6553200" y="6356377"/>
            <a:ext cx="2133600" cy="365125"/>
          </a:xfrm>
          <a:prstGeom prst="rect">
            <a:avLst/>
          </a:prstGeom>
        </p:spPr>
        <p:txBody>
          <a:bodyPr vert="horz" wrap="square" lIns="91440" tIns="45720" rIns="91440" bIns="45720" numCol="1" anchor="t" anchorCtr="0" compatLnSpc="1">
            <a:prstTxWarp prst="textNoShape">
              <a:avLst/>
            </a:prstTxWarp>
          </a:bodyPr>
          <a:lstStyle>
            <a:lvl1pPr algn="r" defTabSz="914400" eaLnBrk="1" hangingPunct="1">
              <a:defRPr sz="1200">
                <a:solidFill>
                  <a:srgbClr val="000000"/>
                </a:solidFill>
                <a:latin typeface="Calibri" pitchFamily="34" charset="0"/>
              </a:defRPr>
            </a:lvl1pPr>
          </a:lstStyle>
          <a:p>
            <a:pPr fontAlgn="base">
              <a:spcBef>
                <a:spcPct val="0"/>
              </a:spcBef>
              <a:spcAft>
                <a:spcPct val="0"/>
              </a:spcAft>
              <a:defRPr/>
            </a:pPr>
            <a:fld id="{4FF81BE4-A7F9-4A01-8777-2DD842CE1A71}" type="slidenum">
              <a:rPr lang="en-US">
                <a:ea typeface="MS PGothic" pitchFamily="34" charset="-128"/>
              </a:rPr>
              <a:pPr fontAlgn="base">
                <a:spcBef>
                  <a:spcPct val="0"/>
                </a:spcBef>
                <a:spcAft>
                  <a:spcPct val="0"/>
                </a:spcAft>
                <a:defRPr/>
              </a:pPr>
              <a:t>‹#›</a:t>
            </a:fld>
            <a:endParaRPr lang="en-US">
              <a:ea typeface="MS PGothic" pitchFamily="34" charset="-128"/>
            </a:endParaRPr>
          </a:p>
        </p:txBody>
      </p:sp>
    </p:spTree>
    <p:extLst>
      <p:ext uri="{BB962C8B-B14F-4D97-AF65-F5344CB8AC3E}">
        <p14:creationId xmlns:p14="http://schemas.microsoft.com/office/powerpoint/2010/main" val="2376301321"/>
      </p:ext>
    </p:extLst>
  </p:cSld>
  <p:clrMapOvr>
    <a:masterClrMapping/>
  </p:clrMapOvr>
  <p:transition>
    <p:wipe dir="u"/>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3124200" y="6356377"/>
            <a:ext cx="2895600" cy="365125"/>
          </a:xfrm>
          <a:prstGeom prst="rect">
            <a:avLst/>
          </a:prstGeom>
        </p:spPr>
        <p:txBody>
          <a:bodyPr/>
          <a:lstStyle>
            <a:lvl1pPr algn="ctr" defTabSz="914400" eaLnBrk="1" fontAlgn="auto" hangingPunct="1">
              <a:spcBef>
                <a:spcPts val="0"/>
              </a:spcBef>
              <a:spcAft>
                <a:spcPts val="0"/>
              </a:spcAft>
              <a:defRPr sz="1200">
                <a:solidFill>
                  <a:prstClr val="black"/>
                </a:solidFill>
                <a:latin typeface="Calibri"/>
                <a:ea typeface="+mn-ea"/>
                <a:cs typeface="+mn-cs"/>
              </a:defRPr>
            </a:lvl1pPr>
          </a:lstStyle>
          <a:p>
            <a:pPr>
              <a:defRPr/>
            </a:pPr>
            <a:r>
              <a:rPr lang="en-US" dirty="0"/>
              <a:t>Private and Confidential</a:t>
            </a:r>
          </a:p>
        </p:txBody>
      </p:sp>
      <p:sp>
        <p:nvSpPr>
          <p:cNvPr id="8" name="Slide Number Placeholder 5"/>
          <p:cNvSpPr>
            <a:spLocks noGrp="1"/>
          </p:cNvSpPr>
          <p:nvPr>
            <p:ph type="sldNum" sz="quarter" idx="4"/>
          </p:nvPr>
        </p:nvSpPr>
        <p:spPr>
          <a:xfrm>
            <a:off x="6553200" y="6356377"/>
            <a:ext cx="2133600" cy="365125"/>
          </a:xfrm>
          <a:prstGeom prst="rect">
            <a:avLst/>
          </a:prstGeom>
        </p:spPr>
        <p:txBody>
          <a:bodyPr vert="horz" wrap="square" lIns="91440" tIns="45720" rIns="91440" bIns="45720" numCol="1" anchor="t" anchorCtr="0" compatLnSpc="1">
            <a:prstTxWarp prst="textNoShape">
              <a:avLst/>
            </a:prstTxWarp>
          </a:bodyPr>
          <a:lstStyle>
            <a:lvl1pPr algn="r" defTabSz="914400" eaLnBrk="1" hangingPunct="1">
              <a:defRPr sz="1200">
                <a:solidFill>
                  <a:srgbClr val="000000"/>
                </a:solidFill>
                <a:latin typeface="Calibri" pitchFamily="34" charset="0"/>
              </a:defRPr>
            </a:lvl1pPr>
          </a:lstStyle>
          <a:p>
            <a:pPr fontAlgn="base">
              <a:spcBef>
                <a:spcPct val="0"/>
              </a:spcBef>
              <a:spcAft>
                <a:spcPct val="0"/>
              </a:spcAft>
              <a:defRPr/>
            </a:pPr>
            <a:fld id="{4FF81BE4-A7F9-4A01-8777-2DD842CE1A71}" type="slidenum">
              <a:rPr lang="en-US">
                <a:ea typeface="MS PGothic" pitchFamily="34" charset="-128"/>
              </a:rPr>
              <a:pPr fontAlgn="base">
                <a:spcBef>
                  <a:spcPct val="0"/>
                </a:spcBef>
                <a:spcAft>
                  <a:spcPct val="0"/>
                </a:spcAft>
                <a:defRPr/>
              </a:pPr>
              <a:t>‹#›</a:t>
            </a:fld>
            <a:endParaRPr lang="en-US">
              <a:ea typeface="MS PGothic" pitchFamily="34" charset="-128"/>
            </a:endParaRPr>
          </a:p>
        </p:txBody>
      </p:sp>
    </p:spTree>
    <p:extLst>
      <p:ext uri="{BB962C8B-B14F-4D97-AF65-F5344CB8AC3E}">
        <p14:creationId xmlns:p14="http://schemas.microsoft.com/office/powerpoint/2010/main" val="593329181"/>
      </p:ext>
    </p:extLst>
  </p:cSld>
  <p:clrMapOvr>
    <a:masterClrMapping/>
  </p:clrMapOvr>
  <p:transition>
    <p:wipe dir="u"/>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7" name="Footer Placeholder 4"/>
          <p:cNvSpPr>
            <a:spLocks noGrp="1"/>
          </p:cNvSpPr>
          <p:nvPr>
            <p:ph type="ftr" sz="quarter" idx="3"/>
          </p:nvPr>
        </p:nvSpPr>
        <p:spPr>
          <a:xfrm>
            <a:off x="3124200" y="6356377"/>
            <a:ext cx="2895600" cy="365125"/>
          </a:xfrm>
          <a:prstGeom prst="rect">
            <a:avLst/>
          </a:prstGeom>
        </p:spPr>
        <p:txBody>
          <a:bodyPr/>
          <a:lstStyle>
            <a:lvl1pPr algn="ctr" defTabSz="914400" eaLnBrk="1" fontAlgn="auto" hangingPunct="1">
              <a:spcBef>
                <a:spcPts val="0"/>
              </a:spcBef>
              <a:spcAft>
                <a:spcPts val="0"/>
              </a:spcAft>
              <a:defRPr sz="1200">
                <a:solidFill>
                  <a:prstClr val="black"/>
                </a:solidFill>
                <a:latin typeface="Calibri"/>
                <a:ea typeface="+mn-ea"/>
                <a:cs typeface="+mn-cs"/>
              </a:defRPr>
            </a:lvl1pPr>
          </a:lstStyle>
          <a:p>
            <a:pPr>
              <a:defRPr/>
            </a:pPr>
            <a:r>
              <a:rPr lang="en-US" dirty="0"/>
              <a:t>Private and Confidential</a:t>
            </a:r>
          </a:p>
        </p:txBody>
      </p:sp>
      <p:sp>
        <p:nvSpPr>
          <p:cNvPr id="8" name="Slide Number Placeholder 5"/>
          <p:cNvSpPr>
            <a:spLocks noGrp="1"/>
          </p:cNvSpPr>
          <p:nvPr>
            <p:ph type="sldNum" sz="quarter" idx="4"/>
          </p:nvPr>
        </p:nvSpPr>
        <p:spPr>
          <a:xfrm>
            <a:off x="6553200" y="6356377"/>
            <a:ext cx="2133600" cy="365125"/>
          </a:xfrm>
          <a:prstGeom prst="rect">
            <a:avLst/>
          </a:prstGeom>
        </p:spPr>
        <p:txBody>
          <a:bodyPr vert="horz" wrap="square" lIns="91440" tIns="45720" rIns="91440" bIns="45720" numCol="1" anchor="t" anchorCtr="0" compatLnSpc="1">
            <a:prstTxWarp prst="textNoShape">
              <a:avLst/>
            </a:prstTxWarp>
          </a:bodyPr>
          <a:lstStyle>
            <a:lvl1pPr algn="r" defTabSz="914400" eaLnBrk="1" hangingPunct="1">
              <a:defRPr sz="1200">
                <a:solidFill>
                  <a:srgbClr val="000000"/>
                </a:solidFill>
                <a:latin typeface="Calibri" pitchFamily="34" charset="0"/>
              </a:defRPr>
            </a:lvl1pPr>
          </a:lstStyle>
          <a:p>
            <a:pPr fontAlgn="base">
              <a:spcBef>
                <a:spcPct val="0"/>
              </a:spcBef>
              <a:spcAft>
                <a:spcPct val="0"/>
              </a:spcAft>
              <a:defRPr/>
            </a:pPr>
            <a:fld id="{4FF81BE4-A7F9-4A01-8777-2DD842CE1A71}" type="slidenum">
              <a:rPr lang="en-US">
                <a:ea typeface="MS PGothic" pitchFamily="34" charset="-128"/>
              </a:rPr>
              <a:pPr fontAlgn="base">
                <a:spcBef>
                  <a:spcPct val="0"/>
                </a:spcBef>
                <a:spcAft>
                  <a:spcPct val="0"/>
                </a:spcAft>
                <a:defRPr/>
              </a:pPr>
              <a:t>‹#›</a:t>
            </a:fld>
            <a:endParaRPr lang="en-US">
              <a:ea typeface="MS PGothic" pitchFamily="34" charset="-128"/>
            </a:endParaRPr>
          </a:p>
        </p:txBody>
      </p:sp>
    </p:spTree>
    <p:extLst>
      <p:ext uri="{BB962C8B-B14F-4D97-AF65-F5344CB8AC3E}">
        <p14:creationId xmlns:p14="http://schemas.microsoft.com/office/powerpoint/2010/main" val="318467683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04" y="914400"/>
            <a:ext cx="7890696"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3"/>
          </p:nvPr>
        </p:nvSpPr>
        <p:spPr>
          <a:xfrm>
            <a:off x="3124200" y="6356377"/>
            <a:ext cx="2895600" cy="365125"/>
          </a:xfrm>
          <a:prstGeom prst="rect">
            <a:avLst/>
          </a:prstGeom>
        </p:spPr>
        <p:txBody>
          <a:bodyPr/>
          <a:lstStyle>
            <a:lvl1pPr algn="ctr" defTabSz="914400" eaLnBrk="1" fontAlgn="auto" hangingPunct="1">
              <a:spcBef>
                <a:spcPts val="0"/>
              </a:spcBef>
              <a:spcAft>
                <a:spcPts val="0"/>
              </a:spcAft>
              <a:defRPr sz="1200">
                <a:solidFill>
                  <a:prstClr val="black"/>
                </a:solidFill>
                <a:latin typeface="Calibri"/>
                <a:ea typeface="+mn-ea"/>
                <a:cs typeface="+mn-cs"/>
              </a:defRPr>
            </a:lvl1pPr>
          </a:lstStyle>
          <a:p>
            <a:pPr>
              <a:defRPr/>
            </a:pPr>
            <a:r>
              <a:rPr lang="en-US" dirty="0"/>
              <a:t>Private and Confidential</a:t>
            </a:r>
          </a:p>
        </p:txBody>
      </p:sp>
      <p:sp>
        <p:nvSpPr>
          <p:cNvPr id="5" name="Slide Number Placeholder 5"/>
          <p:cNvSpPr>
            <a:spLocks noGrp="1"/>
          </p:cNvSpPr>
          <p:nvPr>
            <p:ph type="sldNum" sz="quarter" idx="4"/>
          </p:nvPr>
        </p:nvSpPr>
        <p:spPr>
          <a:xfrm>
            <a:off x="6553200" y="6356377"/>
            <a:ext cx="2133600" cy="365125"/>
          </a:xfrm>
          <a:prstGeom prst="rect">
            <a:avLst/>
          </a:prstGeom>
        </p:spPr>
        <p:txBody>
          <a:bodyPr vert="horz" wrap="square" lIns="91440" tIns="45720" rIns="91440" bIns="45720" numCol="1" anchor="t" anchorCtr="0" compatLnSpc="1">
            <a:prstTxWarp prst="textNoShape">
              <a:avLst/>
            </a:prstTxWarp>
          </a:bodyPr>
          <a:lstStyle>
            <a:lvl1pPr algn="r" defTabSz="914400" eaLnBrk="1" hangingPunct="1">
              <a:defRPr sz="1200">
                <a:solidFill>
                  <a:srgbClr val="000000"/>
                </a:solidFill>
                <a:latin typeface="Calibri" pitchFamily="34" charset="0"/>
              </a:defRPr>
            </a:lvl1pPr>
          </a:lstStyle>
          <a:p>
            <a:pPr fontAlgn="base">
              <a:spcBef>
                <a:spcPct val="0"/>
              </a:spcBef>
              <a:spcAft>
                <a:spcPct val="0"/>
              </a:spcAft>
              <a:defRPr/>
            </a:pPr>
            <a:fld id="{4FF81BE4-A7F9-4A01-8777-2DD842CE1A71}" type="slidenum">
              <a:rPr lang="en-US">
                <a:ea typeface="MS PGothic" pitchFamily="34" charset="-128"/>
              </a:rPr>
              <a:pPr fontAlgn="base">
                <a:spcBef>
                  <a:spcPct val="0"/>
                </a:spcBef>
                <a:spcAft>
                  <a:spcPct val="0"/>
                </a:spcAft>
                <a:defRPr/>
              </a:pPr>
              <a:t>‹#›</a:t>
            </a:fld>
            <a:endParaRPr lang="en-US">
              <a:ea typeface="MS PGothic" pitchFamily="34" charset="-128"/>
            </a:endParaRPr>
          </a:p>
        </p:txBody>
      </p:sp>
    </p:spTree>
    <p:extLst>
      <p:ext uri="{BB962C8B-B14F-4D97-AF65-F5344CB8AC3E}">
        <p14:creationId xmlns:p14="http://schemas.microsoft.com/office/powerpoint/2010/main" val="2833704041"/>
      </p:ext>
    </p:extLst>
  </p:cSld>
  <p:clrMapOvr>
    <a:masterClrMapping/>
  </p:clrMapOvr>
  <p:transition>
    <p:wipe dir="u"/>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0522198"/>
      </p:ext>
    </p:extLst>
  </p:cSld>
  <p:clrMapOvr>
    <a:masterClrMapping/>
  </p:clrMapOvr>
  <p:transition>
    <p:wipe dir="u"/>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04" y="914403"/>
            <a:ext cx="7890696"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9912079"/>
      </p:ext>
    </p:extLst>
  </p:cSld>
  <p:clrMapOvr>
    <a:masterClrMapping/>
  </p:clrMapOvr>
  <p:transition>
    <p:wipe dir="u"/>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4"/>
            <a:ext cx="8229600" cy="4525963"/>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0294849"/>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85124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E73CF4C1-4DA0-4E5C-997D-C73249F526B0}" type="slidenum">
              <a:rPr lang="en-US" altLang="en-US"/>
              <a:pPr>
                <a:defRPr/>
              </a:pPr>
              <a:t>‹#›</a:t>
            </a:fld>
            <a:endParaRPr lang="en-US"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628650"/>
            <a:ext cx="9144000" cy="622935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defTabSz="477838" eaLnBrk="0" fontAlgn="base" hangingPunct="0">
              <a:spcBef>
                <a:spcPct val="0"/>
              </a:spcBef>
              <a:spcAft>
                <a:spcPct val="0"/>
              </a:spcAft>
              <a:defRPr/>
            </a:pPr>
            <a:endParaRPr lang="en-US" sz="1000" dirty="0">
              <a:solidFill>
                <a:prstClr val="black"/>
              </a:solidFill>
              <a:latin typeface="Cambria"/>
            </a:endParaRPr>
          </a:p>
        </p:txBody>
      </p:sp>
      <p:pic>
        <p:nvPicPr>
          <p:cNvPr id="6" name="Picture 11" descr="120616---Final-Logo-Transparent.png"/>
          <p:cNvPicPr>
            <a:picLocks noChangeAspect="1"/>
          </p:cNvPicPr>
          <p:nvPr userDrawn="1">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8292612" y="0"/>
            <a:ext cx="7751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04800" y="762003"/>
            <a:ext cx="8569569" cy="5408741"/>
          </a:xfrm>
          <a:prstGeom prst="rect">
            <a:avLst/>
          </a:prstGeom>
        </p:spPr>
        <p:txBody>
          <a:bodyPr lIns="91429" tIns="45714" rIns="91429" bIns="45714"/>
          <a:lstStyle>
            <a:lvl1pPr>
              <a:defRPr sz="2200">
                <a:latin typeface="Cambria" pitchFamily="18" charset="0"/>
              </a:defRPr>
            </a:lvl1pPr>
            <a:lvl2pPr>
              <a:defRPr sz="2000">
                <a:latin typeface="Cambria" pitchFamily="18" charset="0"/>
              </a:defRPr>
            </a:lvl2pPr>
            <a:lvl3pPr>
              <a:defRPr sz="2000">
                <a:latin typeface="Cambria" pitchFamily="18" charset="0"/>
              </a:defRPr>
            </a:lvl3pPr>
            <a:lvl4pPr>
              <a:defRPr sz="2000">
                <a:latin typeface="Cambria" pitchFamily="18" charset="0"/>
              </a:defRPr>
            </a:lvl4pPr>
            <a:lvl5pPr>
              <a:defRPr sz="2000">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a:spLocks noGrp="1"/>
          </p:cNvSpPr>
          <p:nvPr>
            <p:ph type="ftr" sz="quarter" idx="10"/>
          </p:nvPr>
        </p:nvSpPr>
        <p:spPr/>
        <p:txBody>
          <a:bodyPr/>
          <a:lstStyle>
            <a:lvl1pPr algn="ctr" defTabSz="477838" eaLnBrk="0" fontAlgn="base" hangingPunct="0">
              <a:spcBef>
                <a:spcPct val="0"/>
              </a:spcBef>
              <a:spcAft>
                <a:spcPct val="0"/>
              </a:spcAft>
              <a:defRPr sz="1200">
                <a:latin typeface="Arial" pitchFamily="34" charset="0"/>
                <a:ea typeface="MS PGothic" pitchFamily="34" charset="-128"/>
              </a:defRPr>
            </a:lvl1pPr>
          </a:lstStyle>
          <a:p>
            <a:pPr>
              <a:defRPr/>
            </a:pPr>
            <a:r>
              <a:rPr lang="en-US"/>
              <a:t>Private and Confidential</a:t>
            </a:r>
            <a:endParaRPr lang="en-US" dirty="0"/>
          </a:p>
        </p:txBody>
      </p:sp>
      <p:sp>
        <p:nvSpPr>
          <p:cNvPr id="8" name="Slide Number Placeholder 5"/>
          <p:cNvSpPr>
            <a:spLocks noGrp="1"/>
          </p:cNvSpPr>
          <p:nvPr>
            <p:ph type="sldNum" sz="quarter" idx="11"/>
          </p:nvPr>
        </p:nvSpPr>
        <p:spPr/>
        <p:txBody>
          <a:bodyPr/>
          <a:lstStyle>
            <a:lvl1pPr defTabSz="477838" eaLnBrk="0" hangingPunct="0">
              <a:defRPr>
                <a:latin typeface="Arial" pitchFamily="34" charset="0"/>
              </a:defRPr>
            </a:lvl1pPr>
          </a:lstStyle>
          <a:p>
            <a:pPr>
              <a:defRPr/>
            </a:pPr>
            <a:fld id="{427878AB-AA45-454F-8E95-1305A2FAC955}" type="slidenum">
              <a:rPr lang="en-US"/>
              <a:pPr>
                <a:defRPr/>
              </a:pPr>
              <a:t>‹#›</a:t>
            </a:fld>
            <a:endParaRPr lang="en-US"/>
          </a:p>
        </p:txBody>
      </p:sp>
    </p:spTree>
    <p:extLst>
      <p:ext uri="{BB962C8B-B14F-4D97-AF65-F5344CB8AC3E}">
        <p14:creationId xmlns:p14="http://schemas.microsoft.com/office/powerpoint/2010/main" val="3638437633"/>
      </p:ext>
    </p:extLst>
  </p:cSld>
  <p:clrMapOvr>
    <a:masterClrMapping/>
  </p:clrMapOvr>
  <p:transition>
    <p:wipe dir="u"/>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lgn="ctr" defTabSz="477838" eaLnBrk="0" fontAlgn="base" hangingPunct="0">
              <a:spcBef>
                <a:spcPct val="0"/>
              </a:spcBef>
              <a:spcAft>
                <a:spcPct val="0"/>
              </a:spcAft>
              <a:defRPr sz="1200">
                <a:latin typeface="Arial" pitchFamily="34" charset="0"/>
                <a:ea typeface="MS PGothic" pitchFamily="34" charset="-128"/>
              </a:defRPr>
            </a:lvl1pPr>
          </a:lstStyle>
          <a:p>
            <a:pPr>
              <a:defRPr/>
            </a:pPr>
            <a:r>
              <a:rPr lang="en-US"/>
              <a:t>Private and Confidential</a:t>
            </a:r>
            <a:endParaRPr lang="en-US" dirty="0"/>
          </a:p>
        </p:txBody>
      </p:sp>
      <p:sp>
        <p:nvSpPr>
          <p:cNvPr id="3" name="Slide Number Placeholder 5"/>
          <p:cNvSpPr>
            <a:spLocks noGrp="1"/>
          </p:cNvSpPr>
          <p:nvPr>
            <p:ph type="sldNum" sz="quarter" idx="11"/>
          </p:nvPr>
        </p:nvSpPr>
        <p:spPr/>
        <p:txBody>
          <a:bodyPr/>
          <a:lstStyle>
            <a:lvl1pPr defTabSz="477838" eaLnBrk="0" hangingPunct="0">
              <a:defRPr>
                <a:latin typeface="Arial" pitchFamily="34" charset="0"/>
              </a:defRPr>
            </a:lvl1pPr>
          </a:lstStyle>
          <a:p>
            <a:pPr>
              <a:defRPr/>
            </a:pPr>
            <a:fld id="{C6A71638-5D5D-4D76-9B73-6C9254A28C7A}" type="slidenum">
              <a:rPr lang="en-US"/>
              <a:pPr>
                <a:defRPr/>
              </a:pPr>
              <a:t>‹#›</a:t>
            </a:fld>
            <a:endParaRPr lang="en-US"/>
          </a:p>
        </p:txBody>
      </p:sp>
    </p:spTree>
    <p:extLst>
      <p:ext uri="{BB962C8B-B14F-4D97-AF65-F5344CB8AC3E}">
        <p14:creationId xmlns:p14="http://schemas.microsoft.com/office/powerpoint/2010/main" val="154493233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1" descr="Band-01.jpg"/>
          <p:cNvPicPr>
            <a:picLocks noChangeAspect="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0" y="-12700"/>
            <a:ext cx="9144000"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08288" y="381000"/>
            <a:ext cx="6935713" cy="564606"/>
          </a:xfrm>
          <a:prstGeom prst="rect">
            <a:avLst/>
          </a:prstGeom>
        </p:spPr>
        <p:txBody>
          <a:bodyPr lIns="91429" tIns="45714" rIns="91429" bIns="45714"/>
          <a:lstStyle>
            <a:lvl1pPr algn="r">
              <a:defRPr sz="2100">
                <a:solidFill>
                  <a:schemeClr val="bg1"/>
                </a:solidFill>
                <a:latin typeface="Cambria"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422031" y="1215029"/>
            <a:ext cx="7890696" cy="5408741"/>
          </a:xfrm>
          <a:prstGeom prst="rect">
            <a:avLst/>
          </a:prstGeom>
        </p:spPr>
        <p:txBody>
          <a:bodyPr lIns="91429" tIns="45714" rIns="91429" bIns="45714"/>
          <a:lstStyle>
            <a:lvl1pPr>
              <a:defRPr sz="1650">
                <a:latin typeface="Cambria" pitchFamily="18" charset="0"/>
              </a:defRPr>
            </a:lvl1pPr>
            <a:lvl2pPr>
              <a:defRPr sz="1500">
                <a:latin typeface="Cambria" pitchFamily="18" charset="0"/>
              </a:defRPr>
            </a:lvl2pPr>
            <a:lvl3pPr>
              <a:defRPr sz="1500">
                <a:latin typeface="Cambria" pitchFamily="18" charset="0"/>
              </a:defRPr>
            </a:lvl3pPr>
            <a:lvl4pPr>
              <a:defRPr sz="1500">
                <a:latin typeface="Cambria" pitchFamily="18" charset="0"/>
              </a:defRPr>
            </a:lvl4pPr>
            <a:lvl5pPr>
              <a:defRPr sz="1500">
                <a:latin typeface="Cambria"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692345"/>
      </p:ext>
    </p:extLst>
  </p:cSld>
  <p:clrMapOvr>
    <a:masterClrMapping/>
  </p:clrMapOvr>
  <p:transition>
    <p:wipe dir="u"/>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84440233"/>
      </p:ext>
    </p:extLst>
  </p:cSld>
  <p:clrMapOvr>
    <a:masterClrMapping/>
  </p:clrMapOvr>
  <p:transition>
    <p:wipe dir="u"/>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04" y="914403"/>
            <a:ext cx="7890696"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2724464"/>
      </p:ext>
    </p:extLst>
  </p:cSld>
  <p:clrMapOvr>
    <a:masterClrMapping/>
  </p:clrMapOvr>
  <p:transition>
    <p:wipe dir="u"/>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3" name="Picture 1" descr="Band-0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646631" y="505326"/>
            <a:ext cx="7497370" cy="790074"/>
          </a:xfrm>
          <a:prstGeom prst="rect">
            <a:avLst/>
          </a:prstGeom>
        </p:spPr>
        <p:txBody>
          <a:bodyPr lIns="91429" tIns="45714" rIns="91429" bIns="45714"/>
          <a:lstStyle>
            <a:lvl1pPr algn="r">
              <a:defRPr sz="2100">
                <a:solidFill>
                  <a:schemeClr val="bg1"/>
                </a:solidFill>
                <a:latin typeface="Cambria"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932329241"/>
      </p:ext>
    </p:extLst>
  </p:cSld>
  <p:clrMapOvr>
    <a:masterClrMapping/>
  </p:clrMapOvr>
  <p:transition>
    <p:wipe dir="u"/>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152400"/>
            <a:ext cx="7383462" cy="990600"/>
          </a:xfrm>
          <a:prstGeom prst="rect">
            <a:avLst/>
          </a:prstGeom>
        </p:spPr>
        <p:txBody>
          <a:bodyPr/>
          <a:lstStyle>
            <a:lvl1pPr>
              <a:defRPr>
                <a:latin typeface="Cambria" panose="02040503050406030204" pitchFamily="18" charset="0"/>
              </a:defRPr>
            </a:lvl1pPr>
          </a:lstStyle>
          <a:p>
            <a:r>
              <a:rPr lang="en-US" dirty="0"/>
              <a:t>Click to edit Master title style</a:t>
            </a:r>
          </a:p>
        </p:txBody>
      </p:sp>
      <p:sp>
        <p:nvSpPr>
          <p:cNvPr id="3" name="Text Placeholder 2"/>
          <p:cNvSpPr>
            <a:spLocks noGrp="1"/>
          </p:cNvSpPr>
          <p:nvPr>
            <p:ph type="body" sz="half" idx="1"/>
          </p:nvPr>
        </p:nvSpPr>
        <p:spPr>
          <a:xfrm>
            <a:off x="381000" y="1143002"/>
            <a:ext cx="3962400" cy="4532313"/>
          </a:xfrm>
          <a:prstGeom prst="rect">
            <a:avLst/>
          </a:prstGeom>
        </p:spPr>
        <p:txBody>
          <a:bodyPr/>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495800" y="1143002"/>
            <a:ext cx="3962400" cy="4532313"/>
          </a:xfrm>
          <a:prstGeom prst="rect">
            <a:avLst/>
          </a:prstGeom>
        </p:spPr>
        <p:txBody>
          <a:bodyPr/>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568630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Title 6"/>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lvl1pPr>
              <a:defRPr>
                <a:latin typeface="Cambria" panose="02040503050406030204" pitchFamily="18" charset="0"/>
              </a:defRPr>
            </a:lvl1pPr>
          </a:lstStyle>
          <a:p>
            <a:pPr>
              <a:defRPr/>
            </a:pPr>
            <a:fld id="{130DB09F-128C-4D05-A678-005FD1E73B69}" type="datetimeFigureOut">
              <a:rPr lang="en-US" smtClean="0">
                <a:solidFill>
                  <a:prstClr val="black">
                    <a:tint val="75000"/>
                  </a:prstClr>
                </a:solidFill>
              </a:rPr>
              <a:pPr>
                <a:defRPr/>
              </a:pPr>
              <a:t>09-Dec-16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Cambria" panose="02040503050406030204" pitchFamily="18" charset="0"/>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atin typeface="Cambria" panose="02040503050406030204" pitchFamily="18" charset="0"/>
              </a:defRPr>
            </a:lvl1pPr>
          </a:lstStyle>
          <a:p>
            <a:pPr>
              <a:defRPr/>
            </a:pPr>
            <a:fld id="{012141E1-D857-45BF-90B4-80080469E70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65146379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143000"/>
            <a:ext cx="8229600" cy="4525963"/>
          </a:xfrm>
        </p:spPr>
        <p:txBody>
          <a:bodyPr>
            <a:normAutofit/>
          </a:bodyPr>
          <a:lstStyle>
            <a:lvl1pPr marL="234950" indent="-234950">
              <a:defRPr sz="2000">
                <a:latin typeface="Cambria" pitchFamily="18" charset="0"/>
              </a:defRPr>
            </a:lvl1pPr>
            <a:lvl2pPr marL="457200" indent="-222250">
              <a:buSzPct val="70000"/>
              <a:buFont typeface="Courier New" pitchFamily="49" charset="0"/>
              <a:buChar char="o"/>
              <a:tabLst>
                <a:tab pos="457200" algn="l"/>
              </a:tabLst>
              <a:defRPr sz="1800">
                <a:latin typeface="Cambria" pitchFamily="18" charset="0"/>
              </a:defRPr>
            </a:lvl2pPr>
            <a:lvl3pPr marL="692150" indent="-234950">
              <a:defRPr sz="1600">
                <a:latin typeface="Cambria" pitchFamily="18" charset="0"/>
              </a:defRPr>
            </a:lvl3pPr>
            <a:lvl4pPr marL="914400" indent="-222250">
              <a:defRPr sz="1400">
                <a:latin typeface="Cambria" pitchFamily="18" charset="0"/>
              </a:defRPr>
            </a:lvl4pPr>
            <a:lvl5pPr marL="1371600" indent="-222250">
              <a:defRPr sz="14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Cambria" panose="02040503050406030204" pitchFamily="18" charset="0"/>
              </a:defRPr>
            </a:lvl1pPr>
          </a:lstStyle>
          <a:p>
            <a:pPr>
              <a:defRPr/>
            </a:pPr>
            <a:fld id="{9C7C63E9-4DE7-4192-9224-BB38BF2BC03B}" type="datetimeFigureOut">
              <a:rPr lang="en-US" smtClean="0">
                <a:solidFill>
                  <a:prstClr val="black">
                    <a:tint val="75000"/>
                  </a:prstClr>
                </a:solidFill>
              </a:rPr>
              <a:pPr>
                <a:defRPr/>
              </a:pPr>
              <a:t>09-Dec-16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Cambria" panose="02040503050406030204" pitchFamily="18" charset="0"/>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atin typeface="Cambria" panose="02040503050406030204" pitchFamily="18" charset="0"/>
              </a:defRPr>
            </a:lvl1pPr>
          </a:lstStyle>
          <a:p>
            <a:pPr>
              <a:defRPr/>
            </a:pPr>
            <a:fld id="{9529B9AE-938E-4C88-882B-5FFE5CEAD6C6}"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936618502"/>
      </p:ext>
    </p:extLst>
  </p:cSld>
  <p:clrMapOvr>
    <a:masterClrMapping/>
  </p:clrMapOvr>
  <p:transition>
    <p:wipe dir="u"/>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bg1"/>
        </a:solidFill>
        <a:effectLst/>
      </p:bgPr>
    </p:bg>
    <p:spTree>
      <p:nvGrpSpPr>
        <p:cNvPr id="1" name=""/>
        <p:cNvGrpSpPr/>
        <p:nvPr/>
      </p:nvGrpSpPr>
      <p:grpSpPr>
        <a:xfrm>
          <a:off x="0" y="0"/>
          <a:ext cx="0" cy="0"/>
          <a:chOff x="0" y="0"/>
          <a:chExt cx="0" cy="0"/>
        </a:xfrm>
      </p:grpSpPr>
      <p:pic>
        <p:nvPicPr>
          <p:cNvPr id="4" name="Picture 2" descr="C:\Documents and Settings\Administrator\Desktop\Picture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00" y="-12700"/>
            <a:ext cx="917575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a:xfrm>
            <a:off x="685800" y="990600"/>
            <a:ext cx="5029200" cy="1905000"/>
          </a:xfrm>
        </p:spPr>
        <p:txBody>
          <a:bodyPr>
            <a:noAutofit/>
          </a:bodyPr>
          <a:lstStyle>
            <a:lvl1pPr algn="l">
              <a:defRPr sz="4800">
                <a:solidFill>
                  <a:schemeClr val="bg1"/>
                </a:solidFill>
              </a:defRPr>
            </a:lvl1pPr>
          </a:lstStyle>
          <a:p>
            <a:r>
              <a:rPr lang="en-US"/>
              <a:t>Click to edit Master title style</a:t>
            </a:r>
            <a:endParaRPr lang="en-US" dirty="0"/>
          </a:p>
        </p:txBody>
      </p:sp>
      <p:sp>
        <p:nvSpPr>
          <p:cNvPr id="14" name="Text Placeholder 13"/>
          <p:cNvSpPr>
            <a:spLocks noGrp="1"/>
          </p:cNvSpPr>
          <p:nvPr>
            <p:ph type="body" sz="quarter" idx="10"/>
          </p:nvPr>
        </p:nvSpPr>
        <p:spPr>
          <a:xfrm>
            <a:off x="685800" y="2895600"/>
            <a:ext cx="5410200" cy="685800"/>
          </a:xfrm>
        </p:spPr>
        <p:txBody>
          <a:bodyPr>
            <a:noAutofit/>
          </a:bodyPr>
          <a:lstStyle>
            <a:lvl1pPr marL="0" indent="0">
              <a:buNone/>
              <a:defRPr lang="en-US" sz="3200" b="1" kern="1200" dirty="0" smtClean="0">
                <a:solidFill>
                  <a:schemeClr val="tx1">
                    <a:lumMod val="65000"/>
                    <a:lumOff val="35000"/>
                  </a:schemeClr>
                </a:solidFill>
                <a:latin typeface="Cambria" pitchFamily="18" charset="0"/>
                <a:ea typeface="Arial Unicode MS" pitchFamily="34" charset="-128"/>
                <a:cs typeface="Arial" charset="0"/>
              </a:defRPr>
            </a:lvl1pPr>
            <a:lvl2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2pPr>
            <a:lvl3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3pPr>
            <a:lvl4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4pPr>
            <a:lvl5pPr>
              <a:defRPr lang="en-US" sz="3200" b="1" kern="1200" dirty="0">
                <a:solidFill>
                  <a:schemeClr val="tx1">
                    <a:lumMod val="65000"/>
                    <a:lumOff val="35000"/>
                  </a:schemeClr>
                </a:solidFill>
                <a:latin typeface="Cambria" pitchFamily="18" charset="0"/>
                <a:ea typeface="Arial Unicode MS" pitchFamily="34" charset="-128"/>
                <a:cs typeface="Arial" charset="0"/>
              </a:defRPr>
            </a:lvl5pPr>
          </a:lstStyle>
          <a:p>
            <a:pPr lvl="0"/>
            <a:r>
              <a:rPr lang="en-US"/>
              <a:t>Click to edit Master text styles</a:t>
            </a:r>
          </a:p>
        </p:txBody>
      </p:sp>
    </p:spTree>
    <p:extLst>
      <p:ext uri="{BB962C8B-B14F-4D97-AF65-F5344CB8AC3E}">
        <p14:creationId xmlns:p14="http://schemas.microsoft.com/office/powerpoint/2010/main" val="3567036404"/>
      </p:ext>
    </p:extLst>
  </p:cSld>
  <p:clrMapOvr>
    <a:masterClrMapping/>
  </p:clrMapOvr>
  <p:transition>
    <p:wipe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79F4FCAE-849B-46DE-8E41-A79ADEF403AF}" type="slidenum">
              <a:rPr lang="en-US" altLang="en-US"/>
              <a:pPr>
                <a:defRPr/>
              </a:pPr>
              <a:t>‹#›</a:t>
            </a:fld>
            <a:endParaRPr lang="en-US"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grpSp>
        <p:nvGrpSpPr>
          <p:cNvPr id="4" name="Group 3"/>
          <p:cNvGrpSpPr>
            <a:grpSpLocks/>
          </p:cNvGrpSpPr>
          <p:nvPr>
            <p:custDataLst>
              <p:tags r:id="rId1"/>
            </p:custDataLst>
          </p:nvPr>
        </p:nvGrpSpPr>
        <p:grpSpPr bwMode="auto">
          <a:xfrm>
            <a:off x="457200" y="1835150"/>
            <a:ext cx="2898775" cy="2898775"/>
            <a:chOff x="457200" y="2093913"/>
            <a:chExt cx="2898775" cy="2898775"/>
          </a:xfrm>
        </p:grpSpPr>
        <p:grpSp>
          <p:nvGrpSpPr>
            <p:cNvPr id="5" name="Group 1"/>
            <p:cNvGrpSpPr>
              <a:grpSpLocks/>
            </p:cNvGrpSpPr>
            <p:nvPr/>
          </p:nvGrpSpPr>
          <p:grpSpPr bwMode="auto">
            <a:xfrm>
              <a:off x="457200" y="2093913"/>
              <a:ext cx="2898775" cy="2898775"/>
              <a:chOff x="457200" y="2093913"/>
              <a:chExt cx="2898775" cy="2898775"/>
            </a:xfrm>
          </p:grpSpPr>
          <p:sp>
            <p:nvSpPr>
              <p:cNvPr id="10" name="Oval 6"/>
              <p:cNvSpPr>
                <a:spLocks noChangeArrowheads="1"/>
              </p:cNvSpPr>
              <p:nvPr/>
            </p:nvSpPr>
            <p:spPr bwMode="gray">
              <a:xfrm>
                <a:off x="1639888" y="3276600"/>
                <a:ext cx="533400" cy="533400"/>
              </a:xfrm>
              <a:prstGeom prst="ellipse">
                <a:avLst/>
              </a:pr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lIns="0" tIns="0" rIns="0" bIns="0" anchor="ctr"/>
              <a:lstStyle/>
              <a:p>
                <a:pPr algn="ctr" fontAlgn="base">
                  <a:spcBef>
                    <a:spcPct val="0"/>
                  </a:spcBef>
                  <a:spcAft>
                    <a:spcPct val="20000"/>
                  </a:spcAft>
                  <a:buClr>
                    <a:srgbClr val="000000"/>
                  </a:buClr>
                  <a:buSzPct val="80000"/>
                  <a:buFont typeface="Wingdings" pitchFamily="2" charset="2"/>
                  <a:buNone/>
                </a:pPr>
                <a:endParaRPr lang="de-DE" sz="1400">
                  <a:solidFill>
                    <a:srgbClr val="000000"/>
                  </a:solidFill>
                  <a:latin typeface="Arial" pitchFamily="34" charset="0"/>
                  <a:ea typeface="Arial Unicode MS" pitchFamily="34" charset="-128"/>
                  <a:cs typeface="Arial Unicode MS" pitchFamily="34" charset="-128"/>
                </a:endParaRPr>
              </a:p>
            </p:txBody>
          </p:sp>
          <p:sp>
            <p:nvSpPr>
              <p:cNvPr id="11" name="AutoShape 7"/>
              <p:cNvSpPr>
                <a:spLocks noChangeArrowheads="1"/>
              </p:cNvSpPr>
              <p:nvPr/>
            </p:nvSpPr>
            <p:spPr bwMode="gray">
              <a:xfrm>
                <a:off x="1066800" y="2703513"/>
                <a:ext cx="1679575" cy="16795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64 h 21600"/>
                  <a:gd name="T26" fmla="*/ 18436 w 21600"/>
                  <a:gd name="T27" fmla="*/ 1843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981" y="10800"/>
                    </a:moveTo>
                    <a:cubicBezTo>
                      <a:pt x="3981" y="14566"/>
                      <a:pt x="7034" y="17619"/>
                      <a:pt x="10800" y="17619"/>
                    </a:cubicBezTo>
                    <a:cubicBezTo>
                      <a:pt x="14566" y="17619"/>
                      <a:pt x="17619" y="14566"/>
                      <a:pt x="17619" y="10800"/>
                    </a:cubicBezTo>
                    <a:cubicBezTo>
                      <a:pt x="17619" y="7034"/>
                      <a:pt x="14566" y="3981"/>
                      <a:pt x="10800" y="3981"/>
                    </a:cubicBezTo>
                    <a:cubicBezTo>
                      <a:pt x="7034" y="3981"/>
                      <a:pt x="3981" y="7034"/>
                      <a:pt x="3981" y="10800"/>
                    </a:cubicBezTo>
                    <a:close/>
                  </a:path>
                </a:pathLst>
              </a:cu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lIns="0" tIns="0" rIns="0" bIns="0" anchor="ctr"/>
              <a:lstStyle/>
              <a:p>
                <a:pPr fontAlgn="base">
                  <a:spcBef>
                    <a:spcPct val="0"/>
                  </a:spcBef>
                  <a:spcAft>
                    <a:spcPct val="0"/>
                  </a:spcAft>
                </a:pPr>
                <a:endParaRPr lang="en-US" sz="2500" dirty="0">
                  <a:solidFill>
                    <a:prstClr val="black"/>
                  </a:solidFill>
                  <a:latin typeface="Arial" pitchFamily="34" charset="0"/>
                  <a:cs typeface="Arial" pitchFamily="34" charset="0"/>
                </a:endParaRPr>
              </a:p>
            </p:txBody>
          </p:sp>
          <p:sp>
            <p:nvSpPr>
              <p:cNvPr id="12" name="AutoShape 8"/>
              <p:cNvSpPr>
                <a:spLocks noChangeArrowheads="1"/>
              </p:cNvSpPr>
              <p:nvPr/>
            </p:nvSpPr>
            <p:spPr bwMode="gray">
              <a:xfrm>
                <a:off x="457200" y="2093913"/>
                <a:ext cx="2898775" cy="28987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58 w 21600"/>
                  <a:gd name="T25" fmla="*/ 3158 h 21600"/>
                  <a:gd name="T26" fmla="*/ 18442 w 21600"/>
                  <a:gd name="T27" fmla="*/ 1844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26" y="10800"/>
                    </a:moveTo>
                    <a:cubicBezTo>
                      <a:pt x="2426" y="15425"/>
                      <a:pt x="6175" y="19174"/>
                      <a:pt x="10800" y="19174"/>
                    </a:cubicBezTo>
                    <a:cubicBezTo>
                      <a:pt x="15425" y="19174"/>
                      <a:pt x="19174" y="15425"/>
                      <a:pt x="19174" y="10800"/>
                    </a:cubicBezTo>
                    <a:cubicBezTo>
                      <a:pt x="19174" y="6175"/>
                      <a:pt x="15425" y="2426"/>
                      <a:pt x="10800" y="2426"/>
                    </a:cubicBezTo>
                    <a:cubicBezTo>
                      <a:pt x="6175" y="2426"/>
                      <a:pt x="2426" y="6175"/>
                      <a:pt x="2426" y="10800"/>
                    </a:cubicBezTo>
                    <a:close/>
                  </a:path>
                </a:pathLst>
              </a:cu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lIns="0" tIns="0" rIns="0" bIns="0" anchor="ctr"/>
              <a:lstStyle/>
              <a:p>
                <a:pPr fontAlgn="base">
                  <a:spcBef>
                    <a:spcPct val="0"/>
                  </a:spcBef>
                  <a:spcAft>
                    <a:spcPct val="0"/>
                  </a:spcAft>
                </a:pPr>
                <a:endParaRPr lang="en-US" sz="2500" dirty="0">
                  <a:solidFill>
                    <a:prstClr val="black"/>
                  </a:solidFill>
                  <a:latin typeface="Arial" pitchFamily="34" charset="0"/>
                  <a:cs typeface="Arial" pitchFamily="34" charset="0"/>
                </a:endParaRPr>
              </a:p>
            </p:txBody>
          </p:sp>
        </p:grpSp>
        <p:grpSp>
          <p:nvGrpSpPr>
            <p:cNvPr id="6" name="Group 12"/>
            <p:cNvGrpSpPr>
              <a:grpSpLocks/>
            </p:cNvGrpSpPr>
            <p:nvPr/>
          </p:nvGrpSpPr>
          <p:grpSpPr bwMode="auto">
            <a:xfrm>
              <a:off x="498475" y="2098675"/>
              <a:ext cx="2855913" cy="2886075"/>
              <a:chOff x="339" y="1328"/>
              <a:chExt cx="1799" cy="1818"/>
            </a:xfrm>
          </p:grpSpPr>
          <p:sp>
            <p:nvSpPr>
              <p:cNvPr id="7" name="AutoShape 10"/>
              <p:cNvSpPr>
                <a:spLocks noChangeArrowheads="1"/>
              </p:cNvSpPr>
              <p:nvPr/>
            </p:nvSpPr>
            <p:spPr bwMode="gray">
              <a:xfrm rot="5400000">
                <a:off x="696" y="1709"/>
                <a:ext cx="1057" cy="10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45 w 21600"/>
                  <a:gd name="T13" fmla="*/ 0 h 21600"/>
                  <a:gd name="T14" fmla="*/ 21355 w 21600"/>
                  <a:gd name="T15" fmla="*/ 9359 h 21600"/>
                </a:gdLst>
                <a:ahLst/>
                <a:cxnLst>
                  <a:cxn ang="T8">
                    <a:pos x="T0" y="T1"/>
                  </a:cxn>
                  <a:cxn ang="T9">
                    <a:pos x="T2" y="T3"/>
                  </a:cxn>
                  <a:cxn ang="T10">
                    <a:pos x="T4" y="T5"/>
                  </a:cxn>
                  <a:cxn ang="T11">
                    <a:pos x="T6" y="T7"/>
                  </a:cxn>
                </a:cxnLst>
                <a:rect l="T12" t="T13" r="T14" b="T15"/>
                <a:pathLst>
                  <a:path w="21600" h="21600">
                    <a:moveTo>
                      <a:pt x="4740" y="7785"/>
                    </a:moveTo>
                    <a:cubicBezTo>
                      <a:pt x="5884" y="5485"/>
                      <a:pt x="8231" y="4031"/>
                      <a:pt x="10800" y="4032"/>
                    </a:cubicBezTo>
                    <a:cubicBezTo>
                      <a:pt x="13368" y="4032"/>
                      <a:pt x="15715" y="5485"/>
                      <a:pt x="16859" y="7785"/>
                    </a:cubicBezTo>
                    <a:lnTo>
                      <a:pt x="20469" y="5989"/>
                    </a:lnTo>
                    <a:cubicBezTo>
                      <a:pt x="18643" y="2319"/>
                      <a:pt x="14898" y="-1"/>
                      <a:pt x="10799" y="0"/>
                    </a:cubicBezTo>
                    <a:cubicBezTo>
                      <a:pt x="6701" y="0"/>
                      <a:pt x="2956" y="2319"/>
                      <a:pt x="1130" y="5989"/>
                    </a:cubicBezTo>
                    <a:lnTo>
                      <a:pt x="4740" y="7785"/>
                    </a:lnTo>
                    <a:close/>
                  </a:path>
                </a:pathLst>
              </a:cu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fontAlgn="base">
                  <a:spcBef>
                    <a:spcPct val="0"/>
                  </a:spcBef>
                  <a:spcAft>
                    <a:spcPct val="0"/>
                  </a:spcAft>
                </a:pPr>
                <a:endParaRPr lang="en-US" sz="2500" dirty="0">
                  <a:solidFill>
                    <a:prstClr val="black"/>
                  </a:solidFill>
                  <a:latin typeface="Arial" pitchFamily="34" charset="0"/>
                  <a:cs typeface="Arial" pitchFamily="34" charset="0"/>
                </a:endParaRPr>
              </a:p>
            </p:txBody>
          </p:sp>
          <p:sp>
            <p:nvSpPr>
              <p:cNvPr id="8" name="Freeform 14"/>
              <p:cNvSpPr>
                <a:spLocks/>
              </p:cNvSpPr>
              <p:nvPr/>
            </p:nvSpPr>
            <p:spPr bwMode="gray">
              <a:xfrm>
                <a:off x="1221" y="2088"/>
                <a:ext cx="208" cy="303"/>
              </a:xfrm>
              <a:custGeom>
                <a:avLst/>
                <a:gdLst>
                  <a:gd name="T0" fmla="*/ 0 w 208"/>
                  <a:gd name="T1" fmla="*/ 150 h 303"/>
                  <a:gd name="T2" fmla="*/ 76 w 208"/>
                  <a:gd name="T3" fmla="*/ 0 h 303"/>
                  <a:gd name="T4" fmla="*/ 78 w 208"/>
                  <a:gd name="T5" fmla="*/ 303 h 303"/>
                  <a:gd name="T6" fmla="*/ 0 w 208"/>
                  <a:gd name="T7" fmla="*/ 150 h 303"/>
                  <a:gd name="T8" fmla="*/ 0 60000 65536"/>
                  <a:gd name="T9" fmla="*/ 0 60000 65536"/>
                  <a:gd name="T10" fmla="*/ 0 60000 65536"/>
                  <a:gd name="T11" fmla="*/ 0 60000 65536"/>
                  <a:gd name="T12" fmla="*/ 0 w 208"/>
                  <a:gd name="T13" fmla="*/ 0 h 303"/>
                  <a:gd name="T14" fmla="*/ 208 w 208"/>
                  <a:gd name="T15" fmla="*/ 303 h 303"/>
                </a:gdLst>
                <a:ahLst/>
                <a:cxnLst>
                  <a:cxn ang="T8">
                    <a:pos x="T0" y="T1"/>
                  </a:cxn>
                  <a:cxn ang="T9">
                    <a:pos x="T2" y="T3"/>
                  </a:cxn>
                  <a:cxn ang="T10">
                    <a:pos x="T4" y="T5"/>
                  </a:cxn>
                  <a:cxn ang="T11">
                    <a:pos x="T6" y="T7"/>
                  </a:cxn>
                </a:cxnLst>
                <a:rect l="T12" t="T13" r="T14" b="T15"/>
                <a:pathLst>
                  <a:path w="208" h="303">
                    <a:moveTo>
                      <a:pt x="0" y="150"/>
                    </a:moveTo>
                    <a:cubicBezTo>
                      <a:pt x="12" y="122"/>
                      <a:pt x="58" y="37"/>
                      <a:pt x="76" y="0"/>
                    </a:cubicBezTo>
                    <a:cubicBezTo>
                      <a:pt x="205" y="54"/>
                      <a:pt x="208" y="245"/>
                      <a:pt x="78" y="303"/>
                    </a:cubicBezTo>
                    <a:cubicBezTo>
                      <a:pt x="32" y="221"/>
                      <a:pt x="16" y="181"/>
                      <a:pt x="0" y="15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pPr fontAlgn="base">
                  <a:spcBef>
                    <a:spcPct val="0"/>
                  </a:spcBef>
                  <a:spcAft>
                    <a:spcPct val="0"/>
                  </a:spcAft>
                </a:pPr>
                <a:endParaRPr lang="en-US" sz="2500" dirty="0">
                  <a:solidFill>
                    <a:prstClr val="black"/>
                  </a:solidFill>
                  <a:latin typeface="Arial" pitchFamily="34" charset="0"/>
                  <a:cs typeface="Arial" pitchFamily="34" charset="0"/>
                </a:endParaRPr>
              </a:p>
            </p:txBody>
          </p:sp>
          <p:sp>
            <p:nvSpPr>
              <p:cNvPr id="9" name="AutoShape 12"/>
              <p:cNvSpPr>
                <a:spLocks noChangeArrowheads="1"/>
              </p:cNvSpPr>
              <p:nvPr/>
            </p:nvSpPr>
            <p:spPr bwMode="gray">
              <a:xfrm rot="5400000">
                <a:off x="330" y="1337"/>
                <a:ext cx="1818" cy="179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8 w 21600"/>
                  <a:gd name="T13" fmla="*/ 0 h 21600"/>
                  <a:gd name="T14" fmla="*/ 21362 w 21600"/>
                  <a:gd name="T15" fmla="*/ 9053 h 21600"/>
                </a:gdLst>
                <a:ahLst/>
                <a:cxnLst>
                  <a:cxn ang="T8">
                    <a:pos x="T0" y="T1"/>
                  </a:cxn>
                  <a:cxn ang="T9">
                    <a:pos x="T2" y="T3"/>
                  </a:cxn>
                  <a:cxn ang="T10">
                    <a:pos x="T4" y="T5"/>
                  </a:cxn>
                  <a:cxn ang="T11">
                    <a:pos x="T6" y="T7"/>
                  </a:cxn>
                </a:cxnLst>
                <a:rect l="T12" t="T13" r="T14" b="T15"/>
                <a:pathLst>
                  <a:path w="21600" h="21600">
                    <a:moveTo>
                      <a:pt x="3362" y="7119"/>
                    </a:moveTo>
                    <a:cubicBezTo>
                      <a:pt x="4761" y="4290"/>
                      <a:pt x="7644" y="2500"/>
                      <a:pt x="10800" y="2501"/>
                    </a:cubicBezTo>
                    <a:cubicBezTo>
                      <a:pt x="13955" y="2501"/>
                      <a:pt x="16838" y="4290"/>
                      <a:pt x="18237" y="7119"/>
                    </a:cubicBezTo>
                    <a:lnTo>
                      <a:pt x="20479" y="6009"/>
                    </a:lnTo>
                    <a:cubicBezTo>
                      <a:pt x="18658" y="2329"/>
                      <a:pt x="14906" y="-1"/>
                      <a:pt x="10799" y="0"/>
                    </a:cubicBezTo>
                    <a:cubicBezTo>
                      <a:pt x="6693" y="0"/>
                      <a:pt x="2941" y="2329"/>
                      <a:pt x="1120" y="6009"/>
                    </a:cubicBezTo>
                    <a:lnTo>
                      <a:pt x="3362" y="7119"/>
                    </a:lnTo>
                    <a:close/>
                  </a:path>
                </a:pathLst>
              </a:cu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fontAlgn="base">
                  <a:spcBef>
                    <a:spcPct val="0"/>
                  </a:spcBef>
                  <a:spcAft>
                    <a:spcPct val="0"/>
                  </a:spcAft>
                </a:pPr>
                <a:endParaRPr lang="en-US" sz="2500" dirty="0">
                  <a:solidFill>
                    <a:prstClr val="black"/>
                  </a:solidFill>
                  <a:latin typeface="Arial" pitchFamily="34" charset="0"/>
                  <a:cs typeface="Arial" pitchFamily="34" charset="0"/>
                </a:endParaRPr>
              </a:p>
            </p:txBody>
          </p:sp>
        </p:grpSp>
      </p:grpSp>
      <p:sp>
        <p:nvSpPr>
          <p:cNvPr id="13" name="AutoShape 13"/>
          <p:cNvSpPr>
            <a:spLocks noChangeArrowheads="1"/>
          </p:cNvSpPr>
          <p:nvPr/>
        </p:nvSpPr>
        <p:spPr bwMode="gray">
          <a:xfrm flipH="1">
            <a:off x="1941513" y="1219200"/>
            <a:ext cx="6684962" cy="4124325"/>
          </a:xfrm>
          <a:prstGeom prst="homePlate">
            <a:avLst>
              <a:gd name="adj" fmla="val 25911"/>
            </a:avLst>
          </a:prstGeom>
          <a:solidFill>
            <a:schemeClr val="accent6">
              <a:lumMod val="40000"/>
              <a:lumOff val="60000"/>
              <a:alpha val="33000"/>
            </a:schemeClr>
          </a:solidFill>
          <a:ln w="25400">
            <a:solidFill>
              <a:schemeClr val="accent6">
                <a:lumMod val="75000"/>
              </a:schemeClr>
            </a:solidFill>
            <a:miter lim="800000"/>
            <a:headEnd/>
            <a:tailEnd/>
          </a:ln>
        </p:spPr>
        <p:txBody>
          <a:bodyPr lIns="1080000" tIns="0" rIns="72000" bIns="0" anchor="ctr"/>
          <a:lstStyle/>
          <a:p>
            <a:pPr marL="457200" indent="-347663" fontAlgn="base">
              <a:lnSpc>
                <a:spcPct val="110000"/>
              </a:lnSpc>
              <a:spcBef>
                <a:spcPct val="0"/>
              </a:spcBef>
              <a:spcAft>
                <a:spcPct val="0"/>
              </a:spcAft>
              <a:buFont typeface="Arial" pitchFamily="34" charset="0"/>
              <a:buChar char="•"/>
              <a:defRPr/>
            </a:pPr>
            <a:endParaRPr lang="en-US" sz="2000" dirty="0">
              <a:solidFill>
                <a:srgbClr val="035642"/>
              </a:solidFill>
              <a:latin typeface="Cambria" pitchFamily="18" charset="0"/>
              <a:ea typeface="ＭＳ Ｐゴシック" charset="-128"/>
              <a:cs typeface="Arial"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19" name="Text Placeholder 18"/>
          <p:cNvSpPr>
            <a:spLocks noGrp="1"/>
          </p:cNvSpPr>
          <p:nvPr>
            <p:ph type="body" sz="quarter" idx="10"/>
          </p:nvPr>
        </p:nvSpPr>
        <p:spPr>
          <a:xfrm>
            <a:off x="3581400" y="1219200"/>
            <a:ext cx="4648200" cy="4114800"/>
          </a:xfrm>
        </p:spPr>
        <p:txBody>
          <a:bodyPr anchor="ctr">
            <a:normAutofit/>
          </a:bodyPr>
          <a:lstStyle>
            <a:lvl1pPr marL="0" indent="0" algn="l">
              <a:buNone/>
              <a:defRPr lang="en-US" sz="2000" b="1" kern="1200" baseline="0" dirty="0" smtClean="0">
                <a:solidFill>
                  <a:srgbClr val="035642"/>
                </a:solidFill>
                <a:latin typeface="Cambria" pitchFamily="18" charset="0"/>
                <a:ea typeface="ＭＳ Ｐゴシック" charset="-128"/>
                <a:cs typeface="Arial" pitchFamily="34" charset="0"/>
              </a:defRPr>
            </a:lvl1pPr>
            <a:lvl2pPr marL="457200" indent="-222250" algn="l">
              <a:buFont typeface="Arial" pitchFamily="34" charset="0"/>
              <a:buChar char="•"/>
              <a:defRPr lang="en-US" sz="2000" kern="1200" dirty="0" smtClean="0">
                <a:solidFill>
                  <a:srgbClr val="035642"/>
                </a:solidFill>
                <a:latin typeface="Cambria" pitchFamily="18" charset="0"/>
                <a:ea typeface="ＭＳ Ｐゴシック" charset="-128"/>
                <a:cs typeface="Arial" pitchFamily="34" charset="0"/>
              </a:defRPr>
            </a:lvl2pPr>
            <a:lvl3pPr marL="692150" indent="-234950" algn="l">
              <a:buFont typeface="Courier New" pitchFamily="49" charset="0"/>
              <a:buChar char="o"/>
              <a:defRPr lang="en-US" sz="2000" kern="1200" dirty="0" smtClean="0">
                <a:solidFill>
                  <a:srgbClr val="035642"/>
                </a:solidFill>
                <a:latin typeface="Cambria" pitchFamily="18" charset="0"/>
                <a:ea typeface="ＭＳ Ｐゴシック" charset="-128"/>
                <a:cs typeface="Arial" pitchFamily="34" charset="0"/>
              </a:defRPr>
            </a:lvl3pPr>
            <a:lvl4pPr algn="l">
              <a:defRPr lang="en-US" sz="2000" kern="1200" dirty="0" smtClean="0">
                <a:solidFill>
                  <a:srgbClr val="035642"/>
                </a:solidFill>
                <a:latin typeface="Cambria" pitchFamily="18" charset="0"/>
                <a:ea typeface="ＭＳ Ｐゴシック" charset="-128"/>
                <a:cs typeface="Arial" pitchFamily="34" charset="0"/>
              </a:defRPr>
            </a:lvl4pPr>
            <a:lvl5pPr algn="l">
              <a:defRPr lang="en-US" sz="2000" kern="1200" dirty="0">
                <a:solidFill>
                  <a:srgbClr val="035642"/>
                </a:solidFill>
                <a:latin typeface="Cambria" pitchFamily="18" charset="0"/>
                <a:ea typeface="ＭＳ Ｐゴシック" charset="-128"/>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19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atin typeface="Cambria" panose="02040503050406030204" pitchFamily="18" charset="0"/>
              </a:defRPr>
            </a:lvl1pPr>
          </a:lstStyle>
          <a:p>
            <a:pPr>
              <a:defRPr/>
            </a:pPr>
            <a:fld id="{4D9D29AC-0913-4CFA-95CA-CD5F60DCD8A2}" type="datetimeFigureOut">
              <a:rPr lang="en-US" smtClean="0">
                <a:solidFill>
                  <a:prstClr val="black">
                    <a:tint val="75000"/>
                  </a:prstClr>
                </a:solidFill>
              </a:rPr>
              <a:pPr>
                <a:defRPr/>
              </a:pPr>
              <a:t>09-Dec-16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lvl1pPr>
              <a:defRPr>
                <a:latin typeface="Cambria" panose="02040503050406030204" pitchFamily="18" charset="0"/>
              </a:defRPr>
            </a:lvl1p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lvl1pPr>
              <a:defRPr>
                <a:latin typeface="Cambria" panose="02040503050406030204" pitchFamily="18" charset="0"/>
              </a:defRPr>
            </a:lvl1pPr>
          </a:lstStyle>
          <a:p>
            <a:pPr>
              <a:defRPr/>
            </a:pPr>
            <a:fld id="{3B3B7DE0-D996-412F-B0BA-3991E5B9F17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366235488"/>
      </p:ext>
    </p:extLst>
  </p:cSld>
  <p:clrMapOvr>
    <a:masterClrMapping/>
  </p:clrMapOvr>
  <p:transition>
    <p:wipe dir="u"/>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atin typeface="Cambria" panose="02040503050406030204" pitchFamily="18" charset="0"/>
              </a:defRPr>
            </a:lvl1pPr>
          </a:lstStyle>
          <a:p>
            <a:pPr>
              <a:defRPr/>
            </a:pPr>
            <a:fld id="{63915A89-D0D8-46C7-B868-B2190ECC2415}" type="datetimeFigureOut">
              <a:rPr lang="en-US" smtClean="0">
                <a:solidFill>
                  <a:prstClr val="black">
                    <a:tint val="75000"/>
                  </a:prstClr>
                </a:solidFill>
              </a:rPr>
              <a:pPr>
                <a:defRPr/>
              </a:pPr>
              <a:t>09-Dec-16</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lvl1pPr>
              <a:defRPr>
                <a:latin typeface="Cambria" panose="02040503050406030204" pitchFamily="18" charset="0"/>
              </a:defRPr>
            </a:lvl1p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lvl1pPr>
              <a:defRPr>
                <a:latin typeface="Cambria" panose="02040503050406030204" pitchFamily="18" charset="0"/>
              </a:defRPr>
            </a:lvl1pPr>
          </a:lstStyle>
          <a:p>
            <a:pPr>
              <a:defRPr/>
            </a:pPr>
            <a:fld id="{0603D1B7-AE99-4FAD-98AE-AA751A467EA1}"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939039778"/>
      </p:ext>
    </p:extLst>
  </p:cSld>
  <p:clrMapOvr>
    <a:masterClrMapping/>
  </p:clrMapOvr>
  <p:transition>
    <p:wipe dir="u"/>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3" name="Date Placeholder 1"/>
          <p:cNvSpPr>
            <a:spLocks noGrp="1"/>
          </p:cNvSpPr>
          <p:nvPr>
            <p:ph type="dt" sz="half" idx="10"/>
          </p:nvPr>
        </p:nvSpPr>
        <p:spPr/>
        <p:txBody>
          <a:bodyPr/>
          <a:lstStyle>
            <a:lvl1pPr>
              <a:defRPr>
                <a:latin typeface="Cambria" panose="02040503050406030204" pitchFamily="18" charset="0"/>
              </a:defRPr>
            </a:lvl1pPr>
          </a:lstStyle>
          <a:p>
            <a:pPr>
              <a:defRPr/>
            </a:pPr>
            <a:fld id="{714A53A3-1CD3-4FDA-BA06-4EBC73F95453}" type="datetimeFigureOut">
              <a:rPr lang="en-US" smtClean="0">
                <a:solidFill>
                  <a:prstClr val="black">
                    <a:tint val="75000"/>
                  </a:prstClr>
                </a:solidFill>
              </a:rPr>
              <a:pPr>
                <a:defRPr/>
              </a:pPr>
              <a:t>09-Dec-16</a:t>
            </a:fld>
            <a:endParaRPr lang="en-US" dirty="0">
              <a:solidFill>
                <a:prstClr val="black">
                  <a:tint val="75000"/>
                </a:prstClr>
              </a:solidFill>
            </a:endParaRPr>
          </a:p>
        </p:txBody>
      </p:sp>
      <p:sp>
        <p:nvSpPr>
          <p:cNvPr id="4" name="Footer Placeholder 2"/>
          <p:cNvSpPr>
            <a:spLocks noGrp="1"/>
          </p:cNvSpPr>
          <p:nvPr>
            <p:ph type="ftr" sz="quarter" idx="11"/>
          </p:nvPr>
        </p:nvSpPr>
        <p:spPr/>
        <p:txBody>
          <a:bodyPr/>
          <a:lstStyle>
            <a:lvl1pPr>
              <a:defRPr>
                <a:latin typeface="Cambria" panose="02040503050406030204" pitchFamily="18" charset="0"/>
              </a:defRPr>
            </a:lvl1pPr>
          </a:lstStyle>
          <a:p>
            <a:pPr>
              <a:defRPr/>
            </a:pPr>
            <a:endParaRPr lang="en-US" dirty="0">
              <a:solidFill>
                <a:prstClr val="black">
                  <a:tint val="75000"/>
                </a:prstClr>
              </a:solidFill>
            </a:endParaRPr>
          </a:p>
        </p:txBody>
      </p:sp>
      <p:sp>
        <p:nvSpPr>
          <p:cNvPr id="6" name="Slide Number Placeholder 3"/>
          <p:cNvSpPr>
            <a:spLocks noGrp="1"/>
          </p:cNvSpPr>
          <p:nvPr>
            <p:ph type="sldNum" sz="quarter" idx="12"/>
          </p:nvPr>
        </p:nvSpPr>
        <p:spPr/>
        <p:txBody>
          <a:bodyPr/>
          <a:lstStyle>
            <a:lvl1pPr>
              <a:defRPr>
                <a:latin typeface="Cambria" panose="02040503050406030204" pitchFamily="18" charset="0"/>
              </a:defRPr>
            </a:lvl1pPr>
          </a:lstStyle>
          <a:p>
            <a:pPr>
              <a:defRPr/>
            </a:pPr>
            <a:fld id="{67C6B762-3360-45D7-B808-C412BA363F83}"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19650073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lvl1pPr>
              <a:defRPr>
                <a:latin typeface="Cambria" panose="02040503050406030204" pitchFamily="18" charset="0"/>
              </a:defRPr>
            </a:lvl1pPr>
          </a:lstStyle>
          <a:p>
            <a:pPr>
              <a:defRPr/>
            </a:pPr>
            <a:fld id="{9F6CBDA0-971B-4ED3-9B2D-E78A19D1B101}" type="datetimeFigureOut">
              <a:rPr lang="en-US" smtClean="0">
                <a:solidFill>
                  <a:prstClr val="black">
                    <a:tint val="75000"/>
                  </a:prstClr>
                </a:solidFill>
              </a:rPr>
              <a:pPr>
                <a:defRPr/>
              </a:pPr>
              <a:t>09-Dec-16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lvl1pPr>
              <a:defRPr>
                <a:latin typeface="Cambria" panose="02040503050406030204" pitchFamily="18" charset="0"/>
              </a:defRPr>
            </a:lvl1p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a:latin typeface="Cambria" panose="02040503050406030204" pitchFamily="18" charset="0"/>
              </a:defRPr>
            </a:lvl1pPr>
          </a:lstStyle>
          <a:p>
            <a:pPr>
              <a:defRPr/>
            </a:pPr>
            <a:fld id="{1D2089FE-7212-4AFF-BD5A-E3F3E062768A}"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68803576"/>
      </p:ext>
    </p:extLst>
  </p:cSld>
  <p:clrMapOvr>
    <a:masterClrMapping/>
  </p:clrMapOvr>
  <p:transition>
    <p:wipe dir="u"/>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lvl1pPr>
              <a:defRPr>
                <a:latin typeface="Cambria" panose="02040503050406030204" pitchFamily="18" charset="0"/>
              </a:defRPr>
            </a:lvl1pPr>
          </a:lstStyle>
          <a:p>
            <a:pPr>
              <a:defRPr/>
            </a:pPr>
            <a:fld id="{F9C4F8B5-1FE7-4F7F-9D7E-8C30AEA3FAC3}" type="datetimeFigureOut">
              <a:rPr lang="en-US" smtClean="0">
                <a:solidFill>
                  <a:prstClr val="black">
                    <a:tint val="75000"/>
                  </a:prstClr>
                </a:solidFill>
              </a:rPr>
              <a:pPr>
                <a:defRPr/>
              </a:pPr>
              <a:t>09-Dec-16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lvl1pPr>
              <a:defRPr>
                <a:latin typeface="Cambria" panose="02040503050406030204" pitchFamily="18" charset="0"/>
              </a:defRPr>
            </a:lvl1p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a:latin typeface="Cambria" panose="02040503050406030204" pitchFamily="18" charset="0"/>
              </a:defRPr>
            </a:lvl1pPr>
          </a:lstStyle>
          <a:p>
            <a:pPr>
              <a:defRPr/>
            </a:pPr>
            <a:fld id="{AE500FBF-6FED-43C9-8C9D-F7E3888B8533}"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757450401"/>
      </p:ext>
    </p:extLst>
  </p:cSld>
  <p:clrMapOvr>
    <a:masterClrMapping/>
  </p:clrMapOvr>
  <p:transition>
    <p:wipe dir="u"/>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Cambria" panose="02040503050406030204" pitchFamily="18" charset="0"/>
              </a:defRPr>
            </a:lvl1pPr>
          </a:lstStyle>
          <a:p>
            <a:pPr>
              <a:defRPr/>
            </a:pPr>
            <a:fld id="{07C92404-A91D-4CD9-BA4D-AC54B737F366}" type="datetimeFigureOut">
              <a:rPr lang="en-US" smtClean="0">
                <a:solidFill>
                  <a:prstClr val="black">
                    <a:tint val="75000"/>
                  </a:prstClr>
                </a:solidFill>
              </a:rPr>
              <a:pPr>
                <a:defRPr/>
              </a:pPr>
              <a:t>09-Dec-16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Cambria" panose="02040503050406030204" pitchFamily="18" charset="0"/>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atin typeface="Cambria" panose="02040503050406030204" pitchFamily="18" charset="0"/>
              </a:defRPr>
            </a:lvl1pPr>
          </a:lstStyle>
          <a:p>
            <a:pPr>
              <a:defRPr/>
            </a:pPr>
            <a:fld id="{9E78CE51-28B5-4A33-9A9F-591C576927B2}"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624282578"/>
      </p:ext>
    </p:extLst>
  </p:cSld>
  <p:clrMapOvr>
    <a:masterClrMapping/>
  </p:clrMapOvr>
  <p:transition>
    <p:wipe dir="u"/>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Cambria" panose="02040503050406030204" pitchFamily="18" charset="0"/>
              </a:defRPr>
            </a:lvl1pPr>
          </a:lstStyle>
          <a:p>
            <a:pPr>
              <a:defRPr/>
            </a:pPr>
            <a:fld id="{8B5EB681-E8A5-4F80-8980-722A886CAD73}" type="datetimeFigureOut">
              <a:rPr lang="en-US" smtClean="0">
                <a:solidFill>
                  <a:prstClr val="black">
                    <a:tint val="75000"/>
                  </a:prstClr>
                </a:solidFill>
              </a:rPr>
              <a:pPr>
                <a:defRPr/>
              </a:pPr>
              <a:t>09-Dec-16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Cambria" panose="02040503050406030204" pitchFamily="18" charset="0"/>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atin typeface="Cambria" panose="02040503050406030204" pitchFamily="18" charset="0"/>
              </a:defRPr>
            </a:lvl1pPr>
          </a:lstStyle>
          <a:p>
            <a:pPr>
              <a:defRPr/>
            </a:pPr>
            <a:fld id="{5ADB306B-07F5-4FDD-A901-9B7003DD635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884346267"/>
      </p:ext>
    </p:extLst>
  </p:cSld>
  <p:clrMapOvr>
    <a:masterClrMapping/>
  </p:clrMapOvr>
  <p:transition>
    <p:wipe dir="u"/>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3059"/>
            <a:ext cx="8229600" cy="5408741"/>
          </a:xfrm>
          <a:prstGeom prst="rect">
            <a:avLst/>
          </a:prstGeom>
        </p:spPr>
        <p:txBody>
          <a:bodyPr lIns="91429" tIns="45714" rIns="91429" bIns="45714"/>
          <a:lstStyle>
            <a:lvl1pPr>
              <a:defRPr sz="2000">
                <a:latin typeface="Cambria" pitchFamily="18" charset="0"/>
              </a:defRPr>
            </a:lvl1pPr>
            <a:lvl2pPr marL="742950" indent="-285750">
              <a:buFont typeface="Courier New" pitchFamily="49" charset="0"/>
              <a:buChar char="o"/>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7869408"/>
      </p:ext>
    </p:extLst>
  </p:cSld>
  <p:clrMapOvr>
    <a:masterClrMapping/>
  </p:clrMapOvr>
  <p:transition>
    <p:wipe dir="u"/>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0066219"/>
      </p:ext>
    </p:extLst>
  </p:cSld>
  <p:clrMapOvr>
    <a:masterClrMapping/>
  </p:clrMapOvr>
  <p:transition>
    <p:wipe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46137012-8F04-4A6F-8C56-3E2CE3A80AD4}" type="slidenum">
              <a:rPr lang="en-US" altLang="en-US"/>
              <a:pPr>
                <a:defRPr/>
              </a:pPr>
              <a:t>‹#›</a:t>
            </a:fld>
            <a:endParaRPr lang="en-US"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04" y="914400"/>
            <a:ext cx="7890696"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4689165"/>
      </p:ext>
    </p:extLst>
  </p:cSld>
  <p:clrMapOvr>
    <a:masterClrMapping/>
  </p:clrMapOvr>
  <p:transition>
    <p:wipe dir="u"/>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atin typeface="Arial" charset="0"/>
                <a:cs typeface="Arial" charset="0"/>
              </a:defRPr>
            </a:lvl1pPr>
          </a:lstStyle>
          <a:p>
            <a:pPr>
              <a:defRPr/>
            </a:pPr>
            <a:fld id="{E15C3819-90E0-4194-A3D8-157F2D8B35CD}" type="datetimeFigureOut">
              <a:rPr lang="en-US">
                <a:solidFill>
                  <a:prstClr val="black">
                    <a:tint val="75000"/>
                  </a:prstClr>
                </a:solidFill>
              </a:rPr>
              <a:pPr>
                <a:defRPr/>
              </a:pPr>
              <a:t>09-Dec-16</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Arial" charset="0"/>
                <a:cs typeface="Arial" charset="0"/>
              </a:defRPr>
            </a:lvl1pPr>
          </a:lstStyle>
          <a:p>
            <a:pPr>
              <a:defRPr/>
            </a:pPr>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atin typeface="Arial" charset="0"/>
                <a:cs typeface="Arial" charset="0"/>
              </a:defRPr>
            </a:lvl1pPr>
          </a:lstStyle>
          <a:p>
            <a:pPr>
              <a:defRPr/>
            </a:pPr>
            <a:fld id="{A8515BBE-9032-4361-B50C-E7CC7450F9F2}" type="slidenum">
              <a:rPr lang="en-IN">
                <a:solidFill>
                  <a:prstClr val="black">
                    <a:tint val="75000"/>
                  </a:prstClr>
                </a:solidFill>
              </a:rPr>
              <a:pPr>
                <a:defRPr/>
              </a:pPr>
              <a:t>‹#›</a:t>
            </a:fld>
            <a:endParaRPr lang="en-IN" dirty="0">
              <a:solidFill>
                <a:prstClr val="black">
                  <a:tint val="75000"/>
                </a:prstClr>
              </a:solidFill>
            </a:endParaRPr>
          </a:p>
        </p:txBody>
      </p:sp>
    </p:spTree>
    <p:extLst>
      <p:ext uri="{BB962C8B-B14F-4D97-AF65-F5344CB8AC3E}">
        <p14:creationId xmlns:p14="http://schemas.microsoft.com/office/powerpoint/2010/main" val="262031594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183217" y="2017835"/>
            <a:ext cx="37846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171017" y="2017835"/>
            <a:ext cx="37846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endParaRPr lang="en-GB" altLang="en-US" dirty="0"/>
          </a:p>
        </p:txBody>
      </p:sp>
      <p:sp>
        <p:nvSpPr>
          <p:cNvPr id="6" name="Footer Placeholder 5"/>
          <p:cNvSpPr>
            <a:spLocks noGrp="1"/>
          </p:cNvSpPr>
          <p:nvPr>
            <p:ph type="ftr" sz="quarter" idx="11"/>
          </p:nvPr>
        </p:nvSpPr>
        <p:spPr/>
        <p:txBody>
          <a:bodyPr/>
          <a:lstStyle>
            <a:lvl1pPr>
              <a:defRPr/>
            </a:lvl1pPr>
          </a:lstStyle>
          <a:p>
            <a:endParaRPr lang="en-GB" altLang="en-US" dirty="0"/>
          </a:p>
        </p:txBody>
      </p:sp>
      <p:sp>
        <p:nvSpPr>
          <p:cNvPr id="8" name="Slide Number Placeholder 3"/>
          <p:cNvSpPr>
            <a:spLocks noGrp="1"/>
          </p:cNvSpPr>
          <p:nvPr>
            <p:ph type="sldNum" sz="quarter" idx="12"/>
          </p:nvPr>
        </p:nvSpPr>
        <p:spPr>
          <a:xfrm>
            <a:off x="6553200" y="6356350"/>
            <a:ext cx="2133600" cy="365125"/>
          </a:xfrm>
        </p:spPr>
        <p:txBody>
          <a:bodyPr/>
          <a:lstStyle>
            <a:lvl1pPr>
              <a:defRPr/>
            </a:lvl1pPr>
          </a:lstStyle>
          <a:p>
            <a:fld id="{C9375919-6B0F-4AF8-BD51-67302DA316BC}" type="slidenum">
              <a:rPr lang="en-US" altLang="en-US" smtClean="0"/>
              <a:pPr/>
              <a:t>‹#›</a:t>
            </a:fld>
            <a:endParaRPr lang="en-US" altLang="en-US" dirty="0"/>
          </a:p>
        </p:txBody>
      </p:sp>
    </p:spTree>
    <p:extLst>
      <p:ext uri="{BB962C8B-B14F-4D97-AF65-F5344CB8AC3E}">
        <p14:creationId xmlns:p14="http://schemas.microsoft.com/office/powerpoint/2010/main" val="150098471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AndTx">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Content Placeholder 2"/>
          <p:cNvSpPr>
            <a:spLocks noGrp="1"/>
          </p:cNvSpPr>
          <p:nvPr>
            <p:ph sz="quarter" idx="1"/>
          </p:nvPr>
        </p:nvSpPr>
        <p:spPr>
          <a:xfrm>
            <a:off x="457200" y="1600200"/>
            <a:ext cx="4038600" cy="2185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57200" y="3938588"/>
            <a:ext cx="4038600" cy="2187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half" idx="3"/>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ltLang="en-US" dirty="0"/>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lt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8651B87D-9D30-4713-9571-E3D6ACA5534E}" type="slidenum">
              <a:rPr lang="en-US" altLang="en-US" smtClean="0"/>
              <a:pPr/>
              <a:t>‹#›</a:t>
            </a:fld>
            <a:endParaRPr lang="en-US" altLang="en-US" dirty="0"/>
          </a:p>
        </p:txBody>
      </p:sp>
    </p:spTree>
    <p:extLst>
      <p:ext uri="{BB962C8B-B14F-4D97-AF65-F5344CB8AC3E}">
        <p14:creationId xmlns:p14="http://schemas.microsoft.com/office/powerpoint/2010/main" val="83292417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ltLang="en-US" dirty="0"/>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en-US" dirty="0"/>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973216D3-C516-4B90-BBF6-F578278612D6}" type="slidenum">
              <a:rPr lang="en-US" altLang="en-US" smtClean="0"/>
              <a:pPr/>
              <a:t>‹#›</a:t>
            </a:fld>
            <a:endParaRPr lang="en-US" altLang="en-US" dirty="0"/>
          </a:p>
        </p:txBody>
      </p:sp>
    </p:spTree>
    <p:extLst>
      <p:ext uri="{BB962C8B-B14F-4D97-AF65-F5344CB8AC3E}">
        <p14:creationId xmlns:p14="http://schemas.microsoft.com/office/powerpoint/2010/main" val="120030896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600200"/>
            <a:ext cx="4038600" cy="2185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3938588"/>
            <a:ext cx="4038600" cy="2187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ltLang="en-US" dirty="0"/>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lt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5038A04D-83B3-4F05-9065-B63E4DDDFF05}" type="slidenum">
              <a:rPr lang="en-US" altLang="en-US" smtClean="0"/>
              <a:pPr/>
              <a:t>‹#›</a:t>
            </a:fld>
            <a:endParaRPr lang="en-US" altLang="en-US" dirty="0"/>
          </a:p>
        </p:txBody>
      </p:sp>
    </p:spTree>
    <p:extLst>
      <p:ext uri="{BB962C8B-B14F-4D97-AF65-F5344CB8AC3E}">
        <p14:creationId xmlns:p14="http://schemas.microsoft.com/office/powerpoint/2010/main" val="24923379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dirty="0"/>
          </a:p>
        </p:txBody>
      </p:sp>
      <p:sp>
        <p:nvSpPr>
          <p:cNvPr id="3" name="Footer Placeholder 2"/>
          <p:cNvSpPr>
            <a:spLocks noGrp="1"/>
          </p:cNvSpPr>
          <p:nvPr>
            <p:ph type="ftr" sz="quarter" idx="11"/>
          </p:nvPr>
        </p:nvSpPr>
        <p:spPr/>
        <p:txBody>
          <a:bodyPr/>
          <a:lstStyle>
            <a:lvl1pPr>
              <a:defRPr/>
            </a:lvl1pPr>
          </a:lstStyle>
          <a:p>
            <a:endParaRPr lang="en-US" altLang="en-US" dirty="0"/>
          </a:p>
        </p:txBody>
      </p:sp>
      <p:sp>
        <p:nvSpPr>
          <p:cNvPr id="4" name="Slide Number Placeholder 3"/>
          <p:cNvSpPr>
            <a:spLocks noGrp="1"/>
          </p:cNvSpPr>
          <p:nvPr>
            <p:ph type="sldNum" sz="quarter" idx="12"/>
          </p:nvPr>
        </p:nvSpPr>
        <p:spPr/>
        <p:txBody>
          <a:bodyPr/>
          <a:lstStyle>
            <a:lvl1pPr>
              <a:defRPr/>
            </a:lvl1pPr>
          </a:lstStyle>
          <a:p>
            <a:fld id="{C9375919-6B0F-4AF8-BD51-67302DA316BC}" type="slidenum">
              <a:rPr lang="en-US" altLang="en-US" smtClean="0"/>
              <a:pPr/>
              <a:t>‹#›</a:t>
            </a:fld>
            <a:endParaRPr lang="en-US" altLang="en-US" dirty="0"/>
          </a:p>
        </p:txBody>
      </p:sp>
    </p:spTree>
    <p:extLst>
      <p:ext uri="{BB962C8B-B14F-4D97-AF65-F5344CB8AC3E}">
        <p14:creationId xmlns:p14="http://schemas.microsoft.com/office/powerpoint/2010/main" val="155630848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1467" y="617660"/>
            <a:ext cx="7793567" cy="1143000"/>
          </a:xfrm>
        </p:spPr>
        <p:txBody>
          <a:bodyPr/>
          <a:lstStyle/>
          <a:p>
            <a:r>
              <a:rPr lang="en-US"/>
              <a:t>Click to edit Master title style</a:t>
            </a:r>
            <a:endParaRPr lang="en-IN"/>
          </a:p>
        </p:txBody>
      </p:sp>
      <p:sp>
        <p:nvSpPr>
          <p:cNvPr id="3" name="Chart Placeholder 2"/>
          <p:cNvSpPr>
            <a:spLocks noGrp="1"/>
          </p:cNvSpPr>
          <p:nvPr>
            <p:ph type="chart" sz="half" idx="1"/>
          </p:nvPr>
        </p:nvSpPr>
        <p:spPr>
          <a:xfrm>
            <a:off x="1183217" y="2017835"/>
            <a:ext cx="3784600" cy="4114800"/>
          </a:xfrm>
        </p:spPr>
        <p:txBody>
          <a:bodyPr/>
          <a:lstStyle/>
          <a:p>
            <a:endParaRPr lang="en-IN"/>
          </a:p>
        </p:txBody>
      </p:sp>
      <p:sp>
        <p:nvSpPr>
          <p:cNvPr id="4" name="Text Placeholder 3"/>
          <p:cNvSpPr>
            <a:spLocks noGrp="1"/>
          </p:cNvSpPr>
          <p:nvPr>
            <p:ph type="body" sz="half" idx="2"/>
          </p:nvPr>
        </p:nvSpPr>
        <p:spPr>
          <a:xfrm>
            <a:off x="5171017" y="2017835"/>
            <a:ext cx="37846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914400" y="6324967"/>
            <a:ext cx="1905000" cy="457200"/>
          </a:xfrm>
        </p:spPr>
        <p:txBody>
          <a:bodyPr/>
          <a:lstStyle>
            <a:lvl1pPr>
              <a:defRPr/>
            </a:lvl1pPr>
          </a:lstStyle>
          <a:p>
            <a:endParaRPr lang="en-GB" altLang="en-US" dirty="0"/>
          </a:p>
        </p:txBody>
      </p:sp>
      <p:sp>
        <p:nvSpPr>
          <p:cNvPr id="6" name="Footer Placeholder 5"/>
          <p:cNvSpPr>
            <a:spLocks noGrp="1"/>
          </p:cNvSpPr>
          <p:nvPr>
            <p:ph type="ftr" sz="quarter" idx="11"/>
          </p:nvPr>
        </p:nvSpPr>
        <p:spPr>
          <a:xfrm>
            <a:off x="3352800" y="6324967"/>
            <a:ext cx="2895600" cy="457200"/>
          </a:xfrm>
        </p:spPr>
        <p:txBody>
          <a:bodyPr/>
          <a:lstStyle>
            <a:lvl1pPr>
              <a:defRPr/>
            </a:lvl1pPr>
          </a:lstStyle>
          <a:p>
            <a:endParaRPr lang="en-GB" altLang="en-US" dirty="0"/>
          </a:p>
        </p:txBody>
      </p:sp>
      <p:sp>
        <p:nvSpPr>
          <p:cNvPr id="8" name="Slide Number Placeholder 3"/>
          <p:cNvSpPr>
            <a:spLocks noGrp="1"/>
          </p:cNvSpPr>
          <p:nvPr>
            <p:ph type="sldNum" sz="quarter" idx="12"/>
          </p:nvPr>
        </p:nvSpPr>
        <p:spPr>
          <a:xfrm>
            <a:off x="6553200" y="6376243"/>
            <a:ext cx="2133600" cy="365125"/>
          </a:xfrm>
        </p:spPr>
        <p:txBody>
          <a:bodyPr/>
          <a:lstStyle>
            <a:lvl1pPr>
              <a:defRPr/>
            </a:lvl1pPr>
          </a:lstStyle>
          <a:p>
            <a:fld id="{C9375919-6B0F-4AF8-BD51-67302DA316BC}" type="slidenum">
              <a:rPr lang="en-US" altLang="en-US" smtClean="0"/>
              <a:pPr/>
              <a:t>‹#›</a:t>
            </a:fld>
            <a:endParaRPr lang="en-US" altLang="en-US" dirty="0"/>
          </a:p>
        </p:txBody>
      </p:sp>
    </p:spTree>
    <p:extLst>
      <p:ext uri="{BB962C8B-B14F-4D97-AF65-F5344CB8AC3E}">
        <p14:creationId xmlns:p14="http://schemas.microsoft.com/office/powerpoint/2010/main" val="396368104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lgn="ctr" defTabSz="477838" eaLnBrk="0" fontAlgn="base" hangingPunct="0">
              <a:spcBef>
                <a:spcPct val="0"/>
              </a:spcBef>
              <a:spcAft>
                <a:spcPct val="0"/>
              </a:spcAft>
              <a:defRPr sz="1200">
                <a:latin typeface="Cambria" panose="02040503050406030204" pitchFamily="18" charset="0"/>
                <a:ea typeface="MS PGothic" pitchFamily="34" charset="-128"/>
              </a:defRPr>
            </a:lvl1pPr>
          </a:lstStyle>
          <a:p>
            <a:pPr>
              <a:defRPr/>
            </a:pPr>
            <a:endParaRPr lang="en-US" dirty="0"/>
          </a:p>
        </p:txBody>
      </p:sp>
      <p:sp>
        <p:nvSpPr>
          <p:cNvPr id="3" name="Slide Number Placeholder 5"/>
          <p:cNvSpPr>
            <a:spLocks noGrp="1"/>
          </p:cNvSpPr>
          <p:nvPr>
            <p:ph type="sldNum" sz="quarter" idx="11"/>
          </p:nvPr>
        </p:nvSpPr>
        <p:spPr/>
        <p:txBody>
          <a:bodyPr/>
          <a:lstStyle>
            <a:lvl1pPr defTabSz="477838" eaLnBrk="0" hangingPunct="0">
              <a:spcBef>
                <a:spcPct val="50000"/>
              </a:spcBef>
              <a:defRPr>
                <a:latin typeface="Cambria" panose="02040503050406030204" pitchFamily="18" charset="0"/>
              </a:defRPr>
            </a:lvl1pPr>
          </a:lstStyle>
          <a:p>
            <a:fld id="{CE8F0FC3-9B3D-49D8-AF78-2300D68DE5CB}" type="slidenum">
              <a:rPr lang="en-US" altLang="en-US" smtClean="0"/>
              <a:pPr/>
              <a:t>‹#›</a:t>
            </a:fld>
            <a:endParaRPr lang="en-US" altLang="en-US" dirty="0"/>
          </a:p>
        </p:txBody>
      </p:sp>
    </p:spTree>
    <p:extLst>
      <p:ext uri="{BB962C8B-B14F-4D97-AF65-F5344CB8AC3E}">
        <p14:creationId xmlns:p14="http://schemas.microsoft.com/office/powerpoint/2010/main" val="228337131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628650"/>
            <a:ext cx="9144000" cy="622935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defTabSz="477838" eaLnBrk="0" fontAlgn="base" hangingPunct="0">
              <a:spcBef>
                <a:spcPct val="0"/>
              </a:spcBef>
              <a:spcAft>
                <a:spcPct val="0"/>
              </a:spcAft>
              <a:defRPr/>
            </a:pPr>
            <a:endParaRPr lang="en-US" sz="1000" dirty="0">
              <a:solidFill>
                <a:prstClr val="black"/>
              </a:solidFill>
              <a:latin typeface="Cambria"/>
            </a:endParaRPr>
          </a:p>
        </p:txBody>
      </p:sp>
      <p:pic>
        <p:nvPicPr>
          <p:cNvPr id="6" name="Picture 11" descr="120616---Final-Logo-Transparent.png"/>
          <p:cNvPicPr>
            <a:picLocks noChangeAspect="1"/>
          </p:cNvPicPr>
          <p:nvPr userDrawn="1">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8293100" y="0"/>
            <a:ext cx="7747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04800" y="762003"/>
            <a:ext cx="8569569" cy="5408741"/>
          </a:xfrm>
          <a:prstGeom prst="rect">
            <a:avLst/>
          </a:prstGeom>
        </p:spPr>
        <p:txBody>
          <a:bodyPr lIns="91429" tIns="45714" rIns="91429" bIns="45714"/>
          <a:lstStyle>
            <a:lvl1pPr>
              <a:defRPr sz="2200">
                <a:latin typeface="Cambria" pitchFamily="18" charset="0"/>
              </a:defRPr>
            </a:lvl1pPr>
            <a:lvl2pPr>
              <a:defRPr sz="2000">
                <a:latin typeface="Cambria" pitchFamily="18" charset="0"/>
              </a:defRPr>
            </a:lvl2pPr>
            <a:lvl3pPr>
              <a:defRPr sz="2000">
                <a:latin typeface="Cambria" pitchFamily="18" charset="0"/>
              </a:defRPr>
            </a:lvl3pPr>
            <a:lvl4pPr>
              <a:defRPr sz="2000">
                <a:latin typeface="Cambria" pitchFamily="18" charset="0"/>
              </a:defRPr>
            </a:lvl4pPr>
            <a:lvl5pPr>
              <a:defRPr sz="2000">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a:spLocks noGrp="1"/>
          </p:cNvSpPr>
          <p:nvPr>
            <p:ph type="ftr" sz="quarter" idx="10"/>
          </p:nvPr>
        </p:nvSpPr>
        <p:spPr/>
        <p:txBody>
          <a:bodyPr/>
          <a:lstStyle>
            <a:lvl1pPr algn="ctr" defTabSz="477838" eaLnBrk="0" fontAlgn="base" hangingPunct="0">
              <a:spcBef>
                <a:spcPct val="0"/>
              </a:spcBef>
              <a:spcAft>
                <a:spcPct val="0"/>
              </a:spcAft>
              <a:defRPr sz="1200">
                <a:latin typeface="Cambria" panose="02040503050406030204" pitchFamily="18" charset="0"/>
                <a:ea typeface="MS PGothic" pitchFamily="34" charset="-128"/>
              </a:defRPr>
            </a:lvl1pPr>
          </a:lstStyle>
          <a:p>
            <a:pPr>
              <a:defRPr/>
            </a:pPr>
            <a:endParaRPr lang="en-US" dirty="0"/>
          </a:p>
        </p:txBody>
      </p:sp>
      <p:sp>
        <p:nvSpPr>
          <p:cNvPr id="8" name="Slide Number Placeholder 5"/>
          <p:cNvSpPr>
            <a:spLocks noGrp="1"/>
          </p:cNvSpPr>
          <p:nvPr>
            <p:ph type="sldNum" sz="quarter" idx="11"/>
          </p:nvPr>
        </p:nvSpPr>
        <p:spPr/>
        <p:txBody>
          <a:bodyPr/>
          <a:lstStyle>
            <a:lvl1pPr defTabSz="477838" eaLnBrk="0" hangingPunct="0">
              <a:spcBef>
                <a:spcPct val="50000"/>
              </a:spcBef>
              <a:defRPr>
                <a:latin typeface="Cambria" panose="02040503050406030204" pitchFamily="18" charset="0"/>
              </a:defRPr>
            </a:lvl1pPr>
          </a:lstStyle>
          <a:p>
            <a:fld id="{F5F61625-1595-408F-BD8F-46B92CEC7A6C}" type="slidenum">
              <a:rPr lang="en-US" altLang="en-US" smtClean="0"/>
              <a:pPr/>
              <a:t>‹#›</a:t>
            </a:fld>
            <a:endParaRPr lang="en-US" altLang="en-US" dirty="0"/>
          </a:p>
        </p:txBody>
      </p:sp>
    </p:spTree>
    <p:extLst>
      <p:ext uri="{BB962C8B-B14F-4D97-AF65-F5344CB8AC3E}">
        <p14:creationId xmlns:p14="http://schemas.microsoft.com/office/powerpoint/2010/main" val="1408845448"/>
      </p:ext>
    </p:extLst>
  </p:cSld>
  <p:clrMapOvr>
    <a:masterClrMapping/>
  </p:clrMapOvr>
  <p:transition>
    <p:wipe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75.xml"/><Relationship Id="rId7" Type="http://schemas.openxmlformats.org/officeDocument/2006/relationships/image" Target="../media/image1.png"/><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tags" Target="../tags/tag16.xml"/><Relationship Id="rId5" Type="http://schemas.openxmlformats.org/officeDocument/2006/relationships/theme" Target="../theme/theme10.xml"/><Relationship Id="rId4" Type="http://schemas.openxmlformats.org/officeDocument/2006/relationships/slideLayout" Target="../slideLayouts/slideLayout7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image" Target="../media/image1.png"/><Relationship Id="rId3" Type="http://schemas.openxmlformats.org/officeDocument/2006/relationships/slideLayout" Target="../slideLayouts/slideLayout79.xml"/><Relationship Id="rId21" Type="http://schemas.openxmlformats.org/officeDocument/2006/relationships/slideLayout" Target="../slideLayouts/slideLayout97.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tags" Target="../tags/tag17.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theme" Target="../theme/theme11.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theme" Target="../theme/theme12.xml"/><Relationship Id="rId2" Type="http://schemas.openxmlformats.org/officeDocument/2006/relationships/slideLayout" Target="../slideLayouts/slideLayout101.xml"/><Relationship Id="rId1" Type="http://schemas.openxmlformats.org/officeDocument/2006/relationships/slideLayout" Target="../slideLayouts/slideLayout100.xml"/></Relationships>
</file>

<file path=ppt/slideMasters/_rels/slideMaster13.xml.rels><?xml version="1.0" encoding="UTF-8" standalone="yes"?>
<Relationships xmlns="http://schemas.openxmlformats.org/package/2006/relationships"><Relationship Id="rId3" Type="http://schemas.openxmlformats.org/officeDocument/2006/relationships/slideLayout" Target="../slideLayouts/slideLayout104.xml"/><Relationship Id="rId7" Type="http://schemas.openxmlformats.org/officeDocument/2006/relationships/image" Target="../media/image2.png"/><Relationship Id="rId2" Type="http://schemas.openxmlformats.org/officeDocument/2006/relationships/slideLayout" Target="../slideLayouts/slideLayout103.xml"/><Relationship Id="rId1" Type="http://schemas.openxmlformats.org/officeDocument/2006/relationships/slideLayout" Target="../slideLayouts/slideLayout102.xml"/><Relationship Id="rId6" Type="http://schemas.openxmlformats.org/officeDocument/2006/relationships/image" Target="../media/image1.png"/><Relationship Id="rId5" Type="http://schemas.openxmlformats.org/officeDocument/2006/relationships/tags" Target="../tags/tag21.xml"/><Relationship Id="rId4"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theme" Target="../theme/theme1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theme" Target="../theme/theme3.xml"/><Relationship Id="rId5" Type="http://schemas.openxmlformats.org/officeDocument/2006/relationships/slideLayout" Target="../slideLayouts/slideLayout32.xml"/><Relationship Id="rId4"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theme" Target="../theme/theme4.xml"/><Relationship Id="rId4"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9.xml"/><Relationship Id="rId7" Type="http://schemas.openxmlformats.org/officeDocument/2006/relationships/image" Target="../media/image1.png"/><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tags" Target="../tags/tag8.xml"/><Relationship Id="rId5" Type="http://schemas.openxmlformats.org/officeDocument/2006/relationships/theme" Target="../theme/theme5.xml"/><Relationship Id="rId4" Type="http://schemas.openxmlformats.org/officeDocument/2006/relationships/slideLayout" Target="../slideLayouts/slideLayout4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heme" Target="../theme/theme6.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6" Type="http://schemas.openxmlformats.org/officeDocument/2006/relationships/image" Target="../media/image2.png"/><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image" Target="../media/image1.png"/><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tags" Target="../tags/tag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image" Target="../media/image2.png"/><Relationship Id="rId2" Type="http://schemas.openxmlformats.org/officeDocument/2006/relationships/slideLayout" Target="../slideLayouts/slideLayout54.xml"/><Relationship Id="rId16" Type="http://schemas.openxmlformats.org/officeDocument/2006/relationships/image" Target="../media/image1.png"/><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tags" Target="../tags/tag11.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68.xml"/><Relationship Id="rId7" Type="http://schemas.openxmlformats.org/officeDocument/2006/relationships/image" Target="../media/image1.png"/><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tags" Target="../tags/tag13.xml"/><Relationship Id="rId5" Type="http://schemas.openxmlformats.org/officeDocument/2006/relationships/theme" Target="../theme/theme8.xml"/><Relationship Id="rId4" Type="http://schemas.openxmlformats.org/officeDocument/2006/relationships/slideLayout" Target="../slideLayouts/slideLayout69.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72.xml"/><Relationship Id="rId2" Type="http://schemas.openxmlformats.org/officeDocument/2006/relationships/slideLayout" Target="../slideLayouts/slideLayout71.xml"/><Relationship Id="rId1" Type="http://schemas.openxmlformats.org/officeDocument/2006/relationships/slideLayout" Target="../slideLayouts/slideLayout70.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6"/>
          <p:cNvPicPr>
            <a:picLocks noChangeAspect="1"/>
          </p:cNvPicPr>
          <p:nvPr/>
        </p:nvPicPr>
        <p:blipFill>
          <a:blip r:embed="rId19"/>
          <a:srcRect/>
          <a:stretch>
            <a:fillRect/>
          </a:stretch>
        </p:blipFill>
        <p:spPr bwMode="auto">
          <a:xfrm>
            <a:off x="0" y="209550"/>
            <a:ext cx="9144000" cy="419100"/>
          </a:xfrm>
          <a:prstGeom prst="rect">
            <a:avLst/>
          </a:prstGeom>
          <a:noFill/>
          <a:ln w="9525">
            <a:noFill/>
            <a:miter lim="800000"/>
            <a:headEnd/>
            <a:tailEnd/>
          </a:ln>
        </p:spPr>
      </p:pic>
      <p:sp>
        <p:nvSpPr>
          <p:cNvPr id="5123" name="Title Placeholder 1"/>
          <p:cNvSpPr>
            <a:spLocks noGrp="1"/>
          </p:cNvSpPr>
          <p:nvPr>
            <p:ph type="title"/>
          </p:nvPr>
        </p:nvSpPr>
        <p:spPr bwMode="auto">
          <a:xfrm>
            <a:off x="0" y="101600"/>
            <a:ext cx="61849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4"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ambria" panose="02040503050406030204" pitchFamily="18" charset="0"/>
              </a:defRPr>
            </a:lvl1pPr>
          </a:lstStyle>
          <a:p>
            <a:pPr>
              <a:defRPr/>
            </a:pPr>
            <a:endParaRPr lang="en-US" alt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mbria" panose="02040503050406030204" pitchFamily="18" charset="0"/>
              </a:defRPr>
            </a:lvl1pPr>
          </a:lstStyle>
          <a:p>
            <a:pPr>
              <a:defRPr/>
            </a:pPr>
            <a:endParaRPr lang="en-US" alt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mbria" panose="02040503050406030204" pitchFamily="18" charset="0"/>
              </a:defRPr>
            </a:lvl1pPr>
          </a:lstStyle>
          <a:p>
            <a:pPr>
              <a:defRPr/>
            </a:pPr>
            <a:fld id="{BB7B790E-42D3-4EAA-A274-334B4C6D2AAC}" type="slidenum">
              <a:rPr lang="en-US" altLang="en-US" smtClean="0"/>
              <a:pPr>
                <a:defRPr/>
              </a:pPr>
              <a:t>‹#›</a:t>
            </a:fld>
            <a:endParaRPr lang="en-US" altLang="en-US" dirty="0"/>
          </a:p>
        </p:txBody>
      </p:sp>
      <p:pic>
        <p:nvPicPr>
          <p:cNvPr id="5128" name="Picture 11" descr="120616---Final-Logo-Transparent.png"/>
          <p:cNvPicPr>
            <a:picLocks noChangeAspect="1"/>
          </p:cNvPicPr>
          <p:nvPr>
            <p:custDataLst>
              <p:tags r:id="rId18"/>
            </p:custDataLst>
          </p:nvPr>
        </p:nvPicPr>
        <p:blipFill>
          <a:blip r:embed="rId20"/>
          <a:srcRect/>
          <a:stretch>
            <a:fillRect/>
          </a:stretch>
        </p:blipFill>
        <p:spPr bwMode="auto">
          <a:xfrm>
            <a:off x="8293100" y="0"/>
            <a:ext cx="774700" cy="914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39" r:id="rId1"/>
    <p:sldLayoutId id="2147484540" r:id="rId2"/>
    <p:sldLayoutId id="2147484566" r:id="rId3"/>
    <p:sldLayoutId id="2147484567" r:id="rId4"/>
    <p:sldLayoutId id="2147484541" r:id="rId5"/>
    <p:sldLayoutId id="2147484542" r:id="rId6"/>
    <p:sldLayoutId id="2147484543" r:id="rId7"/>
    <p:sldLayoutId id="2147484544" r:id="rId8"/>
    <p:sldLayoutId id="2147484545" r:id="rId9"/>
    <p:sldLayoutId id="2147484546" r:id="rId10"/>
    <p:sldLayoutId id="2147484547" r:id="rId11"/>
    <p:sldLayoutId id="2147484568" r:id="rId12"/>
    <p:sldLayoutId id="2147484569" r:id="rId13"/>
    <p:sldLayoutId id="2147484570" r:id="rId14"/>
    <p:sldLayoutId id="2147484550" r:id="rId15"/>
    <p:sldLayoutId id="2147484572" r:id="rId16"/>
  </p:sldLayoutIdLst>
  <p:txStyles>
    <p:titleStyle>
      <a:lvl1pPr algn="l" rtl="0" eaLnBrk="0" fontAlgn="base" hangingPunct="0">
        <a:spcBef>
          <a:spcPct val="0"/>
        </a:spcBef>
        <a:spcAft>
          <a:spcPct val="0"/>
        </a:spcAft>
        <a:defRPr sz="2400" b="1" kern="1200">
          <a:solidFill>
            <a:schemeClr val="tx1"/>
          </a:solidFill>
          <a:latin typeface="Cambria" pitchFamily="18" charset="0"/>
          <a:ea typeface="+mj-ea"/>
          <a:cs typeface="+mj-cs"/>
        </a:defRPr>
      </a:lvl1pPr>
      <a:lvl2pPr algn="l" rtl="0" eaLnBrk="0" fontAlgn="base" hangingPunct="0">
        <a:spcBef>
          <a:spcPct val="0"/>
        </a:spcBef>
        <a:spcAft>
          <a:spcPct val="0"/>
        </a:spcAft>
        <a:defRPr sz="2400" b="1">
          <a:solidFill>
            <a:schemeClr val="tx1"/>
          </a:solidFill>
          <a:latin typeface="Cambria" pitchFamily="18" charset="0"/>
        </a:defRPr>
      </a:lvl2pPr>
      <a:lvl3pPr algn="l" rtl="0" eaLnBrk="0" fontAlgn="base" hangingPunct="0">
        <a:spcBef>
          <a:spcPct val="0"/>
        </a:spcBef>
        <a:spcAft>
          <a:spcPct val="0"/>
        </a:spcAft>
        <a:defRPr sz="2400" b="1">
          <a:solidFill>
            <a:schemeClr val="tx1"/>
          </a:solidFill>
          <a:latin typeface="Cambria" pitchFamily="18" charset="0"/>
        </a:defRPr>
      </a:lvl3pPr>
      <a:lvl4pPr algn="l" rtl="0" eaLnBrk="0" fontAlgn="base" hangingPunct="0">
        <a:spcBef>
          <a:spcPct val="0"/>
        </a:spcBef>
        <a:spcAft>
          <a:spcPct val="0"/>
        </a:spcAft>
        <a:defRPr sz="2400" b="1">
          <a:solidFill>
            <a:schemeClr val="tx1"/>
          </a:solidFill>
          <a:latin typeface="Cambria" pitchFamily="18" charset="0"/>
        </a:defRPr>
      </a:lvl4pPr>
      <a:lvl5pPr algn="l" rtl="0" eaLnBrk="0" fontAlgn="base" hangingPunct="0">
        <a:spcBef>
          <a:spcPct val="0"/>
        </a:spcBef>
        <a:spcAft>
          <a:spcPct val="0"/>
        </a:spcAft>
        <a:defRPr sz="2400" b="1">
          <a:solidFill>
            <a:schemeClr val="tx1"/>
          </a:solidFill>
          <a:latin typeface="Cambria" pitchFamily="18" charset="0"/>
        </a:defRPr>
      </a:lvl5pPr>
      <a:lvl6pPr marL="457200" algn="l" rtl="0" fontAlgn="base">
        <a:spcBef>
          <a:spcPct val="0"/>
        </a:spcBef>
        <a:spcAft>
          <a:spcPct val="0"/>
        </a:spcAft>
        <a:defRPr sz="2400" b="1">
          <a:solidFill>
            <a:schemeClr val="tx1"/>
          </a:solidFill>
          <a:latin typeface="Cambria" pitchFamily="18" charset="0"/>
        </a:defRPr>
      </a:lvl6pPr>
      <a:lvl7pPr marL="914400" algn="l" rtl="0" fontAlgn="base">
        <a:spcBef>
          <a:spcPct val="0"/>
        </a:spcBef>
        <a:spcAft>
          <a:spcPct val="0"/>
        </a:spcAft>
        <a:defRPr sz="2400" b="1">
          <a:solidFill>
            <a:schemeClr val="tx1"/>
          </a:solidFill>
          <a:latin typeface="Cambria" pitchFamily="18" charset="0"/>
        </a:defRPr>
      </a:lvl7pPr>
      <a:lvl8pPr marL="1371600" algn="l" rtl="0" fontAlgn="base">
        <a:spcBef>
          <a:spcPct val="0"/>
        </a:spcBef>
        <a:spcAft>
          <a:spcPct val="0"/>
        </a:spcAft>
        <a:defRPr sz="2400" b="1">
          <a:solidFill>
            <a:schemeClr val="tx1"/>
          </a:solidFill>
          <a:latin typeface="Cambria" pitchFamily="18" charset="0"/>
        </a:defRPr>
      </a:lvl8pPr>
      <a:lvl9pPr marL="1828800" algn="l" rtl="0" fontAlgn="base">
        <a:spcBef>
          <a:spcPct val="0"/>
        </a:spcBef>
        <a:spcAft>
          <a:spcPct val="0"/>
        </a:spcAft>
        <a:defRPr sz="2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Cambria" panose="02040503050406030204" pitchFamily="18"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Cambria" panose="02040503050406030204" pitchFamily="18"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Cambria" panose="02040503050406030204" pitchFamily="18"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Cambria" panose="02040503050406030204" pitchFamily="18"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194" name="Picture 6"/>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1" descr="120616---Final-Logo-Transparent.png"/>
          <p:cNvPicPr>
            <a:picLocks noChangeAspect="1"/>
          </p:cNvPicPr>
          <p:nvPr userDrawn="1">
            <p:custDataLst>
              <p:tags r:id="rId6"/>
            </p:custDataLst>
          </p:nvPr>
        </p:nvPicPr>
        <p:blipFill>
          <a:blip r:embed="rId8" cstate="print"/>
          <a:srcRect/>
          <a:stretch>
            <a:fillRect/>
          </a:stretch>
        </p:blipFill>
        <p:spPr bwMode="auto">
          <a:xfrm>
            <a:off x="8293100" y="0"/>
            <a:ext cx="774700" cy="914400"/>
          </a:xfrm>
          <a:prstGeom prst="rect">
            <a:avLst/>
          </a:prstGeom>
          <a:noFill/>
          <a:ln w="9525">
            <a:noFill/>
            <a:miter lim="800000"/>
            <a:headEnd/>
            <a:tailEnd/>
          </a:ln>
        </p:spPr>
      </p:pic>
      <p:sp>
        <p:nvSpPr>
          <p:cNvPr id="4" name="Footer Placeholder 4"/>
          <p:cNvSpPr txBox="1">
            <a:spLocks/>
          </p:cNvSpPr>
          <p:nvPr userDrawn="1"/>
        </p:nvSpPr>
        <p:spPr>
          <a:xfrm>
            <a:off x="3124200" y="6416679"/>
            <a:ext cx="2895600" cy="365125"/>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black"/>
                </a:solidFill>
              </a:rPr>
              <a:t>Private and Confidential</a:t>
            </a:r>
          </a:p>
        </p:txBody>
      </p:sp>
      <p:sp>
        <p:nvSpPr>
          <p:cNvPr id="5" name="Slide Number Placeholder 5"/>
          <p:cNvSpPr txBox="1">
            <a:spLocks/>
          </p:cNvSpPr>
          <p:nvPr userDrawn="1"/>
        </p:nvSpPr>
        <p:spPr>
          <a:xfrm>
            <a:off x="6629400" y="6416679"/>
            <a:ext cx="2133600" cy="365125"/>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232634356"/>
      </p:ext>
    </p:extLst>
  </p:cSld>
  <p:clrMap bg1="lt1" tx1="dk1" bg2="lt2" tx2="dk2" accent1="accent1" accent2="accent2" accent3="accent3" accent4="accent4" accent5="accent5" accent6="accent6" hlink="hlink" folHlink="folHlink"/>
  <p:sldLayoutIdLst>
    <p:sldLayoutId id="2147484654" r:id="rId1"/>
    <p:sldLayoutId id="2147484655" r:id="rId2"/>
    <p:sldLayoutId id="2147484656" r:id="rId3"/>
    <p:sldLayoutId id="2147484657" r:id="rId4"/>
  </p:sldLayoutIdLst>
  <p:transition>
    <p:wipe dir="u"/>
  </p:transition>
  <p:txStyles>
    <p:title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46" rtl="0" eaLnBrk="1" latinLnBrk="0" hangingPunct="1">
        <a:defRPr sz="1800" kern="1200">
          <a:solidFill>
            <a:schemeClr val="tx1"/>
          </a:solidFill>
          <a:latin typeface="+mn-lt"/>
          <a:ea typeface="+mn-ea"/>
          <a:cs typeface="+mn-cs"/>
        </a:defRPr>
      </a:lvl1pPr>
      <a:lvl2pPr marL="457146" algn="l" defTabSz="457146" rtl="0" eaLnBrk="1" latinLnBrk="0" hangingPunct="1">
        <a:defRPr sz="1800" kern="1200">
          <a:solidFill>
            <a:schemeClr val="tx1"/>
          </a:solidFill>
          <a:latin typeface="+mn-lt"/>
          <a:ea typeface="+mn-ea"/>
          <a:cs typeface="+mn-cs"/>
        </a:defRPr>
      </a:lvl2pPr>
      <a:lvl3pPr marL="914293" algn="l" defTabSz="457146" rtl="0" eaLnBrk="1" latinLnBrk="0" hangingPunct="1">
        <a:defRPr sz="1800" kern="1200">
          <a:solidFill>
            <a:schemeClr val="tx1"/>
          </a:solidFill>
          <a:latin typeface="+mn-lt"/>
          <a:ea typeface="+mn-ea"/>
          <a:cs typeface="+mn-cs"/>
        </a:defRPr>
      </a:lvl3pPr>
      <a:lvl4pPr marL="1371440" algn="l" defTabSz="457146" rtl="0" eaLnBrk="1" latinLnBrk="0" hangingPunct="1">
        <a:defRPr sz="1800" kern="1200">
          <a:solidFill>
            <a:schemeClr val="tx1"/>
          </a:solidFill>
          <a:latin typeface="+mn-lt"/>
          <a:ea typeface="+mn-ea"/>
          <a:cs typeface="+mn-cs"/>
        </a:defRPr>
      </a:lvl4pPr>
      <a:lvl5pPr marL="1828586" algn="l" defTabSz="457146" rtl="0" eaLnBrk="1" latinLnBrk="0" hangingPunct="1">
        <a:defRPr sz="1800" kern="1200">
          <a:solidFill>
            <a:schemeClr val="tx1"/>
          </a:solidFill>
          <a:latin typeface="+mn-lt"/>
          <a:ea typeface="+mn-ea"/>
          <a:cs typeface="+mn-cs"/>
        </a:defRPr>
      </a:lvl5pPr>
      <a:lvl6pPr marL="2285733" algn="l" defTabSz="457146" rtl="0" eaLnBrk="1" latinLnBrk="0" hangingPunct="1">
        <a:defRPr sz="1800" kern="1200">
          <a:solidFill>
            <a:schemeClr val="tx1"/>
          </a:solidFill>
          <a:latin typeface="+mn-lt"/>
          <a:ea typeface="+mn-ea"/>
          <a:cs typeface="+mn-cs"/>
        </a:defRPr>
      </a:lvl6pPr>
      <a:lvl7pPr marL="2742879" algn="l" defTabSz="457146" rtl="0" eaLnBrk="1" latinLnBrk="0" hangingPunct="1">
        <a:defRPr sz="1800" kern="1200">
          <a:solidFill>
            <a:schemeClr val="tx1"/>
          </a:solidFill>
          <a:latin typeface="+mn-lt"/>
          <a:ea typeface="+mn-ea"/>
          <a:cs typeface="+mn-cs"/>
        </a:defRPr>
      </a:lvl7pPr>
      <a:lvl8pPr marL="3200026" algn="l" defTabSz="457146" rtl="0" eaLnBrk="1" latinLnBrk="0" hangingPunct="1">
        <a:defRPr sz="1800" kern="1200">
          <a:solidFill>
            <a:schemeClr val="tx1"/>
          </a:solidFill>
          <a:latin typeface="+mn-lt"/>
          <a:ea typeface="+mn-ea"/>
          <a:cs typeface="+mn-cs"/>
        </a:defRPr>
      </a:lvl8pPr>
      <a:lvl9pPr marL="3657172" algn="l" defTabSz="457146"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122" name="Picture 6"/>
          <p:cNvPicPr>
            <a:picLocks noChangeAspect="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Placeholder 1"/>
          <p:cNvSpPr>
            <a:spLocks noGrp="1"/>
          </p:cNvSpPr>
          <p:nvPr>
            <p:ph type="title"/>
          </p:nvPr>
        </p:nvSpPr>
        <p:spPr bwMode="auto">
          <a:xfrm>
            <a:off x="0" y="101600"/>
            <a:ext cx="618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4"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fontAlgn="base">
              <a:spcBef>
                <a:spcPct val="0"/>
              </a:spcBef>
              <a:spcAft>
                <a:spcPct val="0"/>
              </a:spcAft>
              <a:defRPr/>
            </a:pPr>
            <a:fld id="{46BABE29-8300-4A2F-85B1-0763801B440B}" type="datetimeFigureOut">
              <a:rPr lang="en-US">
                <a:solidFill>
                  <a:prstClr val="black">
                    <a:tint val="75000"/>
                  </a:prstClr>
                </a:solidFill>
                <a:latin typeface="Arial" pitchFamily="34" charset="0"/>
                <a:cs typeface="Arial" pitchFamily="34" charset="0"/>
              </a:rPr>
              <a:pPr fontAlgn="base">
                <a:spcBef>
                  <a:spcPct val="0"/>
                </a:spcBef>
                <a:spcAft>
                  <a:spcPct val="0"/>
                </a:spcAft>
                <a:defRPr/>
              </a:pPr>
              <a:t>09-Dec-16</a:t>
            </a:fld>
            <a:endParaRPr lang="en-US" dirty="0">
              <a:solidFill>
                <a:prstClr val="black">
                  <a:tint val="75000"/>
                </a:prstClr>
              </a:solidFill>
              <a:latin typeface="Arial" pitchFamily="34" charset="0"/>
              <a:cs typeface="Arial" pitchFamily="34"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lang="en-US" dirty="0">
              <a:solidFill>
                <a:prstClr val="black">
                  <a:tint val="75000"/>
                </a:prstClr>
              </a:solidFill>
              <a:latin typeface="Arial" pitchFamily="34" charset="0"/>
              <a:cs typeface="Arial" pitchFamily="34"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fontAlgn="base">
              <a:spcBef>
                <a:spcPct val="0"/>
              </a:spcBef>
              <a:spcAft>
                <a:spcPct val="0"/>
              </a:spcAft>
              <a:defRPr/>
            </a:pPr>
            <a:fld id="{F2C9C02A-646F-4FF4-B45A-F39CE1A215B2}" type="slidenum">
              <a:rPr lang="en-US">
                <a:solidFill>
                  <a:prstClr val="black">
                    <a:tint val="75000"/>
                  </a:prstClr>
                </a:solidFill>
                <a:latin typeface="Arial" pitchFamily="34" charset="0"/>
                <a:cs typeface="Arial" pitchFamily="34" charset="0"/>
              </a:rPr>
              <a:pPr fontAlgn="base">
                <a:spcBef>
                  <a:spcPct val="0"/>
                </a:spcBef>
                <a:spcAft>
                  <a:spcPct val="0"/>
                </a:spcAft>
                <a:defRPr/>
              </a:pPr>
              <a:t>‹#›</a:t>
            </a:fld>
            <a:endParaRPr lang="en-US" dirty="0">
              <a:solidFill>
                <a:prstClr val="black">
                  <a:tint val="75000"/>
                </a:prstClr>
              </a:solidFill>
              <a:latin typeface="Arial" pitchFamily="34" charset="0"/>
              <a:cs typeface="Arial" pitchFamily="34" charset="0"/>
            </a:endParaRPr>
          </a:p>
        </p:txBody>
      </p:sp>
      <p:pic>
        <p:nvPicPr>
          <p:cNvPr id="5128" name="Picture 11" descr="120616---Final-Logo-Transparent.png"/>
          <p:cNvPicPr>
            <a:picLocks noChangeAspect="1"/>
          </p:cNvPicPr>
          <p:nvPr>
            <p:custDataLst>
              <p:tags r:id="rId25"/>
            </p:custDataLst>
          </p:nvPr>
        </p:nvPicPr>
        <p:blipFill>
          <a:blip r:embed="rId27" cstate="print">
            <a:extLst>
              <a:ext uri="{28A0092B-C50C-407E-A947-70E740481C1C}">
                <a14:useLocalDpi xmlns:a14="http://schemas.microsoft.com/office/drawing/2010/main" val="0"/>
              </a:ext>
            </a:extLst>
          </a:blip>
          <a:srcRect/>
          <a:stretch>
            <a:fillRect/>
          </a:stretch>
        </p:blipFill>
        <p:spPr bwMode="auto">
          <a:xfrm>
            <a:off x="8293100" y="0"/>
            <a:ext cx="7747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1"/>
          <p:cNvPicPr>
            <a:picLocks noChangeAspect="1"/>
          </p:cNvPicPr>
          <p:nvPr userDrawn="1"/>
        </p:nvPicPr>
        <p:blipFill>
          <a:blip r:embed="rId26" cstate="print">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0873079"/>
      </p:ext>
    </p:extLst>
  </p:cSld>
  <p:clrMap bg1="lt1" tx1="dk1" bg2="lt2" tx2="dk2" accent1="accent1" accent2="accent2" accent3="accent3" accent4="accent4" accent5="accent5" accent6="accent6" hlink="hlink" folHlink="folHlink"/>
  <p:sldLayoutIdLst>
    <p:sldLayoutId id="2147484659" r:id="rId1"/>
    <p:sldLayoutId id="2147484660" r:id="rId2"/>
    <p:sldLayoutId id="2147484661" r:id="rId3"/>
    <p:sldLayoutId id="2147484662" r:id="rId4"/>
    <p:sldLayoutId id="2147484663" r:id="rId5"/>
    <p:sldLayoutId id="2147484664" r:id="rId6"/>
    <p:sldLayoutId id="2147484665" r:id="rId7"/>
    <p:sldLayoutId id="2147484666" r:id="rId8"/>
    <p:sldLayoutId id="2147484667" r:id="rId9"/>
    <p:sldLayoutId id="2147484668" r:id="rId10"/>
    <p:sldLayoutId id="2147484669" r:id="rId11"/>
    <p:sldLayoutId id="2147484670" r:id="rId12"/>
    <p:sldLayoutId id="2147484671" r:id="rId13"/>
    <p:sldLayoutId id="2147484672" r:id="rId14"/>
    <p:sldLayoutId id="2147484674" r:id="rId15"/>
    <p:sldLayoutId id="2147484675" r:id="rId16"/>
    <p:sldLayoutId id="2147484676" r:id="rId17"/>
    <p:sldLayoutId id="2147484677" r:id="rId18"/>
    <p:sldLayoutId id="2147484678" r:id="rId19"/>
    <p:sldLayoutId id="2147484679" r:id="rId20"/>
    <p:sldLayoutId id="2147484680" r:id="rId21"/>
    <p:sldLayoutId id="2147484681" r:id="rId22"/>
    <p:sldLayoutId id="2147484682" r:id="rId23"/>
  </p:sldLayoutIdLst>
  <p:transition>
    <p:wipe dir="u"/>
  </p:transition>
  <p:txStyles>
    <p:titleStyle>
      <a:lvl1pPr algn="l" rtl="0" fontAlgn="base">
        <a:spcBef>
          <a:spcPct val="0"/>
        </a:spcBef>
        <a:spcAft>
          <a:spcPct val="0"/>
        </a:spcAft>
        <a:defRPr sz="2400" b="1" kern="1200">
          <a:solidFill>
            <a:schemeClr val="tx1"/>
          </a:solidFill>
          <a:latin typeface="Cambria" pitchFamily="18" charset="0"/>
          <a:ea typeface="+mj-ea"/>
          <a:cs typeface="+mj-cs"/>
        </a:defRPr>
      </a:lvl1pPr>
      <a:lvl2pPr algn="l" rtl="0" fontAlgn="base">
        <a:spcBef>
          <a:spcPct val="0"/>
        </a:spcBef>
        <a:spcAft>
          <a:spcPct val="0"/>
        </a:spcAft>
        <a:defRPr sz="2400" b="1">
          <a:solidFill>
            <a:schemeClr val="tx1"/>
          </a:solidFill>
          <a:latin typeface="Cambria" pitchFamily="18" charset="0"/>
        </a:defRPr>
      </a:lvl2pPr>
      <a:lvl3pPr algn="l" rtl="0" fontAlgn="base">
        <a:spcBef>
          <a:spcPct val="0"/>
        </a:spcBef>
        <a:spcAft>
          <a:spcPct val="0"/>
        </a:spcAft>
        <a:defRPr sz="2400" b="1">
          <a:solidFill>
            <a:schemeClr val="tx1"/>
          </a:solidFill>
          <a:latin typeface="Cambria" pitchFamily="18" charset="0"/>
        </a:defRPr>
      </a:lvl3pPr>
      <a:lvl4pPr algn="l" rtl="0" fontAlgn="base">
        <a:spcBef>
          <a:spcPct val="0"/>
        </a:spcBef>
        <a:spcAft>
          <a:spcPct val="0"/>
        </a:spcAft>
        <a:defRPr sz="2400" b="1">
          <a:solidFill>
            <a:schemeClr val="tx1"/>
          </a:solidFill>
          <a:latin typeface="Cambria" pitchFamily="18" charset="0"/>
        </a:defRPr>
      </a:lvl4pPr>
      <a:lvl5pPr algn="l" rtl="0" fontAlgn="base">
        <a:spcBef>
          <a:spcPct val="0"/>
        </a:spcBef>
        <a:spcAft>
          <a:spcPct val="0"/>
        </a:spcAft>
        <a:defRPr sz="2400" b="1">
          <a:solidFill>
            <a:schemeClr val="tx1"/>
          </a:solidFill>
          <a:latin typeface="Cambria" pitchFamily="18" charset="0"/>
        </a:defRPr>
      </a:lvl5pPr>
      <a:lvl6pPr marL="457200" algn="l" rtl="0" fontAlgn="base">
        <a:spcBef>
          <a:spcPct val="0"/>
        </a:spcBef>
        <a:spcAft>
          <a:spcPct val="0"/>
        </a:spcAft>
        <a:defRPr sz="2400" b="1">
          <a:solidFill>
            <a:schemeClr val="tx1"/>
          </a:solidFill>
          <a:latin typeface="Cambria" pitchFamily="18" charset="0"/>
        </a:defRPr>
      </a:lvl6pPr>
      <a:lvl7pPr marL="914400" algn="l" rtl="0" fontAlgn="base">
        <a:spcBef>
          <a:spcPct val="0"/>
        </a:spcBef>
        <a:spcAft>
          <a:spcPct val="0"/>
        </a:spcAft>
        <a:defRPr sz="2400" b="1">
          <a:solidFill>
            <a:schemeClr val="tx1"/>
          </a:solidFill>
          <a:latin typeface="Cambria" pitchFamily="18" charset="0"/>
        </a:defRPr>
      </a:lvl7pPr>
      <a:lvl8pPr marL="1371600" algn="l" rtl="0" fontAlgn="base">
        <a:spcBef>
          <a:spcPct val="0"/>
        </a:spcBef>
        <a:spcAft>
          <a:spcPct val="0"/>
        </a:spcAft>
        <a:defRPr sz="2400" b="1">
          <a:solidFill>
            <a:schemeClr val="tx1"/>
          </a:solidFill>
          <a:latin typeface="Cambria" pitchFamily="18" charset="0"/>
        </a:defRPr>
      </a:lvl8pPr>
      <a:lvl9pPr marL="1828800" algn="l" rtl="0" fontAlgn="base">
        <a:spcBef>
          <a:spcPct val="0"/>
        </a:spcBef>
        <a:spcAft>
          <a:spcPct val="0"/>
        </a:spcAft>
        <a:defRPr sz="2400" b="1">
          <a:solidFill>
            <a:schemeClr val="tx1"/>
          </a:solidFill>
          <a:latin typeface="Cambria" pitchFamily="18"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Cambria" panose="02040503050406030204" pitchFamily="18" charset="0"/>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Cambria" panose="02040503050406030204" pitchFamily="18" charset="0"/>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Cambria" panose="02040503050406030204" pitchFamily="18" charset="0"/>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Cambria" panose="02040503050406030204" pitchFamily="18" charset="0"/>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oter Placeholder 4"/>
          <p:cNvSpPr>
            <a:spLocks noGrp="1"/>
          </p:cNvSpPr>
          <p:nvPr>
            <p:ph type="ftr" sz="quarter" idx="3"/>
          </p:nvPr>
        </p:nvSpPr>
        <p:spPr>
          <a:xfrm>
            <a:off x="3124200" y="6356377"/>
            <a:ext cx="2895600" cy="365125"/>
          </a:xfrm>
          <a:prstGeom prst="rect">
            <a:avLst/>
          </a:prstGeom>
        </p:spPr>
        <p:txBody>
          <a:bodyPr/>
          <a:lstStyle>
            <a:lvl1pPr algn="ctr" defTabSz="914400" eaLnBrk="1" fontAlgn="auto" hangingPunct="1">
              <a:spcBef>
                <a:spcPts val="0"/>
              </a:spcBef>
              <a:spcAft>
                <a:spcPts val="0"/>
              </a:spcAft>
              <a:defRPr sz="1200">
                <a:solidFill>
                  <a:prstClr val="black"/>
                </a:solidFill>
                <a:latin typeface="Calibri"/>
                <a:ea typeface="+mn-ea"/>
                <a:cs typeface="+mn-cs"/>
              </a:defRPr>
            </a:lvl1pPr>
          </a:lstStyle>
          <a:p>
            <a:pPr>
              <a:defRPr/>
            </a:pPr>
            <a:r>
              <a:rPr lang="en-US"/>
              <a:t>Private and Confidential</a:t>
            </a:r>
            <a:endParaRPr lang="en-US" dirty="0"/>
          </a:p>
        </p:txBody>
      </p:sp>
      <p:sp>
        <p:nvSpPr>
          <p:cNvPr id="3" name="Slide Number Placeholder 5"/>
          <p:cNvSpPr>
            <a:spLocks noGrp="1"/>
          </p:cNvSpPr>
          <p:nvPr>
            <p:ph type="sldNum" sz="quarter" idx="4"/>
          </p:nvPr>
        </p:nvSpPr>
        <p:spPr>
          <a:xfrm>
            <a:off x="6553200" y="6356377"/>
            <a:ext cx="2133600" cy="365125"/>
          </a:xfrm>
          <a:prstGeom prst="rect">
            <a:avLst/>
          </a:prstGeom>
        </p:spPr>
        <p:txBody>
          <a:bodyPr vert="horz" wrap="square" lIns="91440" tIns="45720" rIns="91440" bIns="45720" numCol="1" anchor="t" anchorCtr="0" compatLnSpc="1">
            <a:prstTxWarp prst="textNoShape">
              <a:avLst/>
            </a:prstTxWarp>
          </a:bodyPr>
          <a:lstStyle>
            <a:lvl1pPr algn="r" defTabSz="914400" eaLnBrk="1" hangingPunct="1">
              <a:defRPr sz="1200">
                <a:solidFill>
                  <a:srgbClr val="000000"/>
                </a:solidFill>
                <a:latin typeface="Calibri" pitchFamily="34" charset="0"/>
              </a:defRPr>
            </a:lvl1pPr>
          </a:lstStyle>
          <a:p>
            <a:pPr>
              <a:defRPr/>
            </a:pPr>
            <a:fld id="{4FF81BE4-A7F9-4A01-8777-2DD842CE1A71}" type="slidenum">
              <a:rPr lang="en-US">
                <a:ea typeface="MS PGothic" pitchFamily="34" charset="-128"/>
              </a:rPr>
              <a:pPr>
                <a:defRPr/>
              </a:pPr>
              <a:t>‹#›</a:t>
            </a:fld>
            <a:endParaRPr lang="en-US">
              <a:ea typeface="MS PGothic" pitchFamily="34" charset="-128"/>
            </a:endParaRPr>
          </a:p>
        </p:txBody>
      </p:sp>
    </p:spTree>
    <p:extLst>
      <p:ext uri="{BB962C8B-B14F-4D97-AF65-F5344CB8AC3E}">
        <p14:creationId xmlns:p14="http://schemas.microsoft.com/office/powerpoint/2010/main" val="1282208429"/>
      </p:ext>
    </p:extLst>
  </p:cSld>
  <p:clrMap bg1="lt1" tx1="dk1" bg2="lt2" tx2="dk2" accent1="accent1" accent2="accent2" accent3="accent3" accent4="accent4" accent5="accent5" accent6="accent6" hlink="hlink" folHlink="folHlink"/>
  <p:sldLayoutIdLst>
    <p:sldLayoutId id="2147484684" r:id="rId1"/>
    <p:sldLayoutId id="2147484685" r:id="rId2"/>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S PGothic" charset="0"/>
        </a:defRPr>
      </a:lvl1pPr>
      <a:lvl2pPr algn="ctr" defTabSz="457200" rtl="0" eaLnBrk="0" fontAlgn="base" hangingPunct="0">
        <a:spcBef>
          <a:spcPct val="0"/>
        </a:spcBef>
        <a:spcAft>
          <a:spcPct val="0"/>
        </a:spcAft>
        <a:defRPr sz="4400">
          <a:solidFill>
            <a:schemeClr val="tx1"/>
          </a:solidFill>
          <a:latin typeface="Calibri" pitchFamily="-84" charset="0"/>
          <a:ea typeface="MS PGothic" panose="020B0600070205080204" pitchFamily="34" charset="-128"/>
          <a:cs typeface="MS PGothic" charset="0"/>
        </a:defRPr>
      </a:lvl2pPr>
      <a:lvl3pPr algn="ctr" defTabSz="457200" rtl="0" eaLnBrk="0" fontAlgn="base" hangingPunct="0">
        <a:spcBef>
          <a:spcPct val="0"/>
        </a:spcBef>
        <a:spcAft>
          <a:spcPct val="0"/>
        </a:spcAft>
        <a:defRPr sz="4400">
          <a:solidFill>
            <a:schemeClr val="tx1"/>
          </a:solidFill>
          <a:latin typeface="Calibri" pitchFamily="-84" charset="0"/>
          <a:ea typeface="MS PGothic" panose="020B0600070205080204" pitchFamily="34" charset="-128"/>
          <a:cs typeface="MS PGothic" charset="0"/>
        </a:defRPr>
      </a:lvl3pPr>
      <a:lvl4pPr algn="ctr" defTabSz="457200" rtl="0" eaLnBrk="0" fontAlgn="base" hangingPunct="0">
        <a:spcBef>
          <a:spcPct val="0"/>
        </a:spcBef>
        <a:spcAft>
          <a:spcPct val="0"/>
        </a:spcAft>
        <a:defRPr sz="4400">
          <a:solidFill>
            <a:schemeClr val="tx1"/>
          </a:solidFill>
          <a:latin typeface="Calibri" pitchFamily="-84" charset="0"/>
          <a:ea typeface="MS PGothic" panose="020B0600070205080204" pitchFamily="34" charset="-128"/>
          <a:cs typeface="MS PGothic" charset="0"/>
        </a:defRPr>
      </a:lvl4pPr>
      <a:lvl5pPr algn="ctr" defTabSz="457200" rtl="0" eaLnBrk="0" fontAlgn="base" hangingPunct="0">
        <a:spcBef>
          <a:spcPct val="0"/>
        </a:spcBef>
        <a:spcAft>
          <a:spcPct val="0"/>
        </a:spcAft>
        <a:defRPr sz="4400">
          <a:solidFill>
            <a:schemeClr val="tx1"/>
          </a:solidFill>
          <a:latin typeface="Calibri" pitchFamily="-84" charset="0"/>
          <a:ea typeface="MS PGothic" panose="020B0600070205080204" pitchFamily="34" charset="-128"/>
          <a:cs typeface="MS PGothic" charset="0"/>
        </a:defRPr>
      </a:lvl5pPr>
      <a:lvl6pPr marL="457200" algn="ctr" defTabSz="457200" rtl="0" fontAlgn="base">
        <a:spcBef>
          <a:spcPct val="0"/>
        </a:spcBef>
        <a:spcAft>
          <a:spcPct val="0"/>
        </a:spcAft>
        <a:defRPr sz="4400">
          <a:solidFill>
            <a:schemeClr val="tx1"/>
          </a:solidFill>
          <a:latin typeface="Calibri" pitchFamily="-84" charset="0"/>
          <a:ea typeface="ＭＳ Ｐゴシック" pitchFamily="-84" charset="-128"/>
          <a:cs typeface="ＭＳ Ｐゴシック" pitchFamily="-84" charset="-128"/>
        </a:defRPr>
      </a:lvl6pPr>
      <a:lvl7pPr marL="914400" algn="ctr" defTabSz="457200" rtl="0" fontAlgn="base">
        <a:spcBef>
          <a:spcPct val="0"/>
        </a:spcBef>
        <a:spcAft>
          <a:spcPct val="0"/>
        </a:spcAft>
        <a:defRPr sz="4400">
          <a:solidFill>
            <a:schemeClr val="tx1"/>
          </a:solidFill>
          <a:latin typeface="Calibri" pitchFamily="-84" charset="0"/>
          <a:ea typeface="ＭＳ Ｐゴシック" pitchFamily="-84" charset="-128"/>
          <a:cs typeface="ＭＳ Ｐゴシック" pitchFamily="-84" charset="-128"/>
        </a:defRPr>
      </a:lvl7pPr>
      <a:lvl8pPr marL="1371600" algn="ctr" defTabSz="457200" rtl="0" fontAlgn="base">
        <a:spcBef>
          <a:spcPct val="0"/>
        </a:spcBef>
        <a:spcAft>
          <a:spcPct val="0"/>
        </a:spcAft>
        <a:defRPr sz="4400">
          <a:solidFill>
            <a:schemeClr val="tx1"/>
          </a:solidFill>
          <a:latin typeface="Calibri" pitchFamily="-84" charset="0"/>
          <a:ea typeface="ＭＳ Ｐゴシック" pitchFamily="-84" charset="-128"/>
          <a:cs typeface="ＭＳ Ｐゴシック" pitchFamily="-84" charset="-128"/>
        </a:defRPr>
      </a:lvl8pPr>
      <a:lvl9pPr marL="1828800" algn="ctr" defTabSz="457200" rtl="0" fontAlgn="base">
        <a:spcBef>
          <a:spcPct val="0"/>
        </a:spcBef>
        <a:spcAft>
          <a:spcPct val="0"/>
        </a:spcAft>
        <a:defRPr sz="4400">
          <a:solidFill>
            <a:schemeClr val="tx1"/>
          </a:solidFill>
          <a:latin typeface="Calibri" pitchFamily="-84" charset="0"/>
          <a:ea typeface="ＭＳ Ｐゴシック" pitchFamily="-84" charset="-128"/>
          <a:cs typeface="ＭＳ Ｐゴシック" pitchFamily="-84" charset="-128"/>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MS PGothic" panose="020B0600070205080204" pitchFamily="34" charset="-128"/>
          <a:cs typeface="MS PGothic"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MS PGothic" panose="020B0600070205080204" pitchFamily="34" charset="-128"/>
          <a:cs typeface="MS PGothic" charset="0"/>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MS PGothic" panose="020B0600070205080204" pitchFamily="34" charset="-128"/>
          <a:cs typeface="MS PGothic" charset="0"/>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MS PGothic"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194"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1" descr="120616---Final-Logo-Transparent.png"/>
          <p:cNvPicPr>
            <a:picLocks noChangeAspect="1"/>
          </p:cNvPicPr>
          <p:nvPr>
            <p:custDataLst>
              <p:tags r:id="rId5"/>
            </p:custDataLst>
          </p:nvPr>
        </p:nvPicPr>
        <p:blipFill>
          <a:blip r:embed="rId7" cstate="print"/>
          <a:srcRect/>
          <a:stretch>
            <a:fillRect/>
          </a:stretch>
        </p:blipFill>
        <p:spPr bwMode="auto">
          <a:xfrm>
            <a:off x="8293100" y="0"/>
            <a:ext cx="774700" cy="914400"/>
          </a:xfrm>
          <a:prstGeom prst="rect">
            <a:avLst/>
          </a:prstGeom>
          <a:noFill/>
          <a:ln w="9525">
            <a:noFill/>
            <a:miter lim="800000"/>
            <a:headEnd/>
            <a:tailEnd/>
          </a:ln>
        </p:spPr>
      </p:pic>
      <p:sp>
        <p:nvSpPr>
          <p:cNvPr id="4" name="Footer Placeholder 4"/>
          <p:cNvSpPr txBox="1">
            <a:spLocks/>
          </p:cNvSpPr>
          <p:nvPr/>
        </p:nvSpPr>
        <p:spPr>
          <a:xfrm>
            <a:off x="3124200" y="6416675"/>
            <a:ext cx="2895600" cy="365125"/>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dirty="0">
                <a:solidFill>
                  <a:prstClr val="black"/>
                </a:solidFill>
              </a:rPr>
              <a:t>Private and Confidential</a:t>
            </a:r>
          </a:p>
        </p:txBody>
      </p:sp>
      <p:sp>
        <p:nvSpPr>
          <p:cNvPr id="5" name="Slide Number Placeholder 5"/>
          <p:cNvSpPr txBox="1">
            <a:spLocks/>
          </p:cNvSpPr>
          <p:nvPr/>
        </p:nvSpPr>
        <p:spPr>
          <a:xfrm>
            <a:off x="6629400" y="6416675"/>
            <a:ext cx="2133600" cy="365125"/>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fld id="{E6F68F43-4567-4CB0-B00D-7267D614B448}" type="slidenum">
              <a:rPr lang="en-US" smtClean="0">
                <a:solidFill>
                  <a:prstClr val="black"/>
                </a:solidFill>
              </a:rPr>
              <a:pPr fontAlgn="auto">
                <a:spcBef>
                  <a:spcPts val="0"/>
                </a:spcBef>
                <a:spcAft>
                  <a:spcPts val="0"/>
                </a:spcAft>
              </a:pPr>
              <a:t>‹#›</a:t>
            </a:fld>
            <a:endParaRPr lang="en-US">
              <a:solidFill>
                <a:prstClr val="black"/>
              </a:solidFill>
            </a:endParaRPr>
          </a:p>
        </p:txBody>
      </p:sp>
    </p:spTree>
    <p:extLst>
      <p:ext uri="{BB962C8B-B14F-4D97-AF65-F5344CB8AC3E}">
        <p14:creationId xmlns:p14="http://schemas.microsoft.com/office/powerpoint/2010/main" val="3835647318"/>
      </p:ext>
    </p:extLst>
  </p:cSld>
  <p:clrMap bg1="lt1" tx1="dk1" bg2="lt2" tx2="dk2" accent1="accent1" accent2="accent2" accent3="accent3" accent4="accent4" accent5="accent5" accent6="accent6" hlink="hlink" folHlink="folHlink"/>
  <p:sldLayoutIdLst>
    <p:sldLayoutId id="2147484687" r:id="rId1"/>
    <p:sldLayoutId id="2147484688" r:id="rId2"/>
    <p:sldLayoutId id="2147484689" r:id="rId3"/>
  </p:sldLayoutIdLst>
  <p:transition>
    <p:wipe dir="u"/>
  </p:transition>
  <p:txStyles>
    <p:title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46" rtl="0" eaLnBrk="1" latinLnBrk="0" hangingPunct="1">
        <a:defRPr sz="1800" kern="1200">
          <a:solidFill>
            <a:schemeClr val="tx1"/>
          </a:solidFill>
          <a:latin typeface="+mn-lt"/>
          <a:ea typeface="+mn-ea"/>
          <a:cs typeface="+mn-cs"/>
        </a:defRPr>
      </a:lvl1pPr>
      <a:lvl2pPr marL="457146" algn="l" defTabSz="457146" rtl="0" eaLnBrk="1" latinLnBrk="0" hangingPunct="1">
        <a:defRPr sz="1800" kern="1200">
          <a:solidFill>
            <a:schemeClr val="tx1"/>
          </a:solidFill>
          <a:latin typeface="+mn-lt"/>
          <a:ea typeface="+mn-ea"/>
          <a:cs typeface="+mn-cs"/>
        </a:defRPr>
      </a:lvl2pPr>
      <a:lvl3pPr marL="914293" algn="l" defTabSz="457146" rtl="0" eaLnBrk="1" latinLnBrk="0" hangingPunct="1">
        <a:defRPr sz="1800" kern="1200">
          <a:solidFill>
            <a:schemeClr val="tx1"/>
          </a:solidFill>
          <a:latin typeface="+mn-lt"/>
          <a:ea typeface="+mn-ea"/>
          <a:cs typeface="+mn-cs"/>
        </a:defRPr>
      </a:lvl3pPr>
      <a:lvl4pPr marL="1371440" algn="l" defTabSz="457146" rtl="0" eaLnBrk="1" latinLnBrk="0" hangingPunct="1">
        <a:defRPr sz="1800" kern="1200">
          <a:solidFill>
            <a:schemeClr val="tx1"/>
          </a:solidFill>
          <a:latin typeface="+mn-lt"/>
          <a:ea typeface="+mn-ea"/>
          <a:cs typeface="+mn-cs"/>
        </a:defRPr>
      </a:lvl4pPr>
      <a:lvl5pPr marL="1828586" algn="l" defTabSz="457146" rtl="0" eaLnBrk="1" latinLnBrk="0" hangingPunct="1">
        <a:defRPr sz="1800" kern="1200">
          <a:solidFill>
            <a:schemeClr val="tx1"/>
          </a:solidFill>
          <a:latin typeface="+mn-lt"/>
          <a:ea typeface="+mn-ea"/>
          <a:cs typeface="+mn-cs"/>
        </a:defRPr>
      </a:lvl5pPr>
      <a:lvl6pPr marL="2285733" algn="l" defTabSz="457146" rtl="0" eaLnBrk="1" latinLnBrk="0" hangingPunct="1">
        <a:defRPr sz="1800" kern="1200">
          <a:solidFill>
            <a:schemeClr val="tx1"/>
          </a:solidFill>
          <a:latin typeface="+mn-lt"/>
          <a:ea typeface="+mn-ea"/>
          <a:cs typeface="+mn-cs"/>
        </a:defRPr>
      </a:lvl6pPr>
      <a:lvl7pPr marL="2742879" algn="l" defTabSz="457146" rtl="0" eaLnBrk="1" latinLnBrk="0" hangingPunct="1">
        <a:defRPr sz="1800" kern="1200">
          <a:solidFill>
            <a:schemeClr val="tx1"/>
          </a:solidFill>
          <a:latin typeface="+mn-lt"/>
          <a:ea typeface="+mn-ea"/>
          <a:cs typeface="+mn-cs"/>
        </a:defRPr>
      </a:lvl7pPr>
      <a:lvl8pPr marL="3200026" algn="l" defTabSz="457146" rtl="0" eaLnBrk="1" latinLnBrk="0" hangingPunct="1">
        <a:defRPr sz="1800" kern="1200">
          <a:solidFill>
            <a:schemeClr val="tx1"/>
          </a:solidFill>
          <a:latin typeface="+mn-lt"/>
          <a:ea typeface="+mn-ea"/>
          <a:cs typeface="+mn-cs"/>
        </a:defRPr>
      </a:lvl8pPr>
      <a:lvl9pPr marL="3657172" algn="l" defTabSz="457146"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endParaRPr lang="en-US" alt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endParaRPr lang="en-US" alt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a:defRPr/>
            </a:pPr>
            <a:fld id="{BB7B790E-42D3-4EAA-A274-334B4C6D2AAC}" type="slidenum">
              <a:rPr lang="en-US" altLang="en-US" smtClean="0"/>
              <a:pPr>
                <a:defRPr/>
              </a:pPr>
              <a:t>‹#›</a:t>
            </a:fld>
            <a:endParaRPr lang="en-US" altLang="en-US" dirty="0"/>
          </a:p>
        </p:txBody>
      </p:sp>
    </p:spTree>
    <p:extLst>
      <p:ext uri="{BB962C8B-B14F-4D97-AF65-F5344CB8AC3E}">
        <p14:creationId xmlns:p14="http://schemas.microsoft.com/office/powerpoint/2010/main" val="1074701589"/>
      </p:ext>
    </p:extLst>
  </p:cSld>
  <p:clrMap bg1="dk1" tx1="lt1" bg2="dk2" tx2="lt2" accent1="accent1" accent2="accent2" accent3="accent3" accent4="accent4" accent5="accent5" accent6="accent6" hlink="hlink" folHlink="folHlink"/>
  <p:sldLayoutIdLst>
    <p:sldLayoutId id="2147484766" r:id="rId1"/>
    <p:sldLayoutId id="2147484767" r:id="rId2"/>
    <p:sldLayoutId id="2147484768" r:id="rId3"/>
    <p:sldLayoutId id="2147484769" r:id="rId4"/>
    <p:sldLayoutId id="2147484770" r:id="rId5"/>
    <p:sldLayoutId id="2147484771" r:id="rId6"/>
    <p:sldLayoutId id="2147484772" r:id="rId7"/>
    <p:sldLayoutId id="2147484773" r:id="rId8"/>
    <p:sldLayoutId id="2147484774" r:id="rId9"/>
    <p:sldLayoutId id="2147484775" r:id="rId10"/>
    <p:sldLayoutId id="2147484776" r:id="rId11"/>
    <p:sldLayoutId id="2147484777" r:id="rId12"/>
    <p:sldLayoutId id="2147484778" r:id="rId13"/>
    <p:sldLayoutId id="2147484779" r:id="rId14"/>
    <p:sldLayoutId id="2147484780" r:id="rId15"/>
    <p:sldLayoutId id="2147484781" r:id="rId16"/>
    <p:sldLayoutId id="2147484782" r:id="rId17"/>
    <p:sldLayoutId id="2147484783" r:id="rId18"/>
    <p:sldLayoutId id="2147484784" r:id="rId19"/>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61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ambria" panose="02040503050406030204" pitchFamily="18" charset="0"/>
              </a:defRPr>
            </a:lvl1pPr>
          </a:lstStyle>
          <a:p>
            <a:pPr>
              <a:defRPr/>
            </a:pPr>
            <a:fld id="{CF2FA9C5-5DB4-4814-8A4B-6942736F631E}" type="datetimeFigureOut">
              <a:rPr lang="en-US" smtClean="0"/>
              <a:pPr>
                <a:defRPr/>
              </a:pPr>
              <a:t>09-Dec-16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mbria" panose="02040503050406030204" pitchFamily="18" charset="0"/>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mbria" panose="02040503050406030204" pitchFamily="18" charset="0"/>
              </a:defRPr>
            </a:lvl1pPr>
          </a:lstStyle>
          <a:p>
            <a:pPr>
              <a:defRPr/>
            </a:pPr>
            <a:fld id="{2BA5A56D-5326-4FEB-9D44-25B01FB192B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553" r:id="rId1"/>
    <p:sldLayoutId id="2147484554" r:id="rId2"/>
    <p:sldLayoutId id="2147484555" r:id="rId3"/>
    <p:sldLayoutId id="2147484556" r:id="rId4"/>
    <p:sldLayoutId id="2147484557" r:id="rId5"/>
    <p:sldLayoutId id="2147484558" r:id="rId6"/>
    <p:sldLayoutId id="2147484559" r:id="rId7"/>
    <p:sldLayoutId id="2147484560" r:id="rId8"/>
    <p:sldLayoutId id="2147484561" r:id="rId9"/>
    <p:sldLayoutId id="2147484562" r:id="rId10"/>
    <p:sldLayoutId id="2147484563" r:id="rId11"/>
  </p:sldLayoutIdLst>
  <p:txStyles>
    <p:titleStyle>
      <a:lvl1pPr algn="ctr" rtl="0" eaLnBrk="0" fontAlgn="base" hangingPunct="0">
        <a:spcBef>
          <a:spcPct val="0"/>
        </a:spcBef>
        <a:spcAft>
          <a:spcPct val="0"/>
        </a:spcAft>
        <a:defRPr sz="4400" kern="1200">
          <a:solidFill>
            <a:schemeClr val="tx1"/>
          </a:solidFill>
          <a:latin typeface="Cambria" panose="02040503050406030204" pitchFamily="18"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Cambria" panose="02040503050406030204" pitchFamily="18"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Cambria" panose="02040503050406030204" pitchFamily="18"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Cambria" panose="02040503050406030204" pitchFamily="18"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Cambria" panose="02040503050406030204" pitchFamily="18"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584" r:id="rId1"/>
    <p:sldLayoutId id="2147484585" r:id="rId2"/>
    <p:sldLayoutId id="2147484564" r:id="rId3"/>
    <p:sldLayoutId id="2147484586" r:id="rId4"/>
    <p:sldLayoutId id="2147484565" r:id="rId5"/>
  </p:sldLayoutIdLst>
  <p:transition>
    <p:wipe dir="u"/>
  </p:transition>
  <p:txStyles>
    <p:titleStyle>
      <a:lvl1pPr algn="ctr" defTabSz="455613" rtl="0" eaLnBrk="0" fontAlgn="base" hangingPunct="0">
        <a:spcBef>
          <a:spcPct val="0"/>
        </a:spcBef>
        <a:spcAft>
          <a:spcPct val="0"/>
        </a:spcAft>
        <a:defRPr sz="4400" kern="1200">
          <a:solidFill>
            <a:schemeClr val="tx1"/>
          </a:solidFill>
          <a:latin typeface="+mj-lt"/>
          <a:ea typeface="ＭＳ Ｐゴシック"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ＭＳ Ｐゴシック"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ＭＳ Ｐゴシック"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ＭＳ Ｐゴシック"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ＭＳ Ｐゴシック"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46" rtl="0" eaLnBrk="1" latinLnBrk="0" hangingPunct="1">
        <a:defRPr sz="1800" kern="1200">
          <a:solidFill>
            <a:schemeClr val="tx1"/>
          </a:solidFill>
          <a:latin typeface="+mn-lt"/>
          <a:ea typeface="+mn-ea"/>
          <a:cs typeface="+mn-cs"/>
        </a:defRPr>
      </a:lvl1pPr>
      <a:lvl2pPr marL="457146" algn="l" defTabSz="457146" rtl="0" eaLnBrk="1" latinLnBrk="0" hangingPunct="1">
        <a:defRPr sz="1800" kern="1200">
          <a:solidFill>
            <a:schemeClr val="tx1"/>
          </a:solidFill>
          <a:latin typeface="+mn-lt"/>
          <a:ea typeface="+mn-ea"/>
          <a:cs typeface="+mn-cs"/>
        </a:defRPr>
      </a:lvl2pPr>
      <a:lvl3pPr marL="914293" algn="l" defTabSz="457146" rtl="0" eaLnBrk="1" latinLnBrk="0" hangingPunct="1">
        <a:defRPr sz="1800" kern="1200">
          <a:solidFill>
            <a:schemeClr val="tx1"/>
          </a:solidFill>
          <a:latin typeface="+mn-lt"/>
          <a:ea typeface="+mn-ea"/>
          <a:cs typeface="+mn-cs"/>
        </a:defRPr>
      </a:lvl3pPr>
      <a:lvl4pPr marL="1371440" algn="l" defTabSz="457146" rtl="0" eaLnBrk="1" latinLnBrk="0" hangingPunct="1">
        <a:defRPr sz="1800" kern="1200">
          <a:solidFill>
            <a:schemeClr val="tx1"/>
          </a:solidFill>
          <a:latin typeface="+mn-lt"/>
          <a:ea typeface="+mn-ea"/>
          <a:cs typeface="+mn-cs"/>
        </a:defRPr>
      </a:lvl4pPr>
      <a:lvl5pPr marL="1828586" algn="l" defTabSz="457146" rtl="0" eaLnBrk="1" latinLnBrk="0" hangingPunct="1">
        <a:defRPr sz="1800" kern="1200">
          <a:solidFill>
            <a:schemeClr val="tx1"/>
          </a:solidFill>
          <a:latin typeface="+mn-lt"/>
          <a:ea typeface="+mn-ea"/>
          <a:cs typeface="+mn-cs"/>
        </a:defRPr>
      </a:lvl5pPr>
      <a:lvl6pPr marL="2285733" algn="l" defTabSz="457146" rtl="0" eaLnBrk="1" latinLnBrk="0" hangingPunct="1">
        <a:defRPr sz="1800" kern="1200">
          <a:solidFill>
            <a:schemeClr val="tx1"/>
          </a:solidFill>
          <a:latin typeface="+mn-lt"/>
          <a:ea typeface="+mn-ea"/>
          <a:cs typeface="+mn-cs"/>
        </a:defRPr>
      </a:lvl6pPr>
      <a:lvl7pPr marL="2742879" algn="l" defTabSz="457146" rtl="0" eaLnBrk="1" latinLnBrk="0" hangingPunct="1">
        <a:defRPr sz="1800" kern="1200">
          <a:solidFill>
            <a:schemeClr val="tx1"/>
          </a:solidFill>
          <a:latin typeface="+mn-lt"/>
          <a:ea typeface="+mn-ea"/>
          <a:cs typeface="+mn-cs"/>
        </a:defRPr>
      </a:lvl7pPr>
      <a:lvl8pPr marL="3200026" algn="l" defTabSz="457146" rtl="0" eaLnBrk="1" latinLnBrk="0" hangingPunct="1">
        <a:defRPr sz="1800" kern="1200">
          <a:solidFill>
            <a:schemeClr val="tx1"/>
          </a:solidFill>
          <a:latin typeface="+mn-lt"/>
          <a:ea typeface="+mn-ea"/>
          <a:cs typeface="+mn-cs"/>
        </a:defRPr>
      </a:lvl8pPr>
      <a:lvl9pPr marL="3657172" algn="l" defTabSz="45714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oter Placeholder 4"/>
          <p:cNvSpPr>
            <a:spLocks noGrp="1"/>
          </p:cNvSpPr>
          <p:nvPr>
            <p:ph type="ftr" sz="quarter" idx="3"/>
          </p:nvPr>
        </p:nvSpPr>
        <p:spPr>
          <a:xfrm>
            <a:off x="3124200" y="6356377"/>
            <a:ext cx="2895600" cy="365125"/>
          </a:xfrm>
          <a:prstGeom prst="rect">
            <a:avLst/>
          </a:prstGeom>
        </p:spPr>
        <p:txBody>
          <a:bodyPr/>
          <a:lstStyle>
            <a:lvl1pPr algn="ctr" defTabSz="914400" eaLnBrk="1" fontAlgn="auto" hangingPunct="1">
              <a:spcBef>
                <a:spcPts val="0"/>
              </a:spcBef>
              <a:spcAft>
                <a:spcPts val="0"/>
              </a:spcAft>
              <a:defRPr sz="1200">
                <a:solidFill>
                  <a:prstClr val="black"/>
                </a:solidFill>
                <a:latin typeface="Calibri"/>
                <a:ea typeface="+mn-ea"/>
                <a:cs typeface="+mn-cs"/>
              </a:defRPr>
            </a:lvl1pPr>
          </a:lstStyle>
          <a:p>
            <a:pPr>
              <a:defRPr/>
            </a:pPr>
            <a:endParaRPr lang="en-US" altLang="en-US" dirty="0"/>
          </a:p>
        </p:txBody>
      </p:sp>
      <p:sp>
        <p:nvSpPr>
          <p:cNvPr id="3" name="Slide Number Placeholder 5"/>
          <p:cNvSpPr>
            <a:spLocks noGrp="1"/>
          </p:cNvSpPr>
          <p:nvPr>
            <p:ph type="sldNum" sz="quarter" idx="4"/>
          </p:nvPr>
        </p:nvSpPr>
        <p:spPr>
          <a:xfrm>
            <a:off x="6553200" y="6356377"/>
            <a:ext cx="2133600" cy="365125"/>
          </a:xfrm>
          <a:prstGeom prst="rect">
            <a:avLst/>
          </a:prstGeom>
        </p:spPr>
        <p:txBody>
          <a:bodyPr vert="horz" wrap="square" lIns="91440" tIns="45720" rIns="91440" bIns="45720" numCol="1" anchor="t" anchorCtr="0" compatLnSpc="1">
            <a:prstTxWarp prst="textNoShape">
              <a:avLst/>
            </a:prstTxWarp>
          </a:bodyPr>
          <a:lstStyle>
            <a:lvl1pPr algn="r" defTabSz="914400" eaLnBrk="1" hangingPunct="1">
              <a:defRPr sz="1200">
                <a:solidFill>
                  <a:srgbClr val="000000"/>
                </a:solidFill>
                <a:latin typeface="Calibri" pitchFamily="34" charset="0"/>
              </a:defRPr>
            </a:lvl1pPr>
          </a:lstStyle>
          <a:p>
            <a:pPr>
              <a:defRPr/>
            </a:pPr>
            <a:fld id="{BB7B790E-42D3-4EAA-A274-334B4C6D2AAC}" type="slidenum">
              <a:rPr lang="en-US" altLang="en-US" smtClean="0"/>
              <a:pPr>
                <a:defRPr/>
              </a:pPr>
              <a:t>‹#›</a:t>
            </a:fld>
            <a:endParaRPr lang="en-US" altLang="en-US" dirty="0"/>
          </a:p>
        </p:txBody>
      </p:sp>
    </p:spTree>
    <p:extLst>
      <p:ext uri="{BB962C8B-B14F-4D97-AF65-F5344CB8AC3E}">
        <p14:creationId xmlns:p14="http://schemas.microsoft.com/office/powerpoint/2010/main" val="2175029237"/>
      </p:ext>
    </p:extLst>
  </p:cSld>
  <p:clrMap bg1="lt1" tx1="dk1" bg2="lt2" tx2="dk2" accent1="accent1" accent2="accent2" accent3="accent3" accent4="accent4" accent5="accent5" accent6="accent6" hlink="hlink" folHlink="folHlink"/>
  <p:sldLayoutIdLst>
    <p:sldLayoutId id="2147484588" r:id="rId1"/>
    <p:sldLayoutId id="2147484589" r:id="rId2"/>
    <p:sldLayoutId id="2147484582" r:id="rId3"/>
    <p:sldLayoutId id="2147484583" r:id="rId4"/>
  </p:sldLayoutIdLst>
  <p:transition spd="slow">
    <p:push dir="u"/>
  </p:transition>
  <p:txStyles>
    <p:titleStyle>
      <a:lvl1pPr algn="ctr" defTabSz="457200" rtl="0" eaLnBrk="1" fontAlgn="base" hangingPunct="1">
        <a:spcBef>
          <a:spcPct val="0"/>
        </a:spcBef>
        <a:spcAft>
          <a:spcPct val="0"/>
        </a:spcAft>
        <a:defRPr sz="4400" kern="1200">
          <a:solidFill>
            <a:schemeClr val="tx1"/>
          </a:solidFill>
          <a:latin typeface="+mj-lt"/>
          <a:ea typeface="MS PGothic" panose="020B0600070205080204" pitchFamily="34" charset="-128"/>
          <a:cs typeface="MS PGothic" charset="0"/>
        </a:defRPr>
      </a:lvl1pPr>
      <a:lvl2pPr algn="ctr" defTabSz="457200" rtl="0" eaLnBrk="1" fontAlgn="base" hangingPunct="1">
        <a:spcBef>
          <a:spcPct val="0"/>
        </a:spcBef>
        <a:spcAft>
          <a:spcPct val="0"/>
        </a:spcAft>
        <a:defRPr sz="4400">
          <a:solidFill>
            <a:schemeClr val="tx1"/>
          </a:solidFill>
          <a:latin typeface="Calibri" pitchFamily="-84" charset="0"/>
          <a:ea typeface="MS PGothic" panose="020B0600070205080204" pitchFamily="34" charset="-128"/>
          <a:cs typeface="MS PGothic" charset="0"/>
        </a:defRPr>
      </a:lvl2pPr>
      <a:lvl3pPr algn="ctr" defTabSz="457200" rtl="0" eaLnBrk="1" fontAlgn="base" hangingPunct="1">
        <a:spcBef>
          <a:spcPct val="0"/>
        </a:spcBef>
        <a:spcAft>
          <a:spcPct val="0"/>
        </a:spcAft>
        <a:defRPr sz="4400">
          <a:solidFill>
            <a:schemeClr val="tx1"/>
          </a:solidFill>
          <a:latin typeface="Calibri" pitchFamily="-84" charset="0"/>
          <a:ea typeface="MS PGothic" panose="020B0600070205080204" pitchFamily="34" charset="-128"/>
          <a:cs typeface="MS PGothic" charset="0"/>
        </a:defRPr>
      </a:lvl3pPr>
      <a:lvl4pPr algn="ctr" defTabSz="457200" rtl="0" eaLnBrk="1" fontAlgn="base" hangingPunct="1">
        <a:spcBef>
          <a:spcPct val="0"/>
        </a:spcBef>
        <a:spcAft>
          <a:spcPct val="0"/>
        </a:spcAft>
        <a:defRPr sz="4400">
          <a:solidFill>
            <a:schemeClr val="tx1"/>
          </a:solidFill>
          <a:latin typeface="Calibri" pitchFamily="-84" charset="0"/>
          <a:ea typeface="MS PGothic" panose="020B0600070205080204" pitchFamily="34" charset="-128"/>
          <a:cs typeface="MS PGothic" charset="0"/>
        </a:defRPr>
      </a:lvl4pPr>
      <a:lvl5pPr algn="ctr" defTabSz="457200" rtl="0" eaLnBrk="1" fontAlgn="base" hangingPunct="1">
        <a:spcBef>
          <a:spcPct val="0"/>
        </a:spcBef>
        <a:spcAft>
          <a:spcPct val="0"/>
        </a:spcAft>
        <a:defRPr sz="4400">
          <a:solidFill>
            <a:schemeClr val="tx1"/>
          </a:solidFill>
          <a:latin typeface="Calibri" pitchFamily="-84" charset="0"/>
          <a:ea typeface="MS PGothic" panose="020B0600070205080204" pitchFamily="34" charset="-128"/>
          <a:cs typeface="MS PGothic" charset="0"/>
        </a:defRPr>
      </a:lvl5pPr>
      <a:lvl6pPr marL="457200" algn="ctr" defTabSz="457200" rtl="0" eaLnBrk="1" fontAlgn="base" hangingPunct="1">
        <a:spcBef>
          <a:spcPct val="0"/>
        </a:spcBef>
        <a:spcAft>
          <a:spcPct val="0"/>
        </a:spcAft>
        <a:defRPr sz="4400">
          <a:solidFill>
            <a:schemeClr val="tx1"/>
          </a:solidFill>
          <a:latin typeface="Calibri" pitchFamily="-84" charset="0"/>
          <a:ea typeface="ＭＳ Ｐゴシック" pitchFamily="-84" charset="-128"/>
          <a:cs typeface="ＭＳ Ｐゴシック" pitchFamily="-84" charset="-128"/>
        </a:defRPr>
      </a:lvl6pPr>
      <a:lvl7pPr marL="914400" algn="ctr" defTabSz="457200" rtl="0" eaLnBrk="1" fontAlgn="base" hangingPunct="1">
        <a:spcBef>
          <a:spcPct val="0"/>
        </a:spcBef>
        <a:spcAft>
          <a:spcPct val="0"/>
        </a:spcAft>
        <a:defRPr sz="4400">
          <a:solidFill>
            <a:schemeClr val="tx1"/>
          </a:solidFill>
          <a:latin typeface="Calibri" pitchFamily="-84" charset="0"/>
          <a:ea typeface="ＭＳ Ｐゴシック" pitchFamily="-84" charset="-128"/>
          <a:cs typeface="ＭＳ Ｐゴシック" pitchFamily="-84" charset="-128"/>
        </a:defRPr>
      </a:lvl7pPr>
      <a:lvl8pPr marL="1371600" algn="ctr" defTabSz="457200" rtl="0" eaLnBrk="1" fontAlgn="base" hangingPunct="1">
        <a:spcBef>
          <a:spcPct val="0"/>
        </a:spcBef>
        <a:spcAft>
          <a:spcPct val="0"/>
        </a:spcAft>
        <a:defRPr sz="4400">
          <a:solidFill>
            <a:schemeClr val="tx1"/>
          </a:solidFill>
          <a:latin typeface="Calibri" pitchFamily="-84" charset="0"/>
          <a:ea typeface="ＭＳ Ｐゴシック" pitchFamily="-84" charset="-128"/>
          <a:cs typeface="ＭＳ Ｐゴシック" pitchFamily="-84" charset="-128"/>
        </a:defRPr>
      </a:lvl8pPr>
      <a:lvl9pPr marL="1828800" algn="ctr" defTabSz="457200" rtl="0" eaLnBrk="1" fontAlgn="base" hangingPunct="1">
        <a:spcBef>
          <a:spcPct val="0"/>
        </a:spcBef>
        <a:spcAft>
          <a:spcPct val="0"/>
        </a:spcAft>
        <a:defRPr sz="4400">
          <a:solidFill>
            <a:schemeClr val="tx1"/>
          </a:solidFill>
          <a:latin typeface="Calibri" pitchFamily="-84" charset="0"/>
          <a:ea typeface="ＭＳ Ｐゴシック" pitchFamily="-84" charset="-128"/>
          <a:cs typeface="ＭＳ Ｐゴシック" pitchFamily="-84" charset="-128"/>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anose="020B0600070205080204" pitchFamily="34" charset="-128"/>
          <a:cs typeface="MS PGothic"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anose="020B0600070205080204" pitchFamily="34" charset="-128"/>
          <a:cs typeface="MS PGothic" charset="0"/>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anose="020B0600070205080204" pitchFamily="34" charset="-128"/>
          <a:cs typeface="MS PGothic" charset="0"/>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MS PGothic"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194" name="Picture 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1" descr="120616---Final-Logo-Transparent.png"/>
          <p:cNvPicPr>
            <a:picLocks noChangeAspect="1"/>
          </p:cNvPicPr>
          <p:nvPr>
            <p:custDataLst>
              <p:tags r:id="rId6"/>
            </p:custDataLst>
          </p:nvPr>
        </p:nvPicPr>
        <p:blipFill>
          <a:blip r:embed="rId8" cstate="print"/>
          <a:srcRect/>
          <a:stretch>
            <a:fillRect/>
          </a:stretch>
        </p:blipFill>
        <p:spPr bwMode="auto">
          <a:xfrm>
            <a:off x="8293100" y="0"/>
            <a:ext cx="774700" cy="914400"/>
          </a:xfrm>
          <a:prstGeom prst="rect">
            <a:avLst/>
          </a:prstGeom>
          <a:noFill/>
          <a:ln w="9525">
            <a:noFill/>
            <a:miter lim="800000"/>
            <a:headEnd/>
            <a:tailEnd/>
          </a:ln>
        </p:spPr>
      </p:pic>
      <p:sp>
        <p:nvSpPr>
          <p:cNvPr id="4" name="Footer Placeholder 4"/>
          <p:cNvSpPr txBox="1">
            <a:spLocks/>
          </p:cNvSpPr>
          <p:nvPr/>
        </p:nvSpPr>
        <p:spPr>
          <a:xfrm>
            <a:off x="3124200" y="6416679"/>
            <a:ext cx="2895600" cy="365125"/>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Private and Confidential</a:t>
            </a:r>
          </a:p>
        </p:txBody>
      </p:sp>
      <p:sp>
        <p:nvSpPr>
          <p:cNvPr id="5" name="Slide Number Placeholder 5"/>
          <p:cNvSpPr txBox="1">
            <a:spLocks/>
          </p:cNvSpPr>
          <p:nvPr/>
        </p:nvSpPr>
        <p:spPr>
          <a:xfrm>
            <a:off x="6629400" y="6416679"/>
            <a:ext cx="2133600" cy="365125"/>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mtClean="0"/>
              <a:pPr/>
              <a:t>‹#›</a:t>
            </a:fld>
            <a:endParaRPr lang="en-US"/>
          </a:p>
        </p:txBody>
      </p:sp>
    </p:spTree>
    <p:extLst>
      <p:ext uri="{BB962C8B-B14F-4D97-AF65-F5344CB8AC3E}">
        <p14:creationId xmlns:p14="http://schemas.microsoft.com/office/powerpoint/2010/main" val="3023232978"/>
      </p:ext>
    </p:extLst>
  </p:cSld>
  <p:clrMap bg1="lt1" tx1="dk1" bg2="lt2" tx2="dk2" accent1="accent1" accent2="accent2" accent3="accent3" accent4="accent4" accent5="accent5" accent6="accent6" hlink="hlink" folHlink="folHlink"/>
  <p:sldLayoutIdLst>
    <p:sldLayoutId id="2147484592" r:id="rId1"/>
    <p:sldLayoutId id="2147484593" r:id="rId2"/>
    <p:sldLayoutId id="2147484594" r:id="rId3"/>
    <p:sldLayoutId id="2147484595" r:id="rId4"/>
  </p:sldLayoutIdLst>
  <p:transition>
    <p:wipe dir="u"/>
  </p:transition>
  <p:txStyles>
    <p:titleStyle>
      <a:lvl1pPr algn="ctr" defTabSz="455613" rtl="0" eaLnBrk="1" fontAlgn="base" hangingPunct="1">
        <a:spcBef>
          <a:spcPct val="0"/>
        </a:spcBef>
        <a:spcAft>
          <a:spcPct val="0"/>
        </a:spcAft>
        <a:defRPr sz="4400" kern="1200">
          <a:solidFill>
            <a:schemeClr val="tx1"/>
          </a:solidFill>
          <a:latin typeface="+mj-lt"/>
          <a:ea typeface="MS PGothic" pitchFamily="34" charset="-128"/>
          <a:cs typeface="MS PGothic"/>
        </a:defRPr>
      </a:lvl1pPr>
      <a:lvl2pPr algn="ctr" defTabSz="455613" rtl="0" eaLnBrk="1" fontAlgn="base" hangingPunct="1">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1" fontAlgn="base" hangingPunct="1">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1" fontAlgn="base" hangingPunct="1">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1" fontAlgn="base" hangingPunct="1">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341313" indent="-341313" algn="l" defTabSz="455613" rtl="0" eaLnBrk="1" fontAlgn="base" hangingPunct="1">
        <a:spcBef>
          <a:spcPct val="20000"/>
        </a:spcBef>
        <a:spcAft>
          <a:spcPct val="0"/>
        </a:spcAft>
        <a:buFont typeface="Arial" charset="0"/>
        <a:buChar char="•"/>
        <a:defRPr sz="3200" kern="1200">
          <a:solidFill>
            <a:schemeClr val="tx1"/>
          </a:solidFill>
          <a:latin typeface="+mn-lt"/>
          <a:ea typeface="MS PGothic" pitchFamily="34" charset="-128"/>
          <a:cs typeface="MS PGothic"/>
        </a:defRPr>
      </a:lvl1pPr>
      <a:lvl2pPr marL="741363" indent="-284163" algn="l" defTabSz="455613" rtl="0" eaLnBrk="1" fontAlgn="base" hangingPunct="1">
        <a:spcBef>
          <a:spcPct val="20000"/>
        </a:spcBef>
        <a:spcAft>
          <a:spcPct val="0"/>
        </a:spcAft>
        <a:buFont typeface="Arial" charset="0"/>
        <a:buChar char="–"/>
        <a:defRPr sz="2800" kern="1200">
          <a:solidFill>
            <a:schemeClr val="tx1"/>
          </a:solidFill>
          <a:latin typeface="+mn-lt"/>
          <a:ea typeface="MS PGothic" pitchFamily="34" charset="-128"/>
          <a:cs typeface="MS PGothic"/>
        </a:defRPr>
      </a:lvl2pPr>
      <a:lvl3pPr marL="1141413" indent="-227013" algn="l" defTabSz="455613" rtl="0" eaLnBrk="1" fontAlgn="base" hangingPunct="1">
        <a:spcBef>
          <a:spcPct val="20000"/>
        </a:spcBef>
        <a:spcAft>
          <a:spcPct val="0"/>
        </a:spcAft>
        <a:buFont typeface="Arial" charset="0"/>
        <a:buChar char="•"/>
        <a:defRPr sz="2400" kern="1200">
          <a:solidFill>
            <a:schemeClr val="tx1"/>
          </a:solidFill>
          <a:latin typeface="+mn-lt"/>
          <a:ea typeface="MS PGothic" pitchFamily="34" charset="-128"/>
          <a:cs typeface="MS PGothic"/>
        </a:defRPr>
      </a:lvl3pPr>
      <a:lvl4pPr marL="1598613" indent="-227013" algn="l" defTabSz="455613" rtl="0" eaLnBrk="1" fontAlgn="base" hangingPunct="1">
        <a:spcBef>
          <a:spcPct val="20000"/>
        </a:spcBef>
        <a:spcAft>
          <a:spcPct val="0"/>
        </a:spcAft>
        <a:buFont typeface="Arial" charset="0"/>
        <a:buChar char="–"/>
        <a:defRPr sz="2000" kern="1200">
          <a:solidFill>
            <a:schemeClr val="tx1"/>
          </a:solidFill>
          <a:latin typeface="+mn-lt"/>
          <a:ea typeface="MS PGothic" pitchFamily="34" charset="-128"/>
          <a:cs typeface="MS PGothic"/>
        </a:defRPr>
      </a:lvl4pPr>
      <a:lvl5pPr marL="2055813" indent="-227013" algn="l" defTabSz="455613" rtl="0" eaLnBrk="1" fontAlgn="base" hangingPunct="1">
        <a:spcBef>
          <a:spcPct val="20000"/>
        </a:spcBef>
        <a:spcAft>
          <a:spcPct val="0"/>
        </a:spcAft>
        <a:buFont typeface="Arial" charset="0"/>
        <a:buChar char="»"/>
        <a:defRPr sz="2000" kern="1200">
          <a:solidFill>
            <a:schemeClr val="tx1"/>
          </a:solidFill>
          <a:latin typeface="+mn-lt"/>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46" rtl="0" eaLnBrk="1" latinLnBrk="0" hangingPunct="1">
        <a:defRPr sz="1800" kern="1200">
          <a:solidFill>
            <a:schemeClr val="tx1"/>
          </a:solidFill>
          <a:latin typeface="+mn-lt"/>
          <a:ea typeface="+mn-ea"/>
          <a:cs typeface="+mn-cs"/>
        </a:defRPr>
      </a:lvl1pPr>
      <a:lvl2pPr marL="457146" algn="l" defTabSz="457146" rtl="0" eaLnBrk="1" latinLnBrk="0" hangingPunct="1">
        <a:defRPr sz="1800" kern="1200">
          <a:solidFill>
            <a:schemeClr val="tx1"/>
          </a:solidFill>
          <a:latin typeface="+mn-lt"/>
          <a:ea typeface="+mn-ea"/>
          <a:cs typeface="+mn-cs"/>
        </a:defRPr>
      </a:lvl2pPr>
      <a:lvl3pPr marL="914293" algn="l" defTabSz="457146" rtl="0" eaLnBrk="1" latinLnBrk="0" hangingPunct="1">
        <a:defRPr sz="1800" kern="1200">
          <a:solidFill>
            <a:schemeClr val="tx1"/>
          </a:solidFill>
          <a:latin typeface="+mn-lt"/>
          <a:ea typeface="+mn-ea"/>
          <a:cs typeface="+mn-cs"/>
        </a:defRPr>
      </a:lvl3pPr>
      <a:lvl4pPr marL="1371440" algn="l" defTabSz="457146" rtl="0" eaLnBrk="1" latinLnBrk="0" hangingPunct="1">
        <a:defRPr sz="1800" kern="1200">
          <a:solidFill>
            <a:schemeClr val="tx1"/>
          </a:solidFill>
          <a:latin typeface="+mn-lt"/>
          <a:ea typeface="+mn-ea"/>
          <a:cs typeface="+mn-cs"/>
        </a:defRPr>
      </a:lvl4pPr>
      <a:lvl5pPr marL="1828586" algn="l" defTabSz="457146" rtl="0" eaLnBrk="1" latinLnBrk="0" hangingPunct="1">
        <a:defRPr sz="1800" kern="1200">
          <a:solidFill>
            <a:schemeClr val="tx1"/>
          </a:solidFill>
          <a:latin typeface="+mn-lt"/>
          <a:ea typeface="+mn-ea"/>
          <a:cs typeface="+mn-cs"/>
        </a:defRPr>
      </a:lvl5pPr>
      <a:lvl6pPr marL="2285733" algn="l" defTabSz="457146" rtl="0" eaLnBrk="1" latinLnBrk="0" hangingPunct="1">
        <a:defRPr sz="1800" kern="1200">
          <a:solidFill>
            <a:schemeClr val="tx1"/>
          </a:solidFill>
          <a:latin typeface="+mn-lt"/>
          <a:ea typeface="+mn-ea"/>
          <a:cs typeface="+mn-cs"/>
        </a:defRPr>
      </a:lvl6pPr>
      <a:lvl7pPr marL="2742879" algn="l" defTabSz="457146" rtl="0" eaLnBrk="1" latinLnBrk="0" hangingPunct="1">
        <a:defRPr sz="1800" kern="1200">
          <a:solidFill>
            <a:schemeClr val="tx1"/>
          </a:solidFill>
          <a:latin typeface="+mn-lt"/>
          <a:ea typeface="+mn-ea"/>
          <a:cs typeface="+mn-cs"/>
        </a:defRPr>
      </a:lvl7pPr>
      <a:lvl8pPr marL="3200026" algn="l" defTabSz="457146" rtl="0" eaLnBrk="1" latinLnBrk="0" hangingPunct="1">
        <a:defRPr sz="1800" kern="1200">
          <a:solidFill>
            <a:schemeClr val="tx1"/>
          </a:solidFill>
          <a:latin typeface="+mn-lt"/>
          <a:ea typeface="+mn-ea"/>
          <a:cs typeface="+mn-cs"/>
        </a:defRPr>
      </a:lvl8pPr>
      <a:lvl9pPr marL="3657172" algn="l" defTabSz="457146"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122" name="Picture 6"/>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Placeholder 1"/>
          <p:cNvSpPr>
            <a:spLocks noGrp="1"/>
          </p:cNvSpPr>
          <p:nvPr>
            <p:ph type="title"/>
          </p:nvPr>
        </p:nvSpPr>
        <p:spPr bwMode="auto">
          <a:xfrm>
            <a:off x="0" y="101600"/>
            <a:ext cx="618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4"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128" name="Picture 11" descr="120616---Final-Logo-Transparent.png"/>
          <p:cNvPicPr>
            <a:picLocks noChangeAspect="1"/>
          </p:cNvPicPr>
          <p:nvPr>
            <p:custDataLst>
              <p:tags r:id="rId14"/>
            </p:custDataLst>
          </p:nvPr>
        </p:nvPicPr>
        <p:blipFill>
          <a:blip r:embed="rId16" cstate="print">
            <a:extLst>
              <a:ext uri="{28A0092B-C50C-407E-A947-70E740481C1C}">
                <a14:useLocalDpi xmlns:a14="http://schemas.microsoft.com/office/drawing/2010/main" val="0"/>
              </a:ext>
            </a:extLst>
          </a:blip>
          <a:srcRect/>
          <a:stretch>
            <a:fillRect/>
          </a:stretch>
        </p:blipFill>
        <p:spPr bwMode="auto">
          <a:xfrm>
            <a:off x="8293100" y="0"/>
            <a:ext cx="7747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1"/>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4"/>
          <p:cNvSpPr>
            <a:spLocks noGrp="1"/>
          </p:cNvSpPr>
          <p:nvPr>
            <p:ph type="ftr" sz="quarter" idx="3"/>
          </p:nvPr>
        </p:nvSpPr>
        <p:spPr>
          <a:xfrm>
            <a:off x="3124200" y="6356377"/>
            <a:ext cx="2895600" cy="365125"/>
          </a:xfrm>
          <a:prstGeom prst="rect">
            <a:avLst/>
          </a:prstGeom>
        </p:spPr>
        <p:txBody>
          <a:bodyPr/>
          <a:lstStyle>
            <a:lvl1pPr algn="ctr" defTabSz="914400" eaLnBrk="1" fontAlgn="auto" hangingPunct="1">
              <a:spcBef>
                <a:spcPts val="0"/>
              </a:spcBef>
              <a:spcAft>
                <a:spcPts val="0"/>
              </a:spcAft>
              <a:defRPr sz="1200">
                <a:solidFill>
                  <a:prstClr val="black"/>
                </a:solidFill>
                <a:latin typeface="Calibri"/>
                <a:ea typeface="+mn-ea"/>
                <a:cs typeface="+mn-cs"/>
              </a:defRPr>
            </a:lvl1pPr>
          </a:lstStyle>
          <a:p>
            <a:pPr>
              <a:defRPr/>
            </a:pPr>
            <a:r>
              <a:rPr lang="en-US" dirty="0"/>
              <a:t>Private and Confidential</a:t>
            </a:r>
          </a:p>
        </p:txBody>
      </p:sp>
      <p:sp>
        <p:nvSpPr>
          <p:cNvPr id="11" name="Slide Number Placeholder 5"/>
          <p:cNvSpPr>
            <a:spLocks noGrp="1"/>
          </p:cNvSpPr>
          <p:nvPr>
            <p:ph type="sldNum" sz="quarter" idx="4"/>
          </p:nvPr>
        </p:nvSpPr>
        <p:spPr>
          <a:xfrm>
            <a:off x="6553200" y="6356377"/>
            <a:ext cx="2133600" cy="365125"/>
          </a:xfrm>
          <a:prstGeom prst="rect">
            <a:avLst/>
          </a:prstGeom>
        </p:spPr>
        <p:txBody>
          <a:bodyPr vert="horz" wrap="square" lIns="91440" tIns="45720" rIns="91440" bIns="45720" numCol="1" anchor="t" anchorCtr="0" compatLnSpc="1">
            <a:prstTxWarp prst="textNoShape">
              <a:avLst/>
            </a:prstTxWarp>
          </a:bodyPr>
          <a:lstStyle>
            <a:lvl1pPr algn="r" defTabSz="914400" eaLnBrk="1" hangingPunct="1">
              <a:defRPr sz="1200">
                <a:solidFill>
                  <a:srgbClr val="000000"/>
                </a:solidFill>
                <a:latin typeface="Calibri" pitchFamily="34" charset="0"/>
              </a:defRPr>
            </a:lvl1pPr>
          </a:lstStyle>
          <a:p>
            <a:pPr fontAlgn="base">
              <a:spcBef>
                <a:spcPct val="0"/>
              </a:spcBef>
              <a:spcAft>
                <a:spcPct val="0"/>
              </a:spcAft>
              <a:defRPr/>
            </a:pPr>
            <a:fld id="{4FF81BE4-A7F9-4A01-8777-2DD842CE1A71}" type="slidenum">
              <a:rPr lang="en-US">
                <a:ea typeface="MS PGothic" pitchFamily="34" charset="-128"/>
              </a:rPr>
              <a:pPr fontAlgn="base">
                <a:spcBef>
                  <a:spcPct val="0"/>
                </a:spcBef>
                <a:spcAft>
                  <a:spcPct val="0"/>
                </a:spcAft>
                <a:defRPr/>
              </a:pPr>
              <a:t>‹#›</a:t>
            </a:fld>
            <a:endParaRPr lang="en-US">
              <a:ea typeface="MS PGothic" pitchFamily="34" charset="-128"/>
            </a:endParaRPr>
          </a:p>
        </p:txBody>
      </p:sp>
    </p:spTree>
    <p:extLst>
      <p:ext uri="{BB962C8B-B14F-4D97-AF65-F5344CB8AC3E}">
        <p14:creationId xmlns:p14="http://schemas.microsoft.com/office/powerpoint/2010/main" val="3457116736"/>
      </p:ext>
    </p:extLst>
  </p:cSld>
  <p:clrMap bg1="lt1" tx1="dk1" bg2="lt2" tx2="dk2" accent1="accent1" accent2="accent2" accent3="accent3" accent4="accent4" accent5="accent5" accent6="accent6" hlink="hlink" folHlink="folHlink"/>
  <p:sldLayoutIdLst>
    <p:sldLayoutId id="2147484597" r:id="rId1"/>
    <p:sldLayoutId id="2147484598" r:id="rId2"/>
    <p:sldLayoutId id="2147484599" r:id="rId3"/>
    <p:sldLayoutId id="2147484600" r:id="rId4"/>
    <p:sldLayoutId id="2147484601" r:id="rId5"/>
    <p:sldLayoutId id="2147484602" r:id="rId6"/>
    <p:sldLayoutId id="2147484603" r:id="rId7"/>
    <p:sldLayoutId id="2147484604" r:id="rId8"/>
    <p:sldLayoutId id="2147484605" r:id="rId9"/>
    <p:sldLayoutId id="2147484606" r:id="rId10"/>
    <p:sldLayoutId id="2147484607" r:id="rId11"/>
    <p:sldLayoutId id="2147484608" r:id="rId12"/>
  </p:sldLayoutIdLst>
  <p:transition>
    <p:wipe dir="u"/>
  </p:transition>
  <p:txStyles>
    <p:titleStyle>
      <a:lvl1pPr algn="l" rtl="0" eaLnBrk="1" fontAlgn="base" hangingPunct="1">
        <a:spcBef>
          <a:spcPct val="0"/>
        </a:spcBef>
        <a:spcAft>
          <a:spcPct val="0"/>
        </a:spcAft>
        <a:defRPr sz="2400" b="1" kern="1200">
          <a:solidFill>
            <a:schemeClr val="tx1"/>
          </a:solidFill>
          <a:latin typeface="Cambria" pitchFamily="18" charset="0"/>
          <a:ea typeface="+mj-ea"/>
          <a:cs typeface="+mj-cs"/>
        </a:defRPr>
      </a:lvl1pPr>
      <a:lvl2pPr algn="l" rtl="0" eaLnBrk="1" fontAlgn="base" hangingPunct="1">
        <a:spcBef>
          <a:spcPct val="0"/>
        </a:spcBef>
        <a:spcAft>
          <a:spcPct val="0"/>
        </a:spcAft>
        <a:defRPr sz="2400" b="1">
          <a:solidFill>
            <a:schemeClr val="tx1"/>
          </a:solidFill>
          <a:latin typeface="Cambria" pitchFamily="18" charset="0"/>
        </a:defRPr>
      </a:lvl2pPr>
      <a:lvl3pPr algn="l" rtl="0" eaLnBrk="1" fontAlgn="base" hangingPunct="1">
        <a:spcBef>
          <a:spcPct val="0"/>
        </a:spcBef>
        <a:spcAft>
          <a:spcPct val="0"/>
        </a:spcAft>
        <a:defRPr sz="2400" b="1">
          <a:solidFill>
            <a:schemeClr val="tx1"/>
          </a:solidFill>
          <a:latin typeface="Cambria" pitchFamily="18" charset="0"/>
        </a:defRPr>
      </a:lvl3pPr>
      <a:lvl4pPr algn="l" rtl="0" eaLnBrk="1" fontAlgn="base" hangingPunct="1">
        <a:spcBef>
          <a:spcPct val="0"/>
        </a:spcBef>
        <a:spcAft>
          <a:spcPct val="0"/>
        </a:spcAft>
        <a:defRPr sz="2400" b="1">
          <a:solidFill>
            <a:schemeClr val="tx1"/>
          </a:solidFill>
          <a:latin typeface="Cambria" pitchFamily="18" charset="0"/>
        </a:defRPr>
      </a:lvl4pPr>
      <a:lvl5pPr algn="l" rtl="0" eaLnBrk="1" fontAlgn="base" hangingPunct="1">
        <a:spcBef>
          <a:spcPct val="0"/>
        </a:spcBef>
        <a:spcAft>
          <a:spcPct val="0"/>
        </a:spcAft>
        <a:defRPr sz="2400" b="1">
          <a:solidFill>
            <a:schemeClr val="tx1"/>
          </a:solidFill>
          <a:latin typeface="Cambria" pitchFamily="18" charset="0"/>
        </a:defRPr>
      </a:lvl5pPr>
      <a:lvl6pPr marL="457200" algn="l" rtl="0" eaLnBrk="1" fontAlgn="base" hangingPunct="1">
        <a:spcBef>
          <a:spcPct val="0"/>
        </a:spcBef>
        <a:spcAft>
          <a:spcPct val="0"/>
        </a:spcAft>
        <a:defRPr sz="2400" b="1">
          <a:solidFill>
            <a:schemeClr val="tx1"/>
          </a:solidFill>
          <a:latin typeface="Cambria" pitchFamily="18" charset="0"/>
        </a:defRPr>
      </a:lvl6pPr>
      <a:lvl7pPr marL="914400" algn="l" rtl="0" eaLnBrk="1" fontAlgn="base" hangingPunct="1">
        <a:spcBef>
          <a:spcPct val="0"/>
        </a:spcBef>
        <a:spcAft>
          <a:spcPct val="0"/>
        </a:spcAft>
        <a:defRPr sz="2400" b="1">
          <a:solidFill>
            <a:schemeClr val="tx1"/>
          </a:solidFill>
          <a:latin typeface="Cambria" pitchFamily="18" charset="0"/>
        </a:defRPr>
      </a:lvl7pPr>
      <a:lvl8pPr marL="1371600" algn="l" rtl="0" eaLnBrk="1" fontAlgn="base" hangingPunct="1">
        <a:spcBef>
          <a:spcPct val="0"/>
        </a:spcBef>
        <a:spcAft>
          <a:spcPct val="0"/>
        </a:spcAft>
        <a:defRPr sz="2400" b="1">
          <a:solidFill>
            <a:schemeClr val="tx1"/>
          </a:solidFill>
          <a:latin typeface="Cambria" pitchFamily="18" charset="0"/>
        </a:defRPr>
      </a:lvl8pPr>
      <a:lvl9pPr marL="1828800" algn="l" rtl="0" eaLnBrk="1" fontAlgn="base" hangingPunct="1">
        <a:spcBef>
          <a:spcPct val="0"/>
        </a:spcBef>
        <a:spcAft>
          <a:spcPct val="0"/>
        </a:spcAft>
        <a:defRPr sz="2400" b="1">
          <a:solidFill>
            <a:schemeClr val="tx1"/>
          </a:solidFill>
          <a:latin typeface="Cambria" pitchFamily="18"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122"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Placeholder 1"/>
          <p:cNvSpPr>
            <a:spLocks noGrp="1"/>
          </p:cNvSpPr>
          <p:nvPr>
            <p:ph type="title"/>
          </p:nvPr>
        </p:nvSpPr>
        <p:spPr bwMode="auto">
          <a:xfrm>
            <a:off x="0" y="101600"/>
            <a:ext cx="618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4"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128" name="Picture 11" descr="120616---Final-Logo-Transparent.png"/>
          <p:cNvPicPr>
            <a:picLocks noChangeAspect="1"/>
          </p:cNvPicPr>
          <p:nvPr>
            <p:custDataLst>
              <p:tags r:id="rId15"/>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8293100" y="0"/>
            <a:ext cx="7747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1"/>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4"/>
          <p:cNvSpPr>
            <a:spLocks noGrp="1"/>
          </p:cNvSpPr>
          <p:nvPr>
            <p:ph type="ftr" sz="quarter" idx="3"/>
          </p:nvPr>
        </p:nvSpPr>
        <p:spPr>
          <a:xfrm>
            <a:off x="3124200" y="6356377"/>
            <a:ext cx="2895600" cy="365125"/>
          </a:xfrm>
          <a:prstGeom prst="rect">
            <a:avLst/>
          </a:prstGeom>
        </p:spPr>
        <p:txBody>
          <a:bodyPr/>
          <a:lstStyle>
            <a:lvl1pPr algn="ctr" defTabSz="914400" eaLnBrk="1" fontAlgn="auto" hangingPunct="1">
              <a:spcBef>
                <a:spcPts val="0"/>
              </a:spcBef>
              <a:spcAft>
                <a:spcPts val="0"/>
              </a:spcAft>
              <a:defRPr sz="1200">
                <a:solidFill>
                  <a:prstClr val="black"/>
                </a:solidFill>
                <a:latin typeface="Calibri"/>
                <a:ea typeface="+mn-ea"/>
                <a:cs typeface="+mn-cs"/>
              </a:defRPr>
            </a:lvl1pPr>
          </a:lstStyle>
          <a:p>
            <a:pPr>
              <a:defRPr/>
            </a:pPr>
            <a:r>
              <a:rPr lang="en-US" dirty="0"/>
              <a:t>Private and Confidential</a:t>
            </a:r>
          </a:p>
        </p:txBody>
      </p:sp>
      <p:sp>
        <p:nvSpPr>
          <p:cNvPr id="11" name="Slide Number Placeholder 5"/>
          <p:cNvSpPr>
            <a:spLocks noGrp="1"/>
          </p:cNvSpPr>
          <p:nvPr>
            <p:ph type="sldNum" sz="quarter" idx="4"/>
          </p:nvPr>
        </p:nvSpPr>
        <p:spPr>
          <a:xfrm>
            <a:off x="6553200" y="6356377"/>
            <a:ext cx="2133600" cy="365125"/>
          </a:xfrm>
          <a:prstGeom prst="rect">
            <a:avLst/>
          </a:prstGeom>
        </p:spPr>
        <p:txBody>
          <a:bodyPr vert="horz" wrap="square" lIns="91440" tIns="45720" rIns="91440" bIns="45720" numCol="1" anchor="t" anchorCtr="0" compatLnSpc="1">
            <a:prstTxWarp prst="textNoShape">
              <a:avLst/>
            </a:prstTxWarp>
          </a:bodyPr>
          <a:lstStyle>
            <a:lvl1pPr algn="r" defTabSz="914400" eaLnBrk="1" hangingPunct="1">
              <a:defRPr sz="1200">
                <a:solidFill>
                  <a:srgbClr val="000000"/>
                </a:solidFill>
                <a:latin typeface="Calibri" pitchFamily="34" charset="0"/>
              </a:defRPr>
            </a:lvl1pPr>
          </a:lstStyle>
          <a:p>
            <a:pPr fontAlgn="base">
              <a:spcBef>
                <a:spcPct val="0"/>
              </a:spcBef>
              <a:spcAft>
                <a:spcPct val="0"/>
              </a:spcAft>
              <a:defRPr/>
            </a:pPr>
            <a:fld id="{4FF81BE4-A7F9-4A01-8777-2DD842CE1A71}" type="slidenum">
              <a:rPr lang="en-US">
                <a:ea typeface="MS PGothic" pitchFamily="34" charset="-128"/>
              </a:rPr>
              <a:pPr fontAlgn="base">
                <a:spcBef>
                  <a:spcPct val="0"/>
                </a:spcBef>
                <a:spcAft>
                  <a:spcPct val="0"/>
                </a:spcAft>
                <a:defRPr/>
              </a:pPr>
              <a:t>‹#›</a:t>
            </a:fld>
            <a:endParaRPr lang="en-US">
              <a:ea typeface="MS PGothic" pitchFamily="34" charset="-128"/>
            </a:endParaRPr>
          </a:p>
        </p:txBody>
      </p:sp>
    </p:spTree>
    <p:extLst>
      <p:ext uri="{BB962C8B-B14F-4D97-AF65-F5344CB8AC3E}">
        <p14:creationId xmlns:p14="http://schemas.microsoft.com/office/powerpoint/2010/main" val="1609716438"/>
      </p:ext>
    </p:extLst>
  </p:cSld>
  <p:clrMap bg1="lt1" tx1="dk1" bg2="lt2" tx2="dk2" accent1="accent1" accent2="accent2" accent3="accent3" accent4="accent4" accent5="accent5" accent6="accent6" hlink="hlink" folHlink="folHlink"/>
  <p:sldLayoutIdLst>
    <p:sldLayoutId id="2147484610" r:id="rId1"/>
    <p:sldLayoutId id="2147484611" r:id="rId2"/>
    <p:sldLayoutId id="2147484612" r:id="rId3"/>
    <p:sldLayoutId id="2147484613" r:id="rId4"/>
    <p:sldLayoutId id="2147484614" r:id="rId5"/>
    <p:sldLayoutId id="2147484615" r:id="rId6"/>
    <p:sldLayoutId id="2147484616" r:id="rId7"/>
    <p:sldLayoutId id="2147484617" r:id="rId8"/>
    <p:sldLayoutId id="2147484618" r:id="rId9"/>
    <p:sldLayoutId id="2147484619" r:id="rId10"/>
    <p:sldLayoutId id="2147484620" r:id="rId11"/>
    <p:sldLayoutId id="2147484621" r:id="rId12"/>
    <p:sldLayoutId id="2147484622" r:id="rId13"/>
  </p:sldLayoutIdLst>
  <p:transition>
    <p:wipe dir="u"/>
  </p:transition>
  <p:txStyles>
    <p:titleStyle>
      <a:lvl1pPr algn="l" rtl="0" eaLnBrk="1" fontAlgn="base" hangingPunct="1">
        <a:spcBef>
          <a:spcPct val="0"/>
        </a:spcBef>
        <a:spcAft>
          <a:spcPct val="0"/>
        </a:spcAft>
        <a:defRPr sz="2400" b="1" kern="1200">
          <a:solidFill>
            <a:schemeClr val="tx1"/>
          </a:solidFill>
          <a:latin typeface="Cambria" pitchFamily="18" charset="0"/>
          <a:ea typeface="+mj-ea"/>
          <a:cs typeface="+mj-cs"/>
        </a:defRPr>
      </a:lvl1pPr>
      <a:lvl2pPr algn="l" rtl="0" eaLnBrk="1" fontAlgn="base" hangingPunct="1">
        <a:spcBef>
          <a:spcPct val="0"/>
        </a:spcBef>
        <a:spcAft>
          <a:spcPct val="0"/>
        </a:spcAft>
        <a:defRPr sz="2400" b="1">
          <a:solidFill>
            <a:schemeClr val="tx1"/>
          </a:solidFill>
          <a:latin typeface="Cambria" pitchFamily="18" charset="0"/>
        </a:defRPr>
      </a:lvl2pPr>
      <a:lvl3pPr algn="l" rtl="0" eaLnBrk="1" fontAlgn="base" hangingPunct="1">
        <a:spcBef>
          <a:spcPct val="0"/>
        </a:spcBef>
        <a:spcAft>
          <a:spcPct val="0"/>
        </a:spcAft>
        <a:defRPr sz="2400" b="1">
          <a:solidFill>
            <a:schemeClr val="tx1"/>
          </a:solidFill>
          <a:latin typeface="Cambria" pitchFamily="18" charset="0"/>
        </a:defRPr>
      </a:lvl3pPr>
      <a:lvl4pPr algn="l" rtl="0" eaLnBrk="1" fontAlgn="base" hangingPunct="1">
        <a:spcBef>
          <a:spcPct val="0"/>
        </a:spcBef>
        <a:spcAft>
          <a:spcPct val="0"/>
        </a:spcAft>
        <a:defRPr sz="2400" b="1">
          <a:solidFill>
            <a:schemeClr val="tx1"/>
          </a:solidFill>
          <a:latin typeface="Cambria" pitchFamily="18" charset="0"/>
        </a:defRPr>
      </a:lvl4pPr>
      <a:lvl5pPr algn="l" rtl="0" eaLnBrk="1" fontAlgn="base" hangingPunct="1">
        <a:spcBef>
          <a:spcPct val="0"/>
        </a:spcBef>
        <a:spcAft>
          <a:spcPct val="0"/>
        </a:spcAft>
        <a:defRPr sz="2400" b="1">
          <a:solidFill>
            <a:schemeClr val="tx1"/>
          </a:solidFill>
          <a:latin typeface="Cambria" pitchFamily="18" charset="0"/>
        </a:defRPr>
      </a:lvl5pPr>
      <a:lvl6pPr marL="457200" algn="l" rtl="0" eaLnBrk="1" fontAlgn="base" hangingPunct="1">
        <a:spcBef>
          <a:spcPct val="0"/>
        </a:spcBef>
        <a:spcAft>
          <a:spcPct val="0"/>
        </a:spcAft>
        <a:defRPr sz="2400" b="1">
          <a:solidFill>
            <a:schemeClr val="tx1"/>
          </a:solidFill>
          <a:latin typeface="Cambria" pitchFamily="18" charset="0"/>
        </a:defRPr>
      </a:lvl6pPr>
      <a:lvl7pPr marL="914400" algn="l" rtl="0" eaLnBrk="1" fontAlgn="base" hangingPunct="1">
        <a:spcBef>
          <a:spcPct val="0"/>
        </a:spcBef>
        <a:spcAft>
          <a:spcPct val="0"/>
        </a:spcAft>
        <a:defRPr sz="2400" b="1">
          <a:solidFill>
            <a:schemeClr val="tx1"/>
          </a:solidFill>
          <a:latin typeface="Cambria" pitchFamily="18" charset="0"/>
        </a:defRPr>
      </a:lvl7pPr>
      <a:lvl8pPr marL="1371600" algn="l" rtl="0" eaLnBrk="1" fontAlgn="base" hangingPunct="1">
        <a:spcBef>
          <a:spcPct val="0"/>
        </a:spcBef>
        <a:spcAft>
          <a:spcPct val="0"/>
        </a:spcAft>
        <a:defRPr sz="2400" b="1">
          <a:solidFill>
            <a:schemeClr val="tx1"/>
          </a:solidFill>
          <a:latin typeface="Cambria" pitchFamily="18" charset="0"/>
        </a:defRPr>
      </a:lvl8pPr>
      <a:lvl9pPr marL="1828800" algn="l" rtl="0" eaLnBrk="1" fontAlgn="base" hangingPunct="1">
        <a:spcBef>
          <a:spcPct val="0"/>
        </a:spcBef>
        <a:spcAft>
          <a:spcPct val="0"/>
        </a:spcAft>
        <a:defRPr sz="2400" b="1">
          <a:solidFill>
            <a:schemeClr val="tx1"/>
          </a:solidFill>
          <a:latin typeface="Cambria" pitchFamily="18"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Cambria" pitchFamily="18" charset="0"/>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Cambria" pitchFamily="18" charset="0"/>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Cambria" pitchFamily="18" charset="0"/>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Cambria" pitchFamily="18" charset="0"/>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194" name="Picture 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1" descr="120616---Final-Logo-Transparent.png"/>
          <p:cNvPicPr>
            <a:picLocks noChangeAspect="1"/>
          </p:cNvPicPr>
          <p:nvPr>
            <p:custDataLst>
              <p:tags r:id="rId6"/>
            </p:custDataLst>
          </p:nvPr>
        </p:nvPicPr>
        <p:blipFill>
          <a:blip r:embed="rId8" cstate="print"/>
          <a:srcRect/>
          <a:stretch>
            <a:fillRect/>
          </a:stretch>
        </p:blipFill>
        <p:spPr bwMode="auto">
          <a:xfrm>
            <a:off x="8293100" y="0"/>
            <a:ext cx="774700" cy="914400"/>
          </a:xfrm>
          <a:prstGeom prst="rect">
            <a:avLst/>
          </a:prstGeom>
          <a:noFill/>
          <a:ln w="9525">
            <a:noFill/>
            <a:miter lim="800000"/>
            <a:headEnd/>
            <a:tailEnd/>
          </a:ln>
        </p:spPr>
      </p:pic>
      <p:sp>
        <p:nvSpPr>
          <p:cNvPr id="4" name="Footer Placeholder 4"/>
          <p:cNvSpPr txBox="1">
            <a:spLocks/>
          </p:cNvSpPr>
          <p:nvPr/>
        </p:nvSpPr>
        <p:spPr>
          <a:xfrm>
            <a:off x="3124200" y="6416679"/>
            <a:ext cx="2895600" cy="365125"/>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black"/>
                </a:solidFill>
              </a:rPr>
              <a:t>Private and Confidential</a:t>
            </a:r>
          </a:p>
        </p:txBody>
      </p:sp>
      <p:sp>
        <p:nvSpPr>
          <p:cNvPr id="5" name="Slide Number Placeholder 5"/>
          <p:cNvSpPr txBox="1">
            <a:spLocks/>
          </p:cNvSpPr>
          <p:nvPr/>
        </p:nvSpPr>
        <p:spPr>
          <a:xfrm>
            <a:off x="6629400" y="6416679"/>
            <a:ext cx="2133600" cy="365125"/>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386627169"/>
      </p:ext>
    </p:extLst>
  </p:cSld>
  <p:clrMap bg1="lt1" tx1="dk1" bg2="lt2" tx2="dk2" accent1="accent1" accent2="accent2" accent3="accent3" accent4="accent4" accent5="accent5" accent6="accent6" hlink="hlink" folHlink="folHlink"/>
  <p:sldLayoutIdLst>
    <p:sldLayoutId id="2147484639" r:id="rId1"/>
    <p:sldLayoutId id="2147484640" r:id="rId2"/>
    <p:sldLayoutId id="2147484641" r:id="rId3"/>
    <p:sldLayoutId id="2147484642" r:id="rId4"/>
  </p:sldLayoutIdLst>
  <p:transition>
    <p:wipe dir="u"/>
  </p:transition>
  <p:txStyles>
    <p:titleStyle>
      <a:lvl1pPr algn="ctr" defTabSz="455613" rtl="0" eaLnBrk="1" fontAlgn="base" hangingPunct="1">
        <a:spcBef>
          <a:spcPct val="0"/>
        </a:spcBef>
        <a:spcAft>
          <a:spcPct val="0"/>
        </a:spcAft>
        <a:defRPr sz="4400" kern="1200">
          <a:solidFill>
            <a:schemeClr val="tx1"/>
          </a:solidFill>
          <a:latin typeface="+mj-lt"/>
          <a:ea typeface="MS PGothic" pitchFamily="34" charset="-128"/>
          <a:cs typeface="MS PGothic"/>
        </a:defRPr>
      </a:lvl1pPr>
      <a:lvl2pPr algn="ctr" defTabSz="455613" rtl="0" eaLnBrk="1" fontAlgn="base" hangingPunct="1">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1" fontAlgn="base" hangingPunct="1">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1" fontAlgn="base" hangingPunct="1">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1" fontAlgn="base" hangingPunct="1">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341313" indent="-341313" algn="l" defTabSz="455613" rtl="0" eaLnBrk="1" fontAlgn="base" hangingPunct="1">
        <a:spcBef>
          <a:spcPct val="20000"/>
        </a:spcBef>
        <a:spcAft>
          <a:spcPct val="0"/>
        </a:spcAft>
        <a:buFont typeface="Arial" charset="0"/>
        <a:buChar char="•"/>
        <a:defRPr sz="3200" kern="1200">
          <a:solidFill>
            <a:schemeClr val="tx1"/>
          </a:solidFill>
          <a:latin typeface="+mn-lt"/>
          <a:ea typeface="MS PGothic" pitchFamily="34" charset="-128"/>
          <a:cs typeface="MS PGothic"/>
        </a:defRPr>
      </a:lvl1pPr>
      <a:lvl2pPr marL="741363" indent="-284163" algn="l" defTabSz="455613" rtl="0" eaLnBrk="1" fontAlgn="base" hangingPunct="1">
        <a:spcBef>
          <a:spcPct val="20000"/>
        </a:spcBef>
        <a:spcAft>
          <a:spcPct val="0"/>
        </a:spcAft>
        <a:buFont typeface="Arial" charset="0"/>
        <a:buChar char="–"/>
        <a:defRPr sz="2800" kern="1200">
          <a:solidFill>
            <a:schemeClr val="tx1"/>
          </a:solidFill>
          <a:latin typeface="+mn-lt"/>
          <a:ea typeface="MS PGothic" pitchFamily="34" charset="-128"/>
          <a:cs typeface="MS PGothic"/>
        </a:defRPr>
      </a:lvl2pPr>
      <a:lvl3pPr marL="1141413" indent="-227013" algn="l" defTabSz="455613" rtl="0" eaLnBrk="1" fontAlgn="base" hangingPunct="1">
        <a:spcBef>
          <a:spcPct val="20000"/>
        </a:spcBef>
        <a:spcAft>
          <a:spcPct val="0"/>
        </a:spcAft>
        <a:buFont typeface="Arial" charset="0"/>
        <a:buChar char="•"/>
        <a:defRPr sz="2400" kern="1200">
          <a:solidFill>
            <a:schemeClr val="tx1"/>
          </a:solidFill>
          <a:latin typeface="+mn-lt"/>
          <a:ea typeface="MS PGothic" pitchFamily="34" charset="-128"/>
          <a:cs typeface="MS PGothic"/>
        </a:defRPr>
      </a:lvl3pPr>
      <a:lvl4pPr marL="1598613" indent="-227013" algn="l" defTabSz="455613" rtl="0" eaLnBrk="1" fontAlgn="base" hangingPunct="1">
        <a:spcBef>
          <a:spcPct val="20000"/>
        </a:spcBef>
        <a:spcAft>
          <a:spcPct val="0"/>
        </a:spcAft>
        <a:buFont typeface="Arial" charset="0"/>
        <a:buChar char="–"/>
        <a:defRPr sz="2000" kern="1200">
          <a:solidFill>
            <a:schemeClr val="tx1"/>
          </a:solidFill>
          <a:latin typeface="+mn-lt"/>
          <a:ea typeface="MS PGothic" pitchFamily="34" charset="-128"/>
          <a:cs typeface="MS PGothic"/>
        </a:defRPr>
      </a:lvl4pPr>
      <a:lvl5pPr marL="2055813" indent="-227013" algn="l" defTabSz="455613" rtl="0" eaLnBrk="1" fontAlgn="base" hangingPunct="1">
        <a:spcBef>
          <a:spcPct val="20000"/>
        </a:spcBef>
        <a:spcAft>
          <a:spcPct val="0"/>
        </a:spcAft>
        <a:buFont typeface="Arial" charset="0"/>
        <a:buChar char="»"/>
        <a:defRPr sz="2000" kern="1200">
          <a:solidFill>
            <a:schemeClr val="tx1"/>
          </a:solidFill>
          <a:latin typeface="+mn-lt"/>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46" rtl="0" eaLnBrk="1" latinLnBrk="0" hangingPunct="1">
        <a:defRPr sz="1800" kern="1200">
          <a:solidFill>
            <a:schemeClr val="tx1"/>
          </a:solidFill>
          <a:latin typeface="+mn-lt"/>
          <a:ea typeface="+mn-ea"/>
          <a:cs typeface="+mn-cs"/>
        </a:defRPr>
      </a:lvl1pPr>
      <a:lvl2pPr marL="457146" algn="l" defTabSz="457146" rtl="0" eaLnBrk="1" latinLnBrk="0" hangingPunct="1">
        <a:defRPr sz="1800" kern="1200">
          <a:solidFill>
            <a:schemeClr val="tx1"/>
          </a:solidFill>
          <a:latin typeface="+mn-lt"/>
          <a:ea typeface="+mn-ea"/>
          <a:cs typeface="+mn-cs"/>
        </a:defRPr>
      </a:lvl2pPr>
      <a:lvl3pPr marL="914293" algn="l" defTabSz="457146" rtl="0" eaLnBrk="1" latinLnBrk="0" hangingPunct="1">
        <a:defRPr sz="1800" kern="1200">
          <a:solidFill>
            <a:schemeClr val="tx1"/>
          </a:solidFill>
          <a:latin typeface="+mn-lt"/>
          <a:ea typeface="+mn-ea"/>
          <a:cs typeface="+mn-cs"/>
        </a:defRPr>
      </a:lvl3pPr>
      <a:lvl4pPr marL="1371440" algn="l" defTabSz="457146" rtl="0" eaLnBrk="1" latinLnBrk="0" hangingPunct="1">
        <a:defRPr sz="1800" kern="1200">
          <a:solidFill>
            <a:schemeClr val="tx1"/>
          </a:solidFill>
          <a:latin typeface="+mn-lt"/>
          <a:ea typeface="+mn-ea"/>
          <a:cs typeface="+mn-cs"/>
        </a:defRPr>
      </a:lvl4pPr>
      <a:lvl5pPr marL="1828586" algn="l" defTabSz="457146" rtl="0" eaLnBrk="1" latinLnBrk="0" hangingPunct="1">
        <a:defRPr sz="1800" kern="1200">
          <a:solidFill>
            <a:schemeClr val="tx1"/>
          </a:solidFill>
          <a:latin typeface="+mn-lt"/>
          <a:ea typeface="+mn-ea"/>
          <a:cs typeface="+mn-cs"/>
        </a:defRPr>
      </a:lvl5pPr>
      <a:lvl6pPr marL="2285733" algn="l" defTabSz="457146" rtl="0" eaLnBrk="1" latinLnBrk="0" hangingPunct="1">
        <a:defRPr sz="1800" kern="1200">
          <a:solidFill>
            <a:schemeClr val="tx1"/>
          </a:solidFill>
          <a:latin typeface="+mn-lt"/>
          <a:ea typeface="+mn-ea"/>
          <a:cs typeface="+mn-cs"/>
        </a:defRPr>
      </a:lvl6pPr>
      <a:lvl7pPr marL="2742879" algn="l" defTabSz="457146" rtl="0" eaLnBrk="1" latinLnBrk="0" hangingPunct="1">
        <a:defRPr sz="1800" kern="1200">
          <a:solidFill>
            <a:schemeClr val="tx1"/>
          </a:solidFill>
          <a:latin typeface="+mn-lt"/>
          <a:ea typeface="+mn-ea"/>
          <a:cs typeface="+mn-cs"/>
        </a:defRPr>
      </a:lvl7pPr>
      <a:lvl8pPr marL="3200026" algn="l" defTabSz="457146" rtl="0" eaLnBrk="1" latinLnBrk="0" hangingPunct="1">
        <a:defRPr sz="1800" kern="1200">
          <a:solidFill>
            <a:schemeClr val="tx1"/>
          </a:solidFill>
          <a:latin typeface="+mn-lt"/>
          <a:ea typeface="+mn-ea"/>
          <a:cs typeface="+mn-cs"/>
        </a:defRPr>
      </a:lvl8pPr>
      <a:lvl9pPr marL="3657172" algn="l" defTabSz="457146"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oter Placeholder 4"/>
          <p:cNvSpPr>
            <a:spLocks noGrp="1"/>
          </p:cNvSpPr>
          <p:nvPr>
            <p:ph type="ftr" sz="quarter" idx="3"/>
          </p:nvPr>
        </p:nvSpPr>
        <p:spPr>
          <a:xfrm>
            <a:off x="3124200" y="6356377"/>
            <a:ext cx="2895600" cy="365125"/>
          </a:xfrm>
          <a:prstGeom prst="rect">
            <a:avLst/>
          </a:prstGeom>
        </p:spPr>
        <p:txBody>
          <a:bodyPr/>
          <a:lstStyle>
            <a:lvl1pPr algn="ctr" defTabSz="914400" eaLnBrk="1" fontAlgn="auto" hangingPunct="1">
              <a:spcBef>
                <a:spcPts val="0"/>
              </a:spcBef>
              <a:spcAft>
                <a:spcPts val="0"/>
              </a:spcAft>
              <a:defRPr sz="1200">
                <a:solidFill>
                  <a:prstClr val="black"/>
                </a:solidFill>
                <a:latin typeface="Cambria" panose="02040503050406030204" pitchFamily="18" charset="0"/>
                <a:ea typeface="+mn-ea"/>
                <a:cs typeface="+mn-cs"/>
              </a:defRPr>
            </a:lvl1pPr>
          </a:lstStyle>
          <a:p>
            <a:pPr>
              <a:defRPr/>
            </a:pPr>
            <a:r>
              <a:rPr lang="en-US" dirty="0"/>
              <a:t>Private and Confidential</a:t>
            </a:r>
          </a:p>
        </p:txBody>
      </p:sp>
      <p:sp>
        <p:nvSpPr>
          <p:cNvPr id="3" name="Slide Number Placeholder 5"/>
          <p:cNvSpPr>
            <a:spLocks noGrp="1"/>
          </p:cNvSpPr>
          <p:nvPr>
            <p:ph type="sldNum" sz="quarter" idx="4"/>
          </p:nvPr>
        </p:nvSpPr>
        <p:spPr>
          <a:xfrm>
            <a:off x="6553200" y="6356377"/>
            <a:ext cx="2133600" cy="365125"/>
          </a:xfrm>
          <a:prstGeom prst="rect">
            <a:avLst/>
          </a:prstGeom>
        </p:spPr>
        <p:txBody>
          <a:bodyPr vert="horz" wrap="square" lIns="91440" tIns="45720" rIns="91440" bIns="45720" numCol="1" anchor="t" anchorCtr="0" compatLnSpc="1">
            <a:prstTxWarp prst="textNoShape">
              <a:avLst/>
            </a:prstTxWarp>
          </a:bodyPr>
          <a:lstStyle>
            <a:lvl1pPr algn="r" defTabSz="914400" eaLnBrk="1" hangingPunct="1">
              <a:defRPr sz="1200">
                <a:solidFill>
                  <a:srgbClr val="000000"/>
                </a:solidFill>
                <a:latin typeface="Cambria" panose="02040503050406030204" pitchFamily="18" charset="0"/>
              </a:defRPr>
            </a:lvl1pPr>
          </a:lstStyle>
          <a:p>
            <a:pPr fontAlgn="base">
              <a:spcBef>
                <a:spcPct val="0"/>
              </a:spcBef>
              <a:spcAft>
                <a:spcPct val="0"/>
              </a:spcAft>
              <a:defRPr/>
            </a:pPr>
            <a:fld id="{4FF81BE4-A7F9-4A01-8777-2DD842CE1A71}" type="slidenum">
              <a:rPr lang="en-US" smtClean="0">
                <a:ea typeface="MS PGothic" pitchFamily="34" charset="-128"/>
              </a:rPr>
              <a:pPr fontAlgn="base">
                <a:spcBef>
                  <a:spcPct val="0"/>
                </a:spcBef>
                <a:spcAft>
                  <a:spcPct val="0"/>
                </a:spcAft>
                <a:defRPr/>
              </a:pPr>
              <a:t>‹#›</a:t>
            </a:fld>
            <a:endParaRPr lang="en-US" dirty="0">
              <a:ea typeface="MS PGothic" pitchFamily="34" charset="-128"/>
            </a:endParaRPr>
          </a:p>
        </p:txBody>
      </p:sp>
    </p:spTree>
    <p:extLst>
      <p:ext uri="{BB962C8B-B14F-4D97-AF65-F5344CB8AC3E}">
        <p14:creationId xmlns:p14="http://schemas.microsoft.com/office/powerpoint/2010/main" val="4194362495"/>
      </p:ext>
    </p:extLst>
  </p:cSld>
  <p:clrMap bg1="lt1" tx1="dk1" bg2="lt2" tx2="dk2" accent1="accent1" accent2="accent2" accent3="accent3" accent4="accent4" accent5="accent5" accent6="accent6" hlink="hlink" folHlink="folHlink"/>
  <p:sldLayoutIdLst>
    <p:sldLayoutId id="2147484650" r:id="rId1"/>
    <p:sldLayoutId id="2147484651" r:id="rId2"/>
    <p:sldLayoutId id="2147484652" r:id="rId3"/>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S PGothic" charset="0"/>
        </a:defRPr>
      </a:lvl1pPr>
      <a:lvl2pPr algn="ctr" defTabSz="457200" rtl="0" eaLnBrk="0" fontAlgn="base" hangingPunct="0">
        <a:spcBef>
          <a:spcPct val="0"/>
        </a:spcBef>
        <a:spcAft>
          <a:spcPct val="0"/>
        </a:spcAft>
        <a:defRPr sz="4400">
          <a:solidFill>
            <a:schemeClr val="tx1"/>
          </a:solidFill>
          <a:latin typeface="Calibri" pitchFamily="-84" charset="0"/>
          <a:ea typeface="MS PGothic" panose="020B0600070205080204" pitchFamily="34" charset="-128"/>
          <a:cs typeface="MS PGothic" charset="0"/>
        </a:defRPr>
      </a:lvl2pPr>
      <a:lvl3pPr algn="ctr" defTabSz="457200" rtl="0" eaLnBrk="0" fontAlgn="base" hangingPunct="0">
        <a:spcBef>
          <a:spcPct val="0"/>
        </a:spcBef>
        <a:spcAft>
          <a:spcPct val="0"/>
        </a:spcAft>
        <a:defRPr sz="4400">
          <a:solidFill>
            <a:schemeClr val="tx1"/>
          </a:solidFill>
          <a:latin typeface="Calibri" pitchFamily="-84" charset="0"/>
          <a:ea typeface="MS PGothic" panose="020B0600070205080204" pitchFamily="34" charset="-128"/>
          <a:cs typeface="MS PGothic" charset="0"/>
        </a:defRPr>
      </a:lvl3pPr>
      <a:lvl4pPr algn="ctr" defTabSz="457200" rtl="0" eaLnBrk="0" fontAlgn="base" hangingPunct="0">
        <a:spcBef>
          <a:spcPct val="0"/>
        </a:spcBef>
        <a:spcAft>
          <a:spcPct val="0"/>
        </a:spcAft>
        <a:defRPr sz="4400">
          <a:solidFill>
            <a:schemeClr val="tx1"/>
          </a:solidFill>
          <a:latin typeface="Calibri" pitchFamily="-84" charset="0"/>
          <a:ea typeface="MS PGothic" panose="020B0600070205080204" pitchFamily="34" charset="-128"/>
          <a:cs typeface="MS PGothic" charset="0"/>
        </a:defRPr>
      </a:lvl4pPr>
      <a:lvl5pPr algn="ctr" defTabSz="457200" rtl="0" eaLnBrk="0" fontAlgn="base" hangingPunct="0">
        <a:spcBef>
          <a:spcPct val="0"/>
        </a:spcBef>
        <a:spcAft>
          <a:spcPct val="0"/>
        </a:spcAft>
        <a:defRPr sz="4400">
          <a:solidFill>
            <a:schemeClr val="tx1"/>
          </a:solidFill>
          <a:latin typeface="Calibri" pitchFamily="-84" charset="0"/>
          <a:ea typeface="MS PGothic" panose="020B0600070205080204" pitchFamily="34" charset="-128"/>
          <a:cs typeface="MS PGothic" charset="0"/>
        </a:defRPr>
      </a:lvl5pPr>
      <a:lvl6pPr marL="457200" algn="ctr" defTabSz="457200" rtl="0" fontAlgn="base">
        <a:spcBef>
          <a:spcPct val="0"/>
        </a:spcBef>
        <a:spcAft>
          <a:spcPct val="0"/>
        </a:spcAft>
        <a:defRPr sz="4400">
          <a:solidFill>
            <a:schemeClr val="tx1"/>
          </a:solidFill>
          <a:latin typeface="Calibri" pitchFamily="-84" charset="0"/>
          <a:ea typeface="ＭＳ Ｐゴシック" pitchFamily="-84" charset="-128"/>
          <a:cs typeface="ＭＳ Ｐゴシック" pitchFamily="-84" charset="-128"/>
        </a:defRPr>
      </a:lvl6pPr>
      <a:lvl7pPr marL="914400" algn="ctr" defTabSz="457200" rtl="0" fontAlgn="base">
        <a:spcBef>
          <a:spcPct val="0"/>
        </a:spcBef>
        <a:spcAft>
          <a:spcPct val="0"/>
        </a:spcAft>
        <a:defRPr sz="4400">
          <a:solidFill>
            <a:schemeClr val="tx1"/>
          </a:solidFill>
          <a:latin typeface="Calibri" pitchFamily="-84" charset="0"/>
          <a:ea typeface="ＭＳ Ｐゴシック" pitchFamily="-84" charset="-128"/>
          <a:cs typeface="ＭＳ Ｐゴシック" pitchFamily="-84" charset="-128"/>
        </a:defRPr>
      </a:lvl7pPr>
      <a:lvl8pPr marL="1371600" algn="ctr" defTabSz="457200" rtl="0" fontAlgn="base">
        <a:spcBef>
          <a:spcPct val="0"/>
        </a:spcBef>
        <a:spcAft>
          <a:spcPct val="0"/>
        </a:spcAft>
        <a:defRPr sz="4400">
          <a:solidFill>
            <a:schemeClr val="tx1"/>
          </a:solidFill>
          <a:latin typeface="Calibri" pitchFamily="-84" charset="0"/>
          <a:ea typeface="ＭＳ Ｐゴシック" pitchFamily="-84" charset="-128"/>
          <a:cs typeface="ＭＳ Ｐゴシック" pitchFamily="-84" charset="-128"/>
        </a:defRPr>
      </a:lvl8pPr>
      <a:lvl9pPr marL="1828800" algn="ctr" defTabSz="457200" rtl="0" fontAlgn="base">
        <a:spcBef>
          <a:spcPct val="0"/>
        </a:spcBef>
        <a:spcAft>
          <a:spcPct val="0"/>
        </a:spcAft>
        <a:defRPr sz="4400">
          <a:solidFill>
            <a:schemeClr val="tx1"/>
          </a:solidFill>
          <a:latin typeface="Calibri" pitchFamily="-84" charset="0"/>
          <a:ea typeface="ＭＳ Ｐゴシック" pitchFamily="-84" charset="-128"/>
          <a:cs typeface="ＭＳ Ｐゴシック" pitchFamily="-84" charset="-128"/>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MS PGothic" panose="020B0600070205080204" pitchFamily="34" charset="-128"/>
          <a:cs typeface="MS PGothic"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MS PGothic" panose="020B0600070205080204" pitchFamily="34" charset="-128"/>
          <a:cs typeface="MS PGothic" charset="0"/>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MS PGothic" panose="020B0600070205080204" pitchFamily="34" charset="-128"/>
          <a:cs typeface="MS PGothic" charset="0"/>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MS PGothic"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2.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10.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3.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10.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6.xml"/><Relationship Id="rId7" Type="http://schemas.microsoft.com/office/2007/relationships/hdphoto" Target="../media/hdphoto2.wdp"/><Relationship Id="rId2" Type="http://schemas.openxmlformats.org/officeDocument/2006/relationships/slideLayout" Target="../slideLayouts/slideLayout110.xml"/><Relationship Id="rId1" Type="http://schemas.openxmlformats.org/officeDocument/2006/relationships/vmlDrawing" Target="../drawings/vmlDrawing3.vml"/><Relationship Id="rId6" Type="http://schemas.openxmlformats.org/officeDocument/2006/relationships/image" Target="../media/image19.png"/><Relationship Id="rId11" Type="http://schemas.openxmlformats.org/officeDocument/2006/relationships/image" Target="../media/image22.png"/><Relationship Id="rId5" Type="http://schemas.microsoft.com/office/2007/relationships/hdphoto" Target="../media/hdphoto1.wdp"/><Relationship Id="rId4" Type="http://schemas.openxmlformats.org/officeDocument/2006/relationships/image" Target="../media/image18.png"/><Relationship Id="rId9" Type="http://schemas.openxmlformats.org/officeDocument/2006/relationships/image" Target="../media/image1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0.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10.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0.xml"/><Relationship Id="rId1" Type="http://schemas.openxmlformats.org/officeDocument/2006/relationships/vmlDrawing" Target="../drawings/vmlDrawing4.vml"/><Relationship Id="rId5" Type="http://schemas.openxmlformats.org/officeDocument/2006/relationships/image" Target="../media/image22.wmf"/><Relationship Id="rId4"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10.xml"/><Relationship Id="rId1" Type="http://schemas.openxmlformats.org/officeDocument/2006/relationships/vmlDrawing" Target="../drawings/vmlDrawing5.vml"/><Relationship Id="rId5" Type="http://schemas.openxmlformats.org/officeDocument/2006/relationships/image" Target="../media/image23.wmf"/><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24.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3.xml"/><Relationship Id="rId1" Type="http://schemas.openxmlformats.org/officeDocument/2006/relationships/slideLayout" Target="../slideLayouts/slideLayout110.xml"/><Relationship Id="rId4" Type="http://schemas.openxmlformats.org/officeDocument/2006/relationships/image" Target="../media/image25.gif"/></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11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10.xml"/><Relationship Id="rId1" Type="http://schemas.openxmlformats.org/officeDocument/2006/relationships/vmlDrawing" Target="../drawings/vmlDrawing6.vml"/><Relationship Id="rId5" Type="http://schemas.openxmlformats.org/officeDocument/2006/relationships/image" Target="../media/image27.wmf"/><Relationship Id="rId4" Type="http://schemas.openxmlformats.org/officeDocument/2006/relationships/oleObject" Target="../embeddings/oleObject9.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0.xml"/><Relationship Id="rId1" Type="http://schemas.openxmlformats.org/officeDocument/2006/relationships/vmlDrawing" Target="../drawings/vmlDrawing7.vml"/><Relationship Id="rId5" Type="http://schemas.openxmlformats.org/officeDocument/2006/relationships/image" Target="../media/image28.wmf"/><Relationship Id="rId4" Type="http://schemas.openxmlformats.org/officeDocument/2006/relationships/oleObject" Target="../embeddings/oleObject10.bin"/></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10.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10.xml"/><Relationship Id="rId6" Type="http://schemas.openxmlformats.org/officeDocument/2006/relationships/image" Target="../media/image26.jpeg"/><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10.xml"/><Relationship Id="rId1" Type="http://schemas.openxmlformats.org/officeDocument/2006/relationships/vmlDrawing" Target="../drawings/vmlDrawing8.vml"/><Relationship Id="rId6" Type="http://schemas.openxmlformats.org/officeDocument/2006/relationships/image" Target="../media/image36.wmf"/><Relationship Id="rId5" Type="http://schemas.openxmlformats.org/officeDocument/2006/relationships/oleObject" Target="../embeddings/oleObject11.bin"/><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10.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23.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39.png"/><Relationship Id="rId4"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10.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10.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10.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0.png"/><Relationship Id="rId1" Type="http://schemas.openxmlformats.org/officeDocument/2006/relationships/slideLayout" Target="../slideLayouts/slideLayout1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110.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5.png"/><Relationship Id="rId1" Type="http://schemas.openxmlformats.org/officeDocument/2006/relationships/slideLayout" Target="../slideLayouts/slideLayout1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44.xml.rels><?xml version="1.0" encoding="UTF-8" standalone="yes"?>
<Relationships xmlns="http://schemas.openxmlformats.org/package/2006/relationships"><Relationship Id="rId2" Type="http://schemas.openxmlformats.org/officeDocument/2006/relationships/hyperlink" Target="http://www.aw-bc.com/catalog/academic/product/0,1144,0321321367,00.html" TargetMode="External"/><Relationship Id="rId1" Type="http://schemas.openxmlformats.org/officeDocument/2006/relationships/slideLayout" Target="../slideLayouts/slideLayout1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10.xml"/><Relationship Id="rId1" Type="http://schemas.openxmlformats.org/officeDocument/2006/relationships/vmlDrawing" Target="../drawings/vmlDrawing1.vml"/><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idx="4294967295"/>
          </p:nvPr>
        </p:nvSpPr>
        <p:spPr bwMode="auto">
          <a:xfrm>
            <a:off x="0" y="1206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lgn="l"/>
            <a:r>
              <a:rPr lang="en-US" sz="2800" b="1" dirty="0">
                <a:solidFill>
                  <a:schemeClr val="tx1"/>
                </a:solidFill>
                <a:latin typeface="Cambria" pitchFamily="18" charset="0"/>
              </a:rPr>
              <a:t>Agenda</a:t>
            </a:r>
          </a:p>
        </p:txBody>
      </p:sp>
      <p:grpSp>
        <p:nvGrpSpPr>
          <p:cNvPr id="8" name="Group 7"/>
          <p:cNvGrpSpPr>
            <a:grpSpLocks/>
          </p:cNvGrpSpPr>
          <p:nvPr>
            <p:custDataLst>
              <p:tags r:id="rId2"/>
            </p:custDataLst>
          </p:nvPr>
        </p:nvGrpSpPr>
        <p:grpSpPr bwMode="auto">
          <a:xfrm>
            <a:off x="457200" y="1835152"/>
            <a:ext cx="2898775" cy="2898775"/>
            <a:chOff x="457200" y="2093913"/>
            <a:chExt cx="2898775" cy="2898775"/>
          </a:xfrm>
        </p:grpSpPr>
        <p:grpSp>
          <p:nvGrpSpPr>
            <p:cNvPr id="91141" name="Group 1"/>
            <p:cNvGrpSpPr>
              <a:grpSpLocks/>
            </p:cNvGrpSpPr>
            <p:nvPr/>
          </p:nvGrpSpPr>
          <p:grpSpPr bwMode="auto">
            <a:xfrm>
              <a:off x="457200" y="2093913"/>
              <a:ext cx="2898775" cy="2898775"/>
              <a:chOff x="457200" y="2093913"/>
              <a:chExt cx="2898775" cy="2898775"/>
            </a:xfrm>
          </p:grpSpPr>
          <p:sp>
            <p:nvSpPr>
              <p:cNvPr id="91146" name="Oval 6"/>
              <p:cNvSpPr>
                <a:spLocks noChangeArrowheads="1"/>
              </p:cNvSpPr>
              <p:nvPr/>
            </p:nvSpPr>
            <p:spPr bwMode="gray">
              <a:xfrm>
                <a:off x="1639888" y="3276600"/>
                <a:ext cx="533400" cy="533400"/>
              </a:xfrm>
              <a:prstGeom prst="ellipse">
                <a:avLst/>
              </a:pr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lIns="0" tIns="0" rIns="0" bIns="0" anchor="ctr"/>
              <a:lstStyle/>
              <a:p>
                <a:pPr marL="0" marR="0" lvl="0" indent="0" algn="ctr" defTabSz="914400" eaLnBrk="1" fontAlgn="base" latinLnBrk="0" hangingPunct="1">
                  <a:lnSpc>
                    <a:spcPct val="100000"/>
                  </a:lnSpc>
                  <a:spcBef>
                    <a:spcPct val="0"/>
                  </a:spcBef>
                  <a:spcAft>
                    <a:spcPct val="20000"/>
                  </a:spcAft>
                  <a:buClr>
                    <a:srgbClr val="000000"/>
                  </a:buClr>
                  <a:buSzPct val="80000"/>
                  <a:buFont typeface="Wingdings" pitchFamily="2" charset="2"/>
                  <a:buNone/>
                  <a:tabLst/>
                  <a:defRPr/>
                </a:pPr>
                <a:endParaRPr kumimoji="0" lang="de-DE" sz="1400" b="0" i="0" u="none" strike="noStrike" kern="0" cap="none" spc="0" normalizeH="0" baseline="0" noProof="0">
                  <a:ln>
                    <a:noFill/>
                  </a:ln>
                  <a:solidFill>
                    <a:srgbClr val="000000"/>
                  </a:solidFill>
                  <a:effectLst/>
                  <a:uLnTx/>
                  <a:uFillTx/>
                  <a:latin typeface="Arial" charset="0"/>
                  <a:ea typeface="Arial Unicode MS" pitchFamily="34" charset="-128"/>
                  <a:cs typeface="Arial" charset="0"/>
                </a:endParaRPr>
              </a:p>
            </p:txBody>
          </p:sp>
          <p:sp>
            <p:nvSpPr>
              <p:cNvPr id="91147" name="AutoShape 7"/>
              <p:cNvSpPr>
                <a:spLocks noChangeArrowheads="1"/>
              </p:cNvSpPr>
              <p:nvPr/>
            </p:nvSpPr>
            <p:spPr bwMode="gray">
              <a:xfrm>
                <a:off x="1066800" y="2703513"/>
                <a:ext cx="1679575" cy="16795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64 h 21600"/>
                  <a:gd name="T26" fmla="*/ 18436 w 21600"/>
                  <a:gd name="T27" fmla="*/ 1843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981" y="10800"/>
                    </a:moveTo>
                    <a:cubicBezTo>
                      <a:pt x="3981" y="14566"/>
                      <a:pt x="7034" y="17619"/>
                      <a:pt x="10800" y="17619"/>
                    </a:cubicBezTo>
                    <a:cubicBezTo>
                      <a:pt x="14566" y="17619"/>
                      <a:pt x="17619" y="14566"/>
                      <a:pt x="17619" y="10800"/>
                    </a:cubicBezTo>
                    <a:cubicBezTo>
                      <a:pt x="17619" y="7034"/>
                      <a:pt x="14566" y="3981"/>
                      <a:pt x="10800" y="3981"/>
                    </a:cubicBezTo>
                    <a:cubicBezTo>
                      <a:pt x="7034" y="3981"/>
                      <a:pt x="3981" y="7034"/>
                      <a:pt x="3981" y="10800"/>
                    </a:cubicBezTo>
                    <a:close/>
                  </a:path>
                </a:pathLst>
              </a:cu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lIns="0" tIns="0" rIns="0" bIns="0" anchor="ctr"/>
              <a:lstStyle/>
              <a:p>
                <a:pPr marL="0" marR="0" lvl="0" indent="0" defTabSz="457200" eaLnBrk="0" fontAlgn="base" latinLnBrk="0" hangingPunct="0">
                  <a:lnSpc>
                    <a:spcPct val="100000"/>
                  </a:lnSpc>
                  <a:spcBef>
                    <a:spcPct val="0"/>
                  </a:spcBef>
                  <a:spcAft>
                    <a:spcPct val="0"/>
                  </a:spcAft>
                  <a:buClr>
                    <a:srgbClr val="000000"/>
                  </a:buClr>
                  <a:buSzPct val="100000"/>
                  <a:buFont typeface="Times New Roman" pitchFamily="18" charset="0"/>
                  <a:buNone/>
                  <a:tabLst/>
                  <a:defRPr/>
                </a:pPr>
                <a:endParaRPr kumimoji="0" lang="en-US" sz="1800" b="0" i="0" u="none" strike="noStrike" kern="0" cap="none" spc="0" normalizeH="0" baseline="0" noProof="0">
                  <a:ln>
                    <a:noFill/>
                  </a:ln>
                  <a:solidFill>
                    <a:prstClr val="white"/>
                  </a:solidFill>
                  <a:effectLst/>
                  <a:uLnTx/>
                  <a:uFillTx/>
                  <a:latin typeface="Arial" charset="0"/>
                  <a:ea typeface="Arial Unicode MS" pitchFamily="34" charset="-128"/>
                  <a:cs typeface="Arial Unicode MS" pitchFamily="34" charset="-128"/>
                </a:endParaRPr>
              </a:p>
            </p:txBody>
          </p:sp>
          <p:sp>
            <p:nvSpPr>
              <p:cNvPr id="91148" name="AutoShape 8"/>
              <p:cNvSpPr>
                <a:spLocks noChangeArrowheads="1"/>
              </p:cNvSpPr>
              <p:nvPr/>
            </p:nvSpPr>
            <p:spPr bwMode="gray">
              <a:xfrm>
                <a:off x="457200" y="2093913"/>
                <a:ext cx="2898775" cy="28987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58 w 21600"/>
                  <a:gd name="T25" fmla="*/ 3158 h 21600"/>
                  <a:gd name="T26" fmla="*/ 18442 w 21600"/>
                  <a:gd name="T27" fmla="*/ 1844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26" y="10800"/>
                    </a:moveTo>
                    <a:cubicBezTo>
                      <a:pt x="2426" y="15425"/>
                      <a:pt x="6175" y="19174"/>
                      <a:pt x="10800" y="19174"/>
                    </a:cubicBezTo>
                    <a:cubicBezTo>
                      <a:pt x="15425" y="19174"/>
                      <a:pt x="19174" y="15425"/>
                      <a:pt x="19174" y="10800"/>
                    </a:cubicBezTo>
                    <a:cubicBezTo>
                      <a:pt x="19174" y="6175"/>
                      <a:pt x="15425" y="2426"/>
                      <a:pt x="10800" y="2426"/>
                    </a:cubicBezTo>
                    <a:cubicBezTo>
                      <a:pt x="6175" y="2426"/>
                      <a:pt x="2426" y="6175"/>
                      <a:pt x="2426" y="10800"/>
                    </a:cubicBezTo>
                    <a:close/>
                  </a:path>
                </a:pathLst>
              </a:cu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lIns="0" tIns="0" rIns="0" bIns="0" anchor="ctr"/>
              <a:lstStyle/>
              <a:p>
                <a:pPr marL="0" marR="0" lvl="0" indent="0" defTabSz="457200" eaLnBrk="0" fontAlgn="base" latinLnBrk="0" hangingPunct="0">
                  <a:lnSpc>
                    <a:spcPct val="100000"/>
                  </a:lnSpc>
                  <a:spcBef>
                    <a:spcPct val="0"/>
                  </a:spcBef>
                  <a:spcAft>
                    <a:spcPct val="0"/>
                  </a:spcAft>
                  <a:buClr>
                    <a:srgbClr val="000000"/>
                  </a:buClr>
                  <a:buSzPct val="100000"/>
                  <a:buFont typeface="Times New Roman" pitchFamily="18" charset="0"/>
                  <a:buNone/>
                  <a:tabLst/>
                  <a:defRPr/>
                </a:pPr>
                <a:endParaRPr kumimoji="0" lang="en-US" sz="1800" b="0" i="0" u="none" strike="noStrike" kern="0" cap="none" spc="0" normalizeH="0" baseline="0" noProof="0">
                  <a:ln>
                    <a:noFill/>
                  </a:ln>
                  <a:solidFill>
                    <a:prstClr val="white"/>
                  </a:solidFill>
                  <a:effectLst/>
                  <a:uLnTx/>
                  <a:uFillTx/>
                  <a:latin typeface="Arial" charset="0"/>
                  <a:ea typeface="Arial Unicode MS" pitchFamily="34" charset="-128"/>
                  <a:cs typeface="Arial Unicode MS" pitchFamily="34" charset="-128"/>
                </a:endParaRPr>
              </a:p>
            </p:txBody>
          </p:sp>
        </p:grpSp>
        <p:grpSp>
          <p:nvGrpSpPr>
            <p:cNvPr id="91142" name="Group 9"/>
            <p:cNvGrpSpPr>
              <a:grpSpLocks/>
            </p:cNvGrpSpPr>
            <p:nvPr/>
          </p:nvGrpSpPr>
          <p:grpSpPr bwMode="auto">
            <a:xfrm>
              <a:off x="498475" y="2098675"/>
              <a:ext cx="2855913" cy="2886075"/>
              <a:chOff x="339" y="1328"/>
              <a:chExt cx="1799" cy="1818"/>
            </a:xfrm>
          </p:grpSpPr>
          <p:sp>
            <p:nvSpPr>
              <p:cNvPr id="91143" name="AutoShape 10"/>
              <p:cNvSpPr>
                <a:spLocks noChangeArrowheads="1"/>
              </p:cNvSpPr>
              <p:nvPr/>
            </p:nvSpPr>
            <p:spPr bwMode="gray">
              <a:xfrm rot="5400000">
                <a:off x="696" y="1709"/>
                <a:ext cx="1057" cy="10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45 w 21600"/>
                  <a:gd name="T13" fmla="*/ 0 h 21600"/>
                  <a:gd name="T14" fmla="*/ 21355 w 21600"/>
                  <a:gd name="T15" fmla="*/ 9359 h 21600"/>
                </a:gdLst>
                <a:ahLst/>
                <a:cxnLst>
                  <a:cxn ang="T8">
                    <a:pos x="T0" y="T1"/>
                  </a:cxn>
                  <a:cxn ang="T9">
                    <a:pos x="T2" y="T3"/>
                  </a:cxn>
                  <a:cxn ang="T10">
                    <a:pos x="T4" y="T5"/>
                  </a:cxn>
                  <a:cxn ang="T11">
                    <a:pos x="T6" y="T7"/>
                  </a:cxn>
                </a:cxnLst>
                <a:rect l="T12" t="T13" r="T14" b="T15"/>
                <a:pathLst>
                  <a:path w="21600" h="21600">
                    <a:moveTo>
                      <a:pt x="4740" y="7785"/>
                    </a:moveTo>
                    <a:cubicBezTo>
                      <a:pt x="5884" y="5485"/>
                      <a:pt x="8231" y="4031"/>
                      <a:pt x="10800" y="4032"/>
                    </a:cubicBezTo>
                    <a:cubicBezTo>
                      <a:pt x="13368" y="4032"/>
                      <a:pt x="15715" y="5485"/>
                      <a:pt x="16859" y="7785"/>
                    </a:cubicBezTo>
                    <a:lnTo>
                      <a:pt x="20469" y="5989"/>
                    </a:lnTo>
                    <a:cubicBezTo>
                      <a:pt x="18643" y="2319"/>
                      <a:pt x="14898" y="-1"/>
                      <a:pt x="10799" y="0"/>
                    </a:cubicBezTo>
                    <a:cubicBezTo>
                      <a:pt x="6701" y="0"/>
                      <a:pt x="2956" y="2319"/>
                      <a:pt x="1130" y="5989"/>
                    </a:cubicBezTo>
                    <a:lnTo>
                      <a:pt x="4740" y="7785"/>
                    </a:lnTo>
                    <a:close/>
                  </a:path>
                </a:pathLst>
              </a:cu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marL="0" marR="0" lvl="0" indent="0" defTabSz="457200" eaLnBrk="0" fontAlgn="base" latinLnBrk="0" hangingPunct="0">
                  <a:lnSpc>
                    <a:spcPct val="100000"/>
                  </a:lnSpc>
                  <a:spcBef>
                    <a:spcPct val="0"/>
                  </a:spcBef>
                  <a:spcAft>
                    <a:spcPct val="0"/>
                  </a:spcAft>
                  <a:buClr>
                    <a:srgbClr val="000000"/>
                  </a:buClr>
                  <a:buSzPct val="100000"/>
                  <a:buFont typeface="Times New Roman" pitchFamily="18" charset="0"/>
                  <a:buNone/>
                  <a:tabLst/>
                  <a:defRPr/>
                </a:pPr>
                <a:endParaRPr kumimoji="0" lang="en-US" sz="1800" b="0" i="0" u="none" strike="noStrike" kern="0" cap="none" spc="0" normalizeH="0" baseline="0" noProof="0">
                  <a:ln>
                    <a:noFill/>
                  </a:ln>
                  <a:solidFill>
                    <a:prstClr val="white"/>
                  </a:solidFill>
                  <a:effectLst/>
                  <a:uLnTx/>
                  <a:uFillTx/>
                  <a:latin typeface="Arial" charset="0"/>
                  <a:ea typeface="Arial Unicode MS" pitchFamily="34" charset="-128"/>
                  <a:cs typeface="Arial Unicode MS" pitchFamily="34" charset="-128"/>
                </a:endParaRPr>
              </a:p>
            </p:txBody>
          </p:sp>
          <p:sp>
            <p:nvSpPr>
              <p:cNvPr id="91144" name="Freeform 11"/>
              <p:cNvSpPr>
                <a:spLocks/>
              </p:cNvSpPr>
              <p:nvPr/>
            </p:nvSpPr>
            <p:spPr bwMode="gray">
              <a:xfrm>
                <a:off x="1221" y="2152"/>
                <a:ext cx="0" cy="174"/>
              </a:xfrm>
              <a:custGeom>
                <a:avLst/>
                <a:gdLst>
                  <a:gd name="T0" fmla="*/ 0 w 208"/>
                  <a:gd name="T1" fmla="*/ 150 h 303"/>
                  <a:gd name="T2" fmla="*/ 76 w 208"/>
                  <a:gd name="T3" fmla="*/ 0 h 303"/>
                  <a:gd name="T4" fmla="*/ 78 w 208"/>
                  <a:gd name="T5" fmla="*/ 303 h 303"/>
                  <a:gd name="T6" fmla="*/ 0 w 208"/>
                  <a:gd name="T7" fmla="*/ 150 h 303"/>
                  <a:gd name="T8" fmla="*/ 0 60000 65536"/>
                  <a:gd name="T9" fmla="*/ 0 60000 65536"/>
                  <a:gd name="T10" fmla="*/ 0 60000 65536"/>
                  <a:gd name="T11" fmla="*/ 0 60000 65536"/>
                  <a:gd name="T12" fmla="*/ 0 w 208"/>
                  <a:gd name="T13" fmla="*/ 0 h 303"/>
                  <a:gd name="T14" fmla="*/ 208 w 208"/>
                  <a:gd name="T15" fmla="*/ 303 h 303"/>
                </a:gdLst>
                <a:ahLst/>
                <a:cxnLst>
                  <a:cxn ang="T8">
                    <a:pos x="T0" y="T1"/>
                  </a:cxn>
                  <a:cxn ang="T9">
                    <a:pos x="T2" y="T3"/>
                  </a:cxn>
                  <a:cxn ang="T10">
                    <a:pos x="T4" y="T5"/>
                  </a:cxn>
                  <a:cxn ang="T11">
                    <a:pos x="T6" y="T7"/>
                  </a:cxn>
                </a:cxnLst>
                <a:rect l="T12" t="T13" r="T14" b="T15"/>
                <a:pathLst>
                  <a:path w="208" h="303">
                    <a:moveTo>
                      <a:pt x="0" y="150"/>
                    </a:moveTo>
                    <a:cubicBezTo>
                      <a:pt x="12" y="122"/>
                      <a:pt x="58" y="37"/>
                      <a:pt x="76" y="0"/>
                    </a:cubicBezTo>
                    <a:cubicBezTo>
                      <a:pt x="205" y="54"/>
                      <a:pt x="208" y="245"/>
                      <a:pt x="78" y="303"/>
                    </a:cubicBezTo>
                    <a:cubicBezTo>
                      <a:pt x="32" y="221"/>
                      <a:pt x="16" y="181"/>
                      <a:pt x="0" y="15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pPr marL="0" marR="0" lvl="0" indent="0" defTabSz="457200" eaLnBrk="0" fontAlgn="base" latinLnBrk="0" hangingPunct="0">
                  <a:lnSpc>
                    <a:spcPct val="100000"/>
                  </a:lnSpc>
                  <a:spcBef>
                    <a:spcPct val="0"/>
                  </a:spcBef>
                  <a:spcAft>
                    <a:spcPct val="0"/>
                  </a:spcAft>
                  <a:buClr>
                    <a:srgbClr val="000000"/>
                  </a:buClr>
                  <a:buSzPct val="100000"/>
                  <a:buFont typeface="Times New Roman" pitchFamily="18" charset="0"/>
                  <a:buNone/>
                  <a:tabLst/>
                  <a:defRPr/>
                </a:pPr>
                <a:endParaRPr kumimoji="0" lang="en-US" sz="1800" b="0" i="0" u="none" strike="noStrike" kern="0" cap="none" spc="0" normalizeH="0" baseline="0" noProof="0">
                  <a:ln>
                    <a:noFill/>
                  </a:ln>
                  <a:solidFill>
                    <a:prstClr val="white"/>
                  </a:solidFill>
                  <a:effectLst/>
                  <a:uLnTx/>
                  <a:uFillTx/>
                  <a:latin typeface="Arial" charset="0"/>
                  <a:ea typeface="Arial Unicode MS" pitchFamily="34" charset="-128"/>
                  <a:cs typeface="Arial Unicode MS" pitchFamily="34" charset="-128"/>
                </a:endParaRPr>
              </a:p>
            </p:txBody>
          </p:sp>
          <p:sp>
            <p:nvSpPr>
              <p:cNvPr id="91145" name="AutoShape 12"/>
              <p:cNvSpPr>
                <a:spLocks noChangeArrowheads="1"/>
              </p:cNvSpPr>
              <p:nvPr/>
            </p:nvSpPr>
            <p:spPr bwMode="gray">
              <a:xfrm rot="5400000">
                <a:off x="330" y="1337"/>
                <a:ext cx="1818" cy="179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8 w 21600"/>
                  <a:gd name="T13" fmla="*/ 0 h 21600"/>
                  <a:gd name="T14" fmla="*/ 21362 w 21600"/>
                  <a:gd name="T15" fmla="*/ 9053 h 21600"/>
                </a:gdLst>
                <a:ahLst/>
                <a:cxnLst>
                  <a:cxn ang="T8">
                    <a:pos x="T0" y="T1"/>
                  </a:cxn>
                  <a:cxn ang="T9">
                    <a:pos x="T2" y="T3"/>
                  </a:cxn>
                  <a:cxn ang="T10">
                    <a:pos x="T4" y="T5"/>
                  </a:cxn>
                  <a:cxn ang="T11">
                    <a:pos x="T6" y="T7"/>
                  </a:cxn>
                </a:cxnLst>
                <a:rect l="T12" t="T13" r="T14" b="T15"/>
                <a:pathLst>
                  <a:path w="21600" h="21600">
                    <a:moveTo>
                      <a:pt x="3362" y="7119"/>
                    </a:moveTo>
                    <a:cubicBezTo>
                      <a:pt x="4761" y="4290"/>
                      <a:pt x="7644" y="2500"/>
                      <a:pt x="10800" y="2501"/>
                    </a:cubicBezTo>
                    <a:cubicBezTo>
                      <a:pt x="13955" y="2501"/>
                      <a:pt x="16838" y="4290"/>
                      <a:pt x="18237" y="7119"/>
                    </a:cubicBezTo>
                    <a:lnTo>
                      <a:pt x="20479" y="6009"/>
                    </a:lnTo>
                    <a:cubicBezTo>
                      <a:pt x="18658" y="2329"/>
                      <a:pt x="14906" y="-1"/>
                      <a:pt x="10799" y="0"/>
                    </a:cubicBezTo>
                    <a:cubicBezTo>
                      <a:pt x="6693" y="0"/>
                      <a:pt x="2941" y="2329"/>
                      <a:pt x="1120" y="6009"/>
                    </a:cubicBezTo>
                    <a:lnTo>
                      <a:pt x="3362" y="7119"/>
                    </a:lnTo>
                    <a:close/>
                  </a:path>
                </a:pathLst>
              </a:cu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marL="0" marR="0" lvl="0" indent="0" defTabSz="457200" eaLnBrk="0" fontAlgn="base" latinLnBrk="0" hangingPunct="0">
                  <a:lnSpc>
                    <a:spcPct val="100000"/>
                  </a:lnSpc>
                  <a:spcBef>
                    <a:spcPct val="0"/>
                  </a:spcBef>
                  <a:spcAft>
                    <a:spcPct val="0"/>
                  </a:spcAft>
                  <a:buClr>
                    <a:srgbClr val="000000"/>
                  </a:buClr>
                  <a:buSzPct val="100000"/>
                  <a:buFont typeface="Times New Roman" pitchFamily="18" charset="0"/>
                  <a:buNone/>
                  <a:tabLst/>
                  <a:defRPr/>
                </a:pPr>
                <a:endParaRPr kumimoji="0" lang="en-US" sz="1800" b="0" i="0" u="none" strike="noStrike" kern="0" cap="none" spc="0" normalizeH="0" baseline="0" noProof="0">
                  <a:ln>
                    <a:noFill/>
                  </a:ln>
                  <a:solidFill>
                    <a:prstClr val="white"/>
                  </a:solidFill>
                  <a:effectLst/>
                  <a:uLnTx/>
                  <a:uFillTx/>
                  <a:latin typeface="Arial" charset="0"/>
                  <a:ea typeface="Arial Unicode MS" pitchFamily="34" charset="-128"/>
                  <a:cs typeface="Arial Unicode MS" pitchFamily="34" charset="-128"/>
                </a:endParaRPr>
              </a:p>
            </p:txBody>
          </p:sp>
        </p:grpSp>
      </p:grpSp>
      <p:sp>
        <p:nvSpPr>
          <p:cNvPr id="17" name="AutoShape 13"/>
          <p:cNvSpPr>
            <a:spLocks noChangeArrowheads="1"/>
          </p:cNvSpPr>
          <p:nvPr/>
        </p:nvSpPr>
        <p:spPr bwMode="gray">
          <a:xfrm flipH="1">
            <a:off x="1941513" y="1219203"/>
            <a:ext cx="6684962" cy="4124325"/>
          </a:xfrm>
          <a:prstGeom prst="homePlate">
            <a:avLst>
              <a:gd name="adj" fmla="val 25911"/>
            </a:avLst>
          </a:prstGeom>
          <a:solidFill>
            <a:schemeClr val="accent6">
              <a:lumMod val="40000"/>
              <a:lumOff val="60000"/>
              <a:alpha val="33000"/>
            </a:schemeClr>
          </a:solidFill>
          <a:ln w="25400">
            <a:solidFill>
              <a:schemeClr val="accent6">
                <a:lumMod val="75000"/>
              </a:schemeClr>
            </a:solidFill>
            <a:miter lim="800000"/>
            <a:headEnd/>
            <a:tailEnd/>
          </a:ln>
        </p:spPr>
        <p:txBody>
          <a:bodyPr lIns="1080000" tIns="0" rIns="72000" bIns="0" anchor="ctr"/>
          <a:lstStyle/>
          <a:p>
            <a:pPr marL="0" marR="0" lvl="0" indent="0" defTabSz="914400" eaLnBrk="1" fontAlgn="base" latinLnBrk="0" hangingPunct="1">
              <a:lnSpc>
                <a:spcPct val="90000"/>
              </a:lnSpc>
              <a:spcBef>
                <a:spcPct val="0"/>
              </a:spcBef>
              <a:spcAft>
                <a:spcPct val="0"/>
              </a:spcAft>
              <a:buClrTx/>
              <a:buSzTx/>
              <a:buFont typeface="Wingdings" pitchFamily="2" charset="2"/>
              <a:buNone/>
              <a:tabLst/>
              <a:defRPr/>
            </a:pPr>
            <a:r>
              <a:rPr kumimoji="0" lang="en-US" sz="2000" b="1" i="0" u="none" strike="noStrike" kern="0" cap="none" spc="0" normalizeH="0" baseline="0" noProof="0" dirty="0">
                <a:ln>
                  <a:noFill/>
                </a:ln>
                <a:solidFill>
                  <a:srgbClr val="035642"/>
                </a:solidFill>
                <a:effectLst/>
                <a:uLnTx/>
                <a:uFillTx/>
                <a:latin typeface="Cambria" pitchFamily="18" charset="0"/>
                <a:ea typeface="ＭＳ Ｐゴシック" charset="-128"/>
                <a:cs typeface="Arial" pitchFamily="34" charset="0"/>
              </a:rPr>
              <a:t>In this session, you will learn about:</a:t>
            </a:r>
            <a:r>
              <a:rPr kumimoji="0" lang="en-US" sz="2000" b="0" i="0" u="none" strike="noStrike" kern="0" cap="none" spc="0" normalizeH="0" baseline="0" noProof="0" dirty="0">
                <a:ln>
                  <a:noFill/>
                </a:ln>
                <a:solidFill>
                  <a:srgbClr val="035642"/>
                </a:solidFill>
                <a:effectLst/>
                <a:uLnTx/>
                <a:uFillTx/>
                <a:latin typeface="Cambria" pitchFamily="18" charset="0"/>
                <a:ea typeface="ＭＳ Ｐゴシック" charset="-128"/>
                <a:cs typeface="Arial" pitchFamily="34" charset="0"/>
              </a:rPr>
              <a:t> </a:t>
            </a:r>
          </a:p>
          <a:p>
            <a:pPr marL="457200" indent="-347663">
              <a:lnSpc>
                <a:spcPct val="110000"/>
              </a:lnSpc>
              <a:buFont typeface="Arial" pitchFamily="34" charset="0"/>
              <a:buChar char="•"/>
              <a:defRPr/>
            </a:pPr>
            <a:r>
              <a:rPr lang="en-US" sz="2000" kern="0" dirty="0">
                <a:solidFill>
                  <a:srgbClr val="035642"/>
                </a:solidFill>
                <a:latin typeface="Cambria" pitchFamily="18" charset="0"/>
                <a:ea typeface="ＭＳ Ｐゴシック" charset="-128"/>
                <a:cs typeface="Arial" pitchFamily="34" charset="0"/>
              </a:rPr>
              <a:t>What is cluster analysis?</a:t>
            </a:r>
          </a:p>
          <a:p>
            <a:pPr marL="457200" indent="-347663">
              <a:lnSpc>
                <a:spcPct val="110000"/>
              </a:lnSpc>
              <a:buFont typeface="Arial" pitchFamily="34" charset="0"/>
              <a:buChar char="•"/>
              <a:defRPr/>
            </a:pPr>
            <a:r>
              <a:rPr lang="en-US" sz="2000" kern="0" dirty="0">
                <a:solidFill>
                  <a:srgbClr val="035642"/>
                </a:solidFill>
                <a:latin typeface="Cambria" pitchFamily="18" charset="0"/>
                <a:ea typeface="ＭＳ Ｐゴシック" charset="-128"/>
                <a:cs typeface="Arial" pitchFamily="34" charset="0"/>
              </a:rPr>
              <a:t>Why clustering?</a:t>
            </a:r>
          </a:p>
          <a:p>
            <a:pPr marL="457200" indent="-347663">
              <a:lnSpc>
                <a:spcPct val="110000"/>
              </a:lnSpc>
              <a:buFont typeface="Arial" pitchFamily="34" charset="0"/>
              <a:buChar char="•"/>
              <a:defRPr/>
            </a:pPr>
            <a:r>
              <a:rPr lang="en-US" sz="2000" kern="0" dirty="0">
                <a:solidFill>
                  <a:srgbClr val="035642"/>
                </a:solidFill>
                <a:latin typeface="Cambria" pitchFamily="18" charset="0"/>
                <a:ea typeface="ＭＳ Ｐゴシック" charset="-128"/>
                <a:cs typeface="Arial" pitchFamily="34" charset="0"/>
              </a:rPr>
              <a:t>How can we cluster?</a:t>
            </a:r>
          </a:p>
          <a:p>
            <a:pPr marL="457200" indent="-347663">
              <a:lnSpc>
                <a:spcPct val="110000"/>
              </a:lnSpc>
              <a:buFont typeface="Arial" pitchFamily="34" charset="0"/>
              <a:buChar char="•"/>
              <a:defRPr/>
            </a:pPr>
            <a:r>
              <a:rPr lang="en-US" sz="2000" kern="0" dirty="0">
                <a:solidFill>
                  <a:srgbClr val="035642"/>
                </a:solidFill>
                <a:latin typeface="Cambria" pitchFamily="18" charset="0"/>
                <a:ea typeface="ＭＳ Ｐゴシック" charset="-128"/>
                <a:cs typeface="Arial" pitchFamily="34" charset="0"/>
              </a:rPr>
              <a:t>Motivation for </a:t>
            </a:r>
            <a:r>
              <a:rPr lang="en-US" sz="2000" kern="0" dirty="0" err="1">
                <a:solidFill>
                  <a:srgbClr val="035642"/>
                </a:solidFill>
                <a:latin typeface="Cambria" pitchFamily="18" charset="0"/>
                <a:ea typeface="ＭＳ Ｐゴシック" charset="-128"/>
                <a:cs typeface="Arial" pitchFamily="34" charset="0"/>
              </a:rPr>
              <a:t>partitional</a:t>
            </a:r>
            <a:r>
              <a:rPr lang="en-US" sz="2000" kern="0" dirty="0">
                <a:solidFill>
                  <a:srgbClr val="035642"/>
                </a:solidFill>
                <a:latin typeface="Cambria" pitchFamily="18" charset="0"/>
                <a:ea typeface="ＭＳ Ｐゴシック" charset="-128"/>
                <a:cs typeface="Arial" pitchFamily="34" charset="0"/>
              </a:rPr>
              <a:t> clustering</a:t>
            </a:r>
          </a:p>
          <a:p>
            <a:pPr marL="457200" indent="-347663">
              <a:lnSpc>
                <a:spcPct val="110000"/>
              </a:lnSpc>
              <a:buFont typeface="Arial" pitchFamily="34" charset="0"/>
              <a:buChar char="•"/>
              <a:defRPr/>
            </a:pPr>
            <a:r>
              <a:rPr lang="en-US" sz="2000" kern="0" dirty="0">
                <a:solidFill>
                  <a:srgbClr val="035642"/>
                </a:solidFill>
                <a:latin typeface="Cambria" pitchFamily="18" charset="0"/>
                <a:ea typeface="ＭＳ Ｐゴシック" charset="-128"/>
                <a:cs typeface="Arial" pitchFamily="34" charset="0"/>
              </a:rPr>
              <a:t>K-Means algorithm</a:t>
            </a:r>
          </a:p>
          <a:p>
            <a:pPr marL="457200" indent="-347663">
              <a:lnSpc>
                <a:spcPct val="110000"/>
              </a:lnSpc>
              <a:buFont typeface="Arial" pitchFamily="34" charset="0"/>
              <a:buChar char="•"/>
              <a:defRPr/>
            </a:pPr>
            <a:r>
              <a:rPr lang="en-US" sz="2000" kern="0" dirty="0">
                <a:solidFill>
                  <a:srgbClr val="035642"/>
                </a:solidFill>
                <a:latin typeface="Cambria" pitchFamily="18" charset="0"/>
                <a:ea typeface="ＭＳ Ｐゴシック" charset="-128"/>
                <a:cs typeface="Arial" pitchFamily="34" charset="0"/>
              </a:rPr>
              <a:t>Summary</a:t>
            </a:r>
          </a:p>
        </p:txBody>
      </p:sp>
    </p:spTree>
    <p:custDataLst>
      <p:tags r:id="rId1"/>
    </p:custDataLst>
    <p:extLst>
      <p:ext uri="{BB962C8B-B14F-4D97-AF65-F5344CB8AC3E}">
        <p14:creationId xmlns:p14="http://schemas.microsoft.com/office/powerpoint/2010/main" val="33590820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par>
                          <p:cTn id="14" fill="hold" nodeType="afterGroup">
                            <p:stCondLst>
                              <p:cond delay="1000"/>
                            </p:stCondLst>
                            <p:childTnLst>
                              <p:par>
                                <p:cTn id="15" presetID="10" presetClass="entr" presetSubtype="0" fill="hold"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0098" name="Rectangle 2"/>
          <p:cNvSpPr>
            <a:spLocks noGrp="1" noChangeArrowheads="1"/>
          </p:cNvSpPr>
          <p:nvPr>
            <p:ph type="title"/>
          </p:nvPr>
        </p:nvSpPr>
        <p:spPr/>
        <p:txBody>
          <a:bodyPr/>
          <a:lstStyle/>
          <a:p>
            <a:r>
              <a:rPr lang="en-US" altLang="en-US" dirty="0"/>
              <a:t>Hierarchical Clustering</a:t>
            </a:r>
          </a:p>
        </p:txBody>
      </p:sp>
      <p:grpSp>
        <p:nvGrpSpPr>
          <p:cNvPr id="2" name="Group 1"/>
          <p:cNvGrpSpPr/>
          <p:nvPr/>
        </p:nvGrpSpPr>
        <p:grpSpPr>
          <a:xfrm>
            <a:off x="1828800" y="1399454"/>
            <a:ext cx="2514600" cy="1868447"/>
            <a:chOff x="1828800" y="1771651"/>
            <a:chExt cx="2514600" cy="1868447"/>
          </a:xfrm>
        </p:grpSpPr>
        <p:graphicFrame>
          <p:nvGraphicFramePr>
            <p:cNvPr id="1540100" name="Object 4"/>
            <p:cNvGraphicFramePr>
              <a:graphicFrameLocks noChangeAspect="1"/>
            </p:cNvGraphicFramePr>
            <p:nvPr>
              <p:extLst>
                <p:ext uri="{D42A27DB-BD31-4B8C-83A1-F6EECF244321}">
                  <p14:modId xmlns:p14="http://schemas.microsoft.com/office/powerpoint/2010/main" val="2324341187"/>
                </p:ext>
              </p:extLst>
            </p:nvPr>
          </p:nvGraphicFramePr>
          <p:xfrm>
            <a:off x="1828801" y="1771651"/>
            <a:ext cx="2070497" cy="1345406"/>
          </p:xfrm>
          <a:graphic>
            <a:graphicData uri="http://schemas.openxmlformats.org/presentationml/2006/ole">
              <mc:AlternateContent xmlns:mc="http://schemas.openxmlformats.org/markup-compatibility/2006">
                <mc:Choice xmlns:v="urn:schemas-microsoft-com:vml" Requires="v">
                  <p:oleObj spid="_x0000_s14358" name="VISIO" r:id="rId3" imgW="2761200" imgH="1794600" progId="Visio.Drawing.6">
                    <p:embed/>
                  </p:oleObj>
                </mc:Choice>
                <mc:Fallback>
                  <p:oleObj name="VISIO" r:id="rId3" imgW="2761200" imgH="17946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1" y="1771651"/>
                          <a:ext cx="2070497" cy="1345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0103" name="Text Box 7"/>
            <p:cNvSpPr txBox="1">
              <a:spLocks noChangeArrowheads="1"/>
            </p:cNvSpPr>
            <p:nvPr/>
          </p:nvSpPr>
          <p:spPr bwMode="auto">
            <a:xfrm>
              <a:off x="1828800" y="3086100"/>
              <a:ext cx="25146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500" kern="0" dirty="0">
                  <a:solidFill>
                    <a:prstClr val="black"/>
                  </a:solidFill>
                  <a:latin typeface="Cambria" panose="02040503050406030204" pitchFamily="18" charset="0"/>
                </a:rPr>
                <a:t>Traditional Hierarchical Clustering</a:t>
              </a:r>
            </a:p>
          </p:txBody>
        </p:sp>
      </p:grpSp>
      <p:grpSp>
        <p:nvGrpSpPr>
          <p:cNvPr id="4" name="Group 3"/>
          <p:cNvGrpSpPr/>
          <p:nvPr/>
        </p:nvGrpSpPr>
        <p:grpSpPr>
          <a:xfrm>
            <a:off x="1657350" y="3644900"/>
            <a:ext cx="2686050" cy="1925597"/>
            <a:chOff x="1828800" y="3657601"/>
            <a:chExt cx="2686050" cy="1925597"/>
          </a:xfrm>
        </p:grpSpPr>
        <p:graphicFrame>
          <p:nvGraphicFramePr>
            <p:cNvPr id="1540099" name="Object 3"/>
            <p:cNvGraphicFramePr>
              <a:graphicFrameLocks noChangeAspect="1"/>
            </p:cNvGraphicFramePr>
            <p:nvPr>
              <p:extLst>
                <p:ext uri="{D42A27DB-BD31-4B8C-83A1-F6EECF244321}">
                  <p14:modId xmlns:p14="http://schemas.microsoft.com/office/powerpoint/2010/main" val="1474445024"/>
                </p:ext>
              </p:extLst>
            </p:nvPr>
          </p:nvGraphicFramePr>
          <p:xfrm>
            <a:off x="1885951" y="3657601"/>
            <a:ext cx="2064544" cy="1470422"/>
          </p:xfrm>
          <a:graphic>
            <a:graphicData uri="http://schemas.openxmlformats.org/presentationml/2006/ole">
              <mc:AlternateContent xmlns:mc="http://schemas.openxmlformats.org/markup-compatibility/2006">
                <mc:Choice xmlns:v="urn:schemas-microsoft-com:vml" Requires="v">
                  <p:oleObj spid="_x0000_s14359" name="VISIO" r:id="rId5" imgW="2752560" imgH="1960200" progId="Visio.Drawing.6">
                    <p:embed/>
                  </p:oleObj>
                </mc:Choice>
                <mc:Fallback>
                  <p:oleObj name="VISIO" r:id="rId5" imgW="2752560" imgH="196020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5951" y="3657601"/>
                          <a:ext cx="2064544" cy="1470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0104" name="Text Box 8"/>
            <p:cNvSpPr txBox="1">
              <a:spLocks noChangeArrowheads="1"/>
            </p:cNvSpPr>
            <p:nvPr/>
          </p:nvSpPr>
          <p:spPr bwMode="auto">
            <a:xfrm>
              <a:off x="1828800" y="5029200"/>
              <a:ext cx="268605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500" kern="0">
                  <a:solidFill>
                    <a:prstClr val="black"/>
                  </a:solidFill>
                  <a:latin typeface="Cambria" panose="02040503050406030204" pitchFamily="18" charset="0"/>
                </a:rPr>
                <a:t>Non-traditional Hierarchical Clustering</a:t>
              </a:r>
            </a:p>
          </p:txBody>
        </p:sp>
      </p:grpSp>
      <p:grpSp>
        <p:nvGrpSpPr>
          <p:cNvPr id="5" name="Group 4"/>
          <p:cNvGrpSpPr/>
          <p:nvPr/>
        </p:nvGrpSpPr>
        <p:grpSpPr>
          <a:xfrm>
            <a:off x="5112060" y="3644900"/>
            <a:ext cx="2857500" cy="1923364"/>
            <a:chOff x="4743450" y="3643269"/>
            <a:chExt cx="2857500" cy="1923364"/>
          </a:xfrm>
        </p:grpSpPr>
        <p:graphicFrame>
          <p:nvGraphicFramePr>
            <p:cNvPr id="1540102" name="Object 6"/>
            <p:cNvGraphicFramePr>
              <a:graphicFrameLocks noChangeAspect="1"/>
            </p:cNvGraphicFramePr>
            <p:nvPr>
              <p:extLst>
                <p:ext uri="{D42A27DB-BD31-4B8C-83A1-F6EECF244321}">
                  <p14:modId xmlns:p14="http://schemas.microsoft.com/office/powerpoint/2010/main" val="3756190528"/>
                </p:ext>
              </p:extLst>
            </p:nvPr>
          </p:nvGraphicFramePr>
          <p:xfrm>
            <a:off x="5193508" y="3643269"/>
            <a:ext cx="1432322" cy="1712119"/>
          </p:xfrm>
          <a:graphic>
            <a:graphicData uri="http://schemas.openxmlformats.org/presentationml/2006/ole">
              <mc:AlternateContent xmlns:mc="http://schemas.openxmlformats.org/markup-compatibility/2006">
                <mc:Choice xmlns:v="urn:schemas-microsoft-com:vml" Requires="v">
                  <p:oleObj spid="_x0000_s14360" name="VISIO" r:id="rId7" imgW="1473120" imgH="1760040" progId="Visio.Drawing.6">
                    <p:embed/>
                  </p:oleObj>
                </mc:Choice>
                <mc:Fallback>
                  <p:oleObj name="VISIO" r:id="rId7" imgW="1473120" imgH="176004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93508" y="3643269"/>
                          <a:ext cx="1432322" cy="1712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0105" name="Text Box 9"/>
            <p:cNvSpPr txBox="1">
              <a:spLocks noChangeArrowheads="1"/>
            </p:cNvSpPr>
            <p:nvPr/>
          </p:nvSpPr>
          <p:spPr bwMode="auto">
            <a:xfrm>
              <a:off x="4743450" y="5243468"/>
              <a:ext cx="28575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500" kern="0">
                  <a:solidFill>
                    <a:prstClr val="black"/>
                  </a:solidFill>
                  <a:latin typeface="Cambria" panose="02040503050406030204" pitchFamily="18" charset="0"/>
                </a:rPr>
                <a:t>Non-traditional Dendrogram</a:t>
              </a:r>
            </a:p>
          </p:txBody>
        </p:sp>
      </p:grpSp>
      <p:grpSp>
        <p:nvGrpSpPr>
          <p:cNvPr id="3" name="Group 2"/>
          <p:cNvGrpSpPr/>
          <p:nvPr/>
        </p:nvGrpSpPr>
        <p:grpSpPr>
          <a:xfrm>
            <a:off x="4860032" y="1199308"/>
            <a:ext cx="2978944" cy="1886433"/>
            <a:chOff x="4572001" y="1543051"/>
            <a:chExt cx="2978944" cy="1886433"/>
          </a:xfrm>
        </p:grpSpPr>
        <p:graphicFrame>
          <p:nvGraphicFramePr>
            <p:cNvPr id="1540101" name="Object 5"/>
            <p:cNvGraphicFramePr>
              <a:graphicFrameLocks noChangeAspect="1"/>
            </p:cNvGraphicFramePr>
            <p:nvPr>
              <p:extLst>
                <p:ext uri="{D42A27DB-BD31-4B8C-83A1-F6EECF244321}">
                  <p14:modId xmlns:p14="http://schemas.microsoft.com/office/powerpoint/2010/main" val="1335216351"/>
                </p:ext>
              </p:extLst>
            </p:nvPr>
          </p:nvGraphicFramePr>
          <p:xfrm>
            <a:off x="5429251" y="1543051"/>
            <a:ext cx="1329929" cy="1713310"/>
          </p:xfrm>
          <a:graphic>
            <a:graphicData uri="http://schemas.openxmlformats.org/presentationml/2006/ole">
              <mc:AlternateContent xmlns:mc="http://schemas.openxmlformats.org/markup-compatibility/2006">
                <mc:Choice xmlns:v="urn:schemas-microsoft-com:vml" Requires="v">
                  <p:oleObj spid="_x0000_s14361" name="VISIO" r:id="rId9" imgW="1380960" imgH="1779120" progId="Visio.Drawing.6">
                    <p:embed/>
                  </p:oleObj>
                </mc:Choice>
                <mc:Fallback>
                  <p:oleObj name="VISIO" r:id="rId9" imgW="1380960" imgH="177912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29251" y="1543051"/>
                          <a:ext cx="1329929" cy="1713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0106" name="Text Box 10"/>
            <p:cNvSpPr txBox="1">
              <a:spLocks noChangeArrowheads="1"/>
            </p:cNvSpPr>
            <p:nvPr/>
          </p:nvSpPr>
          <p:spPr bwMode="auto">
            <a:xfrm>
              <a:off x="4572001" y="3106319"/>
              <a:ext cx="297894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1500" kern="0" dirty="0">
                  <a:solidFill>
                    <a:prstClr val="black"/>
                  </a:solidFill>
                  <a:latin typeface="Cambria" panose="02040503050406030204" pitchFamily="18" charset="0"/>
                </a:rPr>
                <a:t>Traditional </a:t>
              </a:r>
              <a:r>
                <a:rPr lang="en-US" altLang="en-US" sz="1500" kern="0" dirty="0" err="1">
                  <a:solidFill>
                    <a:prstClr val="black"/>
                  </a:solidFill>
                  <a:latin typeface="Cambria" panose="02040503050406030204" pitchFamily="18" charset="0"/>
                </a:rPr>
                <a:t>Dendrogram</a:t>
              </a:r>
              <a:endParaRPr lang="en-US" altLang="en-US" sz="1500" kern="0" dirty="0">
                <a:solidFill>
                  <a:prstClr val="black"/>
                </a:solidFill>
                <a:latin typeface="Cambria" panose="02040503050406030204" pitchFamily="18" charset="0"/>
              </a:endParaRPr>
            </a:p>
          </p:txBody>
        </p:sp>
      </p:grpSp>
    </p:spTree>
    <p:extLst>
      <p:ext uri="{BB962C8B-B14F-4D97-AF65-F5344CB8AC3E}">
        <p14:creationId xmlns:p14="http://schemas.microsoft.com/office/powerpoint/2010/main" val="1227069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1600"/>
            <a:ext cx="7632340" cy="609600"/>
          </a:xfrm>
        </p:spPr>
        <p:txBody>
          <a:bodyPr>
            <a:normAutofit fontScale="90000"/>
          </a:bodyPr>
          <a:lstStyle/>
          <a:p>
            <a:r>
              <a:rPr lang="en-IN" dirty="0"/>
              <a:t>Notion of “Closeness” Based on Distance Metric</a:t>
            </a:r>
            <a:endParaRPr lang="en-US" dirty="0"/>
          </a:p>
        </p:txBody>
      </p:sp>
      <p:sp>
        <p:nvSpPr>
          <p:cNvPr id="5" name="Text Placeholder 4"/>
          <p:cNvSpPr>
            <a:spLocks noGrp="1"/>
          </p:cNvSpPr>
          <p:nvPr>
            <p:ph idx="4294967295"/>
          </p:nvPr>
        </p:nvSpPr>
        <p:spPr>
          <a:xfrm>
            <a:off x="683568" y="1268760"/>
            <a:ext cx="7165975" cy="3263900"/>
          </a:xfrm>
        </p:spPr>
        <p:txBody>
          <a:bodyPr>
            <a:noAutofit/>
          </a:bodyPr>
          <a:lstStyle/>
          <a:p>
            <a:pPr marL="0" indent="0">
              <a:buNone/>
            </a:pPr>
            <a:r>
              <a:rPr lang="en-IN" sz="2400" dirty="0"/>
              <a:t>We intuitively relate objects based on the notion of the “distance metric” and then group/cluster these objects by comparing the distance.</a:t>
            </a:r>
          </a:p>
          <a:p>
            <a:pPr lvl="1"/>
            <a:r>
              <a:rPr lang="en-IN" sz="2400" dirty="0"/>
              <a:t>Shops close to my house: metric is “physical distance”</a:t>
            </a:r>
          </a:p>
          <a:p>
            <a:pPr lvl="1"/>
            <a:r>
              <a:rPr lang="en-IN" sz="2400" dirty="0"/>
              <a:t>Group of people based on their mother tongue</a:t>
            </a:r>
          </a:p>
          <a:p>
            <a:pPr lvl="2"/>
            <a:r>
              <a:rPr lang="en-IN" sz="2400" dirty="0"/>
              <a:t>metric is “language they speak”</a:t>
            </a:r>
          </a:p>
          <a:p>
            <a:pPr lvl="2"/>
            <a:r>
              <a:rPr lang="en-IN" sz="2400" dirty="0"/>
              <a:t>All dialects of particular language are ignored</a:t>
            </a:r>
          </a:p>
          <a:p>
            <a:pPr lvl="1"/>
            <a:r>
              <a:rPr lang="en-IN" sz="2400" dirty="0"/>
              <a:t>Group of people such as poor and Billionaire</a:t>
            </a:r>
          </a:p>
          <a:p>
            <a:pPr lvl="2"/>
            <a:r>
              <a:rPr lang="en-IN" sz="2400" dirty="0"/>
              <a:t>Metric is the wealth they amassed</a:t>
            </a:r>
          </a:p>
        </p:txBody>
      </p:sp>
    </p:spTree>
    <p:extLst>
      <p:ext uri="{BB962C8B-B14F-4D97-AF65-F5344CB8AC3E}">
        <p14:creationId xmlns:p14="http://schemas.microsoft.com/office/powerpoint/2010/main" val="1103126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Metric: Mathematically speaking</a:t>
            </a:r>
          </a:p>
        </p:txBody>
      </p:sp>
      <p:sp>
        <p:nvSpPr>
          <p:cNvPr id="3" name="Content Placeholder 2"/>
          <p:cNvSpPr>
            <a:spLocks noGrp="1"/>
          </p:cNvSpPr>
          <p:nvPr>
            <p:ph idx="4294967295"/>
          </p:nvPr>
        </p:nvSpPr>
        <p:spPr>
          <a:xfrm>
            <a:off x="532553" y="1853248"/>
            <a:ext cx="7848600" cy="3263900"/>
          </a:xfrm>
        </p:spPr>
        <p:txBody>
          <a:bodyPr/>
          <a:lstStyle/>
          <a:p>
            <a:pPr marL="0" indent="0">
              <a:buNone/>
            </a:pPr>
            <a:r>
              <a:rPr lang="en-IN" sz="1500" dirty="0"/>
              <a:t>A </a:t>
            </a:r>
            <a:r>
              <a:rPr lang="en-IN" sz="1500" b="1" dirty="0"/>
              <a:t>metric</a:t>
            </a:r>
            <a:r>
              <a:rPr lang="en-IN" sz="1500" dirty="0"/>
              <a:t> or </a:t>
            </a:r>
            <a:r>
              <a:rPr lang="en-IN" sz="1500" b="1" dirty="0"/>
              <a:t>distance function</a:t>
            </a:r>
            <a:r>
              <a:rPr lang="en-IN" sz="1500" dirty="0"/>
              <a:t> is a function that defines a distance between each pair of elements of a set.</a:t>
            </a:r>
          </a:p>
          <a:p>
            <a:pPr marL="0" indent="0">
              <a:buNone/>
            </a:pPr>
            <a:endParaRPr lang="en-IN" sz="1500" dirty="0"/>
          </a:p>
          <a:p>
            <a:pPr marL="0" indent="0">
              <a:buNone/>
            </a:pPr>
            <a:endParaRPr lang="en-IN" sz="1500" dirty="0"/>
          </a:p>
          <a:p>
            <a:pPr marL="0" indent="0">
              <a:buNone/>
            </a:pPr>
            <a:endParaRPr lang="en-IN" sz="1500" dirty="0"/>
          </a:p>
          <a:p>
            <a:pPr marL="0" indent="0">
              <a:buNone/>
            </a:pPr>
            <a:endParaRPr lang="en-IN" sz="1500" dirty="0"/>
          </a:p>
          <a:p>
            <a:pPr marL="0" indent="0">
              <a:buNone/>
            </a:pPr>
            <a:endParaRPr lang="en-IN" sz="1500" dirty="0"/>
          </a:p>
          <a:p>
            <a:pPr marL="0" indent="0">
              <a:buNone/>
            </a:pPr>
            <a:endParaRPr lang="en-IN" sz="1500" dirty="0"/>
          </a:p>
          <a:p>
            <a:pPr marL="0" indent="0">
              <a:buNone/>
            </a:pPr>
            <a:endParaRPr lang="en-IN" sz="1500" dirty="0"/>
          </a:p>
          <a:p>
            <a:pPr marL="0" indent="0">
              <a:buNone/>
            </a:pPr>
            <a:endParaRPr lang="en-IN" sz="1500" dirty="0"/>
          </a:p>
          <a:p>
            <a:pPr marL="0" indent="0">
              <a:buNone/>
            </a:pPr>
            <a:endParaRPr lang="en-IN" sz="1500" dirty="0"/>
          </a:p>
          <a:p>
            <a:pPr marL="0" indent="0">
              <a:buNone/>
            </a:pPr>
            <a:endParaRPr lang="en-IN" sz="1500" dirty="0"/>
          </a:p>
          <a:p>
            <a:pPr marL="0" indent="0">
              <a:buNone/>
            </a:pPr>
            <a:endParaRPr lang="en-IN" sz="1500" dirty="0"/>
          </a:p>
          <a:p>
            <a:pPr marL="0" indent="0">
              <a:buNone/>
            </a:pPr>
            <a:endParaRPr lang="en-IN" sz="1500" dirty="0"/>
          </a:p>
        </p:txBody>
      </p:sp>
      <mc:AlternateContent xmlns:mc="http://schemas.openxmlformats.org/markup-compatibility/2006">
        <mc:Choice xmlns:a14="http://schemas.microsoft.com/office/drawing/2010/main" Requires="a14">
          <p:sp>
            <p:nvSpPr>
              <p:cNvPr id="4" name="Rectangle: Rounded Corners 3"/>
              <p:cNvSpPr/>
              <p:nvPr/>
            </p:nvSpPr>
            <p:spPr>
              <a:xfrm>
                <a:off x="755576" y="2453043"/>
                <a:ext cx="7402555" cy="2962513"/>
              </a:xfrm>
              <a:prstGeom prst="roundRect">
                <a:avLst/>
              </a:prstGeom>
              <a:ln/>
            </p:spPr>
            <p:style>
              <a:lnRef idx="2">
                <a:schemeClr val="accent6"/>
              </a:lnRef>
              <a:fillRef idx="1">
                <a:schemeClr val="lt1"/>
              </a:fillRef>
              <a:effectRef idx="0">
                <a:schemeClr val="accent6"/>
              </a:effectRef>
              <a:fontRef idx="minor">
                <a:schemeClr val="dk1"/>
              </a:fontRef>
            </p:style>
            <p:txBody>
              <a:bodyPr wrap="square" rtlCol="0" anchor="ctr" anchorCtr="1">
                <a:spAutoFit/>
              </a:bodyPr>
              <a:lstStyle/>
              <a:p>
                <a:pPr algn="ctr"/>
                <a:r>
                  <a:rPr lang="en-IN" sz="2100" kern="0" dirty="0">
                    <a:solidFill>
                      <a:prstClr val="black"/>
                    </a:solidFill>
                    <a:latin typeface="Cambria" panose="02040503050406030204" pitchFamily="18" charset="0"/>
                    <a:cs typeface="Arial" panose="020B0604020202020204" pitchFamily="34" charset="0"/>
                  </a:rPr>
                  <a:t>A </a:t>
                </a:r>
                <a:r>
                  <a:rPr lang="en-IN" sz="2100" b="1" kern="0" dirty="0">
                    <a:solidFill>
                      <a:prstClr val="black"/>
                    </a:solidFill>
                    <a:latin typeface="Cambria" panose="02040503050406030204" pitchFamily="18" charset="0"/>
                    <a:cs typeface="Arial" panose="020B0604020202020204" pitchFamily="34" charset="0"/>
                  </a:rPr>
                  <a:t>metric</a:t>
                </a:r>
                <a:r>
                  <a:rPr lang="en-IN" sz="2100" kern="0" dirty="0">
                    <a:solidFill>
                      <a:prstClr val="black"/>
                    </a:solidFill>
                    <a:latin typeface="Cambria" panose="02040503050406030204" pitchFamily="18" charset="0"/>
                    <a:cs typeface="Arial" panose="020B0604020202020204" pitchFamily="34" charset="0"/>
                  </a:rPr>
                  <a:t> on a set </a:t>
                </a:r>
                <a:r>
                  <a:rPr lang="en-IN" sz="2100" i="1" kern="0" dirty="0">
                    <a:solidFill>
                      <a:prstClr val="black"/>
                    </a:solidFill>
                    <a:latin typeface="Cambria" panose="02040503050406030204" pitchFamily="18" charset="0"/>
                    <a:cs typeface="Arial" panose="020B0604020202020204" pitchFamily="34" charset="0"/>
                  </a:rPr>
                  <a:t>X</a:t>
                </a:r>
                <a:r>
                  <a:rPr lang="en-IN" sz="2100" kern="0" dirty="0">
                    <a:solidFill>
                      <a:prstClr val="black"/>
                    </a:solidFill>
                    <a:latin typeface="Cambria" panose="02040503050406030204" pitchFamily="18" charset="0"/>
                    <a:cs typeface="Arial" panose="020B0604020202020204" pitchFamily="34" charset="0"/>
                  </a:rPr>
                  <a:t> is a function </a:t>
                </a:r>
              </a:p>
              <a:p>
                <a:pPr/>
                <a14:m>
                  <m:oMathPara xmlns:m="http://schemas.openxmlformats.org/officeDocument/2006/math">
                    <m:oMathParaPr>
                      <m:jc m:val="centerGroup"/>
                    </m:oMathParaPr>
                    <m:oMath xmlns:m="http://schemas.openxmlformats.org/officeDocument/2006/math">
                      <m:r>
                        <a:rPr lang="en-IN" sz="2100" kern="0">
                          <a:solidFill>
                            <a:prstClr val="black"/>
                          </a:solidFill>
                          <a:latin typeface="Cambria Math" panose="02040503050406030204" pitchFamily="18" charset="0"/>
                        </a:rPr>
                        <m:t>𝑑</m:t>
                      </m:r>
                      <m:r>
                        <a:rPr lang="en-IN" sz="2100" kern="0">
                          <a:solidFill>
                            <a:prstClr val="black"/>
                          </a:solidFill>
                          <a:latin typeface="Cambria Math" panose="02040503050406030204" pitchFamily="18" charset="0"/>
                        </a:rPr>
                        <m:t>:</m:t>
                      </m:r>
                      <m:r>
                        <a:rPr lang="en-IN" sz="2100" kern="0">
                          <a:solidFill>
                            <a:prstClr val="black"/>
                          </a:solidFill>
                          <a:latin typeface="Cambria Math" panose="02040503050406030204" pitchFamily="18" charset="0"/>
                        </a:rPr>
                        <m:t>𝑋</m:t>
                      </m:r>
                      <m:r>
                        <a:rPr lang="en-IN" sz="2100" kern="0">
                          <a:solidFill>
                            <a:prstClr val="black"/>
                          </a:solidFill>
                          <a:latin typeface="Cambria Math" panose="02040503050406030204" pitchFamily="18" charset="0"/>
                        </a:rPr>
                        <m:t> ×</m:t>
                      </m:r>
                      <m:r>
                        <a:rPr lang="en-IN" sz="2100" kern="0">
                          <a:solidFill>
                            <a:prstClr val="black"/>
                          </a:solidFill>
                          <a:latin typeface="Cambria Math" panose="02040503050406030204" pitchFamily="18" charset="0"/>
                        </a:rPr>
                        <m:t>𝑋</m:t>
                      </m:r>
                      <m:r>
                        <a:rPr lang="en-IN" sz="2100" kern="0">
                          <a:solidFill>
                            <a:prstClr val="black"/>
                          </a:solidFill>
                          <a:latin typeface="Cambria Math" panose="02040503050406030204" pitchFamily="18" charset="0"/>
                        </a:rPr>
                        <m:t>→</m:t>
                      </m:r>
                      <m:d>
                        <m:dPr>
                          <m:begChr m:val="["/>
                          <m:ctrlPr>
                            <a:rPr lang="en-IN" sz="2100" i="1" kern="0">
                              <a:solidFill>
                                <a:prstClr val="black"/>
                              </a:solidFill>
                              <a:latin typeface="Cambria Math" panose="02040503050406030204" pitchFamily="18" charset="0"/>
                            </a:rPr>
                          </m:ctrlPr>
                        </m:dPr>
                        <m:e>
                          <m:r>
                            <a:rPr lang="en-IN" sz="2100" kern="0">
                              <a:solidFill>
                                <a:prstClr val="black"/>
                              </a:solidFill>
                              <a:latin typeface="Cambria Math" panose="02040503050406030204" pitchFamily="18" charset="0"/>
                            </a:rPr>
                            <m:t>0,∞</m:t>
                          </m:r>
                        </m:e>
                      </m:d>
                      <m:r>
                        <a:rPr lang="en-IN" sz="2100" kern="0">
                          <a:solidFill>
                            <a:prstClr val="black"/>
                          </a:solidFill>
                          <a:latin typeface="Cambria Math" panose="02040503050406030204" pitchFamily="18" charset="0"/>
                        </a:rPr>
                        <m:t>, </m:t>
                      </m:r>
                    </m:oMath>
                  </m:oMathPara>
                </a14:m>
                <a:endParaRPr lang="en-IN" sz="2100" kern="0" dirty="0">
                  <a:solidFill>
                    <a:prstClr val="black"/>
                  </a:solidFill>
                  <a:latin typeface="Cambria" panose="02040503050406030204" pitchFamily="18" charset="0"/>
                  <a:cs typeface="Arial" panose="020B0604020202020204" pitchFamily="34" charset="0"/>
                </a:endParaRPr>
              </a:p>
              <a:p>
                <a:r>
                  <a:rPr lang="en-IN" sz="2100" kern="0" dirty="0">
                    <a:solidFill>
                      <a:prstClr val="black"/>
                    </a:solidFill>
                    <a:latin typeface="Cambria" panose="02040503050406030204" pitchFamily="18" charset="0"/>
                    <a:cs typeface="Arial" panose="020B0604020202020204" pitchFamily="34" charset="0"/>
                  </a:rPr>
                  <a:t>and for all </a:t>
                </a:r>
                <a14:m>
                  <m:oMath xmlns:m="http://schemas.openxmlformats.org/officeDocument/2006/math">
                    <m:r>
                      <m:rPr>
                        <m:sty m:val="p"/>
                      </m:rPr>
                      <a:rPr lang="en-IN" sz="2100" kern="0">
                        <a:solidFill>
                          <a:prstClr val="black"/>
                        </a:solidFill>
                        <a:latin typeface="Cambria Math" panose="02040503050406030204" pitchFamily="18" charset="0"/>
                      </a:rPr>
                      <m:t>x</m:t>
                    </m:r>
                    <m:r>
                      <a:rPr lang="en-IN" sz="2100" kern="0">
                        <a:solidFill>
                          <a:prstClr val="black"/>
                        </a:solidFill>
                        <a:latin typeface="Cambria Math" panose="02040503050406030204" pitchFamily="18" charset="0"/>
                      </a:rPr>
                      <m:t>,</m:t>
                    </m:r>
                    <m:r>
                      <m:rPr>
                        <m:sty m:val="p"/>
                      </m:rPr>
                      <a:rPr lang="en-IN" sz="2100" kern="0">
                        <a:solidFill>
                          <a:prstClr val="black"/>
                        </a:solidFill>
                        <a:latin typeface="Cambria Math" panose="02040503050406030204" pitchFamily="18" charset="0"/>
                      </a:rPr>
                      <m:t>y</m:t>
                    </m:r>
                    <m:r>
                      <a:rPr lang="en-IN" sz="2100" kern="0">
                        <a:solidFill>
                          <a:prstClr val="black"/>
                        </a:solidFill>
                        <a:latin typeface="Cambria Math" panose="02040503050406030204" pitchFamily="18" charset="0"/>
                      </a:rPr>
                      <m:t>,</m:t>
                    </m:r>
                    <m:r>
                      <a:rPr lang="en-IN" sz="2100" i="1" kern="0">
                        <a:solidFill>
                          <a:prstClr val="black"/>
                        </a:solidFill>
                        <a:latin typeface="Cambria Math" panose="02040503050406030204" pitchFamily="18" charset="0"/>
                      </a:rPr>
                      <m:t>𝑧</m:t>
                    </m:r>
                    <m:r>
                      <a:rPr lang="en-IN" sz="2100" i="1" kern="0">
                        <a:solidFill>
                          <a:prstClr val="black"/>
                        </a:solidFill>
                        <a:latin typeface="Cambria Math" panose="02040503050406030204" pitchFamily="18" charset="0"/>
                      </a:rPr>
                      <m:t> ∈</m:t>
                    </m:r>
                    <m:r>
                      <a:rPr lang="en-IN" sz="2100" i="1" kern="0">
                        <a:solidFill>
                          <a:prstClr val="black"/>
                        </a:solidFill>
                        <a:latin typeface="Cambria Math" panose="02040503050406030204" pitchFamily="18" charset="0"/>
                      </a:rPr>
                      <m:t>𝑋</m:t>
                    </m:r>
                    <m:r>
                      <a:rPr lang="en-IN" sz="2100" i="1" kern="0">
                        <a:solidFill>
                          <a:prstClr val="black"/>
                        </a:solidFill>
                        <a:latin typeface="Cambria Math" panose="02040503050406030204" pitchFamily="18" charset="0"/>
                      </a:rPr>
                      <m:t> </m:t>
                    </m:r>
                  </m:oMath>
                </a14:m>
                <a:r>
                  <a:rPr lang="en-IN" sz="2100" kern="0" dirty="0">
                    <a:solidFill>
                      <a:prstClr val="black"/>
                    </a:solidFill>
                    <a:latin typeface="Cambria" panose="02040503050406030204" pitchFamily="18" charset="0"/>
                    <a:cs typeface="Arial" panose="020B0604020202020204" pitchFamily="34" charset="0"/>
                  </a:rPr>
                  <a:t> following conditions are satisfied</a:t>
                </a:r>
              </a:p>
              <a:p>
                <a:pPr algn="ctr"/>
                <a:endParaRPr lang="en-IN" sz="2100" kern="0" dirty="0">
                  <a:solidFill>
                    <a:prstClr val="black"/>
                  </a:solidFill>
                  <a:latin typeface="Cambria" panose="02040503050406030204" pitchFamily="18" charset="0"/>
                  <a:cs typeface="Arial" panose="020B0604020202020204" pitchFamily="34" charset="0"/>
                </a:endParaRPr>
              </a:p>
              <a:p>
                <a:pPr marL="342900" indent="-342900">
                  <a:buFont typeface="+mj-lt"/>
                  <a:buAutoNum type="arabicPeriod"/>
                </a:pPr>
                <a14:m>
                  <m:oMath xmlns:m="http://schemas.openxmlformats.org/officeDocument/2006/math">
                    <m:r>
                      <a:rPr lang="en-IN" sz="2100" i="1" kern="0">
                        <a:solidFill>
                          <a:prstClr val="black"/>
                        </a:solidFill>
                        <a:latin typeface="Cambria Math" panose="02040503050406030204" pitchFamily="18" charset="0"/>
                      </a:rPr>
                      <m:t>𝑑</m:t>
                    </m:r>
                    <m:d>
                      <m:dPr>
                        <m:ctrlPr>
                          <a:rPr lang="en-IN" sz="2100" i="1" kern="0">
                            <a:solidFill>
                              <a:prstClr val="black"/>
                            </a:solidFill>
                            <a:latin typeface="Cambria Math" panose="02040503050406030204" pitchFamily="18" charset="0"/>
                          </a:rPr>
                        </m:ctrlPr>
                      </m:dPr>
                      <m:e>
                        <m:r>
                          <a:rPr lang="en-IN" sz="2100" i="1" kern="0">
                            <a:solidFill>
                              <a:prstClr val="black"/>
                            </a:solidFill>
                            <a:latin typeface="Cambria Math" panose="02040503050406030204" pitchFamily="18" charset="0"/>
                          </a:rPr>
                          <m:t>𝑥</m:t>
                        </m:r>
                        <m:r>
                          <a:rPr lang="en-IN" sz="2100" i="1" kern="0">
                            <a:solidFill>
                              <a:prstClr val="black"/>
                            </a:solidFill>
                            <a:latin typeface="Cambria Math" panose="02040503050406030204" pitchFamily="18" charset="0"/>
                          </a:rPr>
                          <m:t>,</m:t>
                        </m:r>
                        <m:r>
                          <a:rPr lang="en-IN" sz="2100" i="1" kern="0">
                            <a:solidFill>
                              <a:prstClr val="black"/>
                            </a:solidFill>
                            <a:latin typeface="Cambria Math" panose="02040503050406030204" pitchFamily="18" charset="0"/>
                          </a:rPr>
                          <m:t>𝑦</m:t>
                        </m:r>
                      </m:e>
                    </m:d>
                    <m:r>
                      <a:rPr lang="en-IN" sz="2100" i="1" kern="0">
                        <a:solidFill>
                          <a:prstClr val="black"/>
                        </a:solidFill>
                        <a:latin typeface="Cambria Math" panose="02040503050406030204" pitchFamily="18" charset="0"/>
                      </a:rPr>
                      <m:t>≥0 </m:t>
                    </m:r>
                  </m:oMath>
                </a14:m>
                <a:r>
                  <a:rPr lang="en-IN" sz="2100" kern="0" dirty="0">
                    <a:solidFill>
                      <a:prstClr val="black"/>
                    </a:solidFill>
                    <a:latin typeface="Cambria" panose="02040503050406030204" pitchFamily="18" charset="0"/>
                    <a:cs typeface="Arial" panose="020B0604020202020204" pitchFamily="34" charset="0"/>
                  </a:rPr>
                  <a:t> 		                  </a:t>
                </a:r>
                <a:r>
                  <a:rPr lang="en-IN" sz="1500" kern="0" dirty="0">
                    <a:solidFill>
                      <a:prstClr val="black"/>
                    </a:solidFill>
                    <a:latin typeface="Cambria" panose="02040503050406030204" pitchFamily="18" charset="0"/>
                    <a:cs typeface="Arial" panose="020B0604020202020204" pitchFamily="34" charset="0"/>
                  </a:rPr>
                  <a:t>non-negativity or separation axiom</a:t>
                </a:r>
              </a:p>
              <a:p>
                <a:pPr marL="342900" indent="-342900">
                  <a:buFont typeface="+mj-lt"/>
                  <a:buAutoNum type="arabicPeriod"/>
                </a:pPr>
                <a:r>
                  <a:rPr lang="en-IN" sz="2100" kern="0" dirty="0">
                    <a:solidFill>
                      <a:prstClr val="black"/>
                    </a:solidFill>
                    <a:latin typeface="Cambria" panose="02040503050406030204" pitchFamily="18" charset="0"/>
                    <a:cs typeface="Arial" panose="020B0604020202020204" pitchFamily="34" charset="0"/>
                  </a:rPr>
                  <a:t> </a:t>
                </a:r>
                <a14:m>
                  <m:oMath xmlns:m="http://schemas.openxmlformats.org/officeDocument/2006/math">
                    <m:r>
                      <a:rPr lang="en-IN" sz="2100" i="1" kern="0">
                        <a:solidFill>
                          <a:prstClr val="black"/>
                        </a:solidFill>
                        <a:latin typeface="Cambria Math" panose="02040503050406030204" pitchFamily="18" charset="0"/>
                      </a:rPr>
                      <m:t>𝑑</m:t>
                    </m:r>
                    <m:d>
                      <m:dPr>
                        <m:ctrlPr>
                          <a:rPr lang="en-IN" sz="2100" i="1" kern="0">
                            <a:solidFill>
                              <a:prstClr val="black"/>
                            </a:solidFill>
                            <a:latin typeface="Cambria Math" panose="02040503050406030204" pitchFamily="18" charset="0"/>
                          </a:rPr>
                        </m:ctrlPr>
                      </m:dPr>
                      <m:e>
                        <m:r>
                          <a:rPr lang="en-IN" sz="2100" i="1" kern="0">
                            <a:solidFill>
                              <a:prstClr val="black"/>
                            </a:solidFill>
                            <a:latin typeface="Cambria Math" panose="02040503050406030204" pitchFamily="18" charset="0"/>
                          </a:rPr>
                          <m:t>𝑥</m:t>
                        </m:r>
                        <m:r>
                          <a:rPr lang="en-IN" sz="2100" i="1" kern="0">
                            <a:solidFill>
                              <a:prstClr val="black"/>
                            </a:solidFill>
                            <a:latin typeface="Cambria Math" panose="02040503050406030204" pitchFamily="18" charset="0"/>
                          </a:rPr>
                          <m:t>,</m:t>
                        </m:r>
                        <m:r>
                          <a:rPr lang="en-IN" sz="2100" i="1" kern="0">
                            <a:solidFill>
                              <a:prstClr val="black"/>
                            </a:solidFill>
                            <a:latin typeface="Cambria Math" panose="02040503050406030204" pitchFamily="18" charset="0"/>
                          </a:rPr>
                          <m:t>𝑦</m:t>
                        </m:r>
                      </m:e>
                    </m:d>
                    <m:r>
                      <a:rPr lang="en-IN" sz="2100" i="1" kern="0">
                        <a:solidFill>
                          <a:prstClr val="black"/>
                        </a:solidFill>
                        <a:latin typeface="Cambria Math" panose="02040503050406030204" pitchFamily="18" charset="0"/>
                      </a:rPr>
                      <m:t>=0 </m:t>
                    </m:r>
                    <m:r>
                      <a:rPr lang="en-IN" sz="2100" i="1" kern="0">
                        <a:solidFill>
                          <a:prstClr val="black"/>
                        </a:solidFill>
                        <a:latin typeface="Cambria Math" panose="02040503050406030204" pitchFamily="18" charset="0"/>
                        <a:ea typeface="Cambria Math" panose="02040503050406030204" pitchFamily="18" charset="0"/>
                      </a:rPr>
                      <m:t>⟺</m:t>
                    </m:r>
                    <m:r>
                      <a:rPr lang="en-IN" sz="2100" i="1" kern="0">
                        <a:solidFill>
                          <a:prstClr val="black"/>
                        </a:solidFill>
                        <a:latin typeface="Cambria Math" panose="02040503050406030204" pitchFamily="18" charset="0"/>
                        <a:ea typeface="Cambria Math" panose="02040503050406030204" pitchFamily="18" charset="0"/>
                      </a:rPr>
                      <m:t>𝑥</m:t>
                    </m:r>
                    <m:r>
                      <a:rPr lang="en-IN" sz="2100" i="1" kern="0">
                        <a:solidFill>
                          <a:prstClr val="black"/>
                        </a:solidFill>
                        <a:latin typeface="Cambria Math" panose="02040503050406030204" pitchFamily="18" charset="0"/>
                        <a:ea typeface="Cambria Math" panose="02040503050406030204" pitchFamily="18" charset="0"/>
                      </a:rPr>
                      <m:t>=</m:t>
                    </m:r>
                    <m:r>
                      <a:rPr lang="en-IN" sz="2100" i="1" kern="0">
                        <a:solidFill>
                          <a:prstClr val="black"/>
                        </a:solidFill>
                        <a:latin typeface="Cambria Math" panose="02040503050406030204" pitchFamily="18" charset="0"/>
                        <a:ea typeface="Cambria Math" panose="02040503050406030204" pitchFamily="18" charset="0"/>
                      </a:rPr>
                      <m:t>𝑦</m:t>
                    </m:r>
                  </m:oMath>
                </a14:m>
                <a:r>
                  <a:rPr lang="en-IN" sz="2100" kern="0" dirty="0">
                    <a:solidFill>
                      <a:prstClr val="black"/>
                    </a:solidFill>
                    <a:latin typeface="Cambria" panose="02040503050406030204" pitchFamily="18" charset="0"/>
                    <a:cs typeface="Arial" panose="020B0604020202020204" pitchFamily="34" charset="0"/>
                  </a:rPr>
                  <a:t> 	  </a:t>
                </a:r>
                <a:r>
                  <a:rPr lang="en-IN" sz="1500" kern="0" dirty="0">
                    <a:solidFill>
                      <a:prstClr val="black"/>
                    </a:solidFill>
                    <a:latin typeface="Cambria" panose="02040503050406030204" pitchFamily="18" charset="0"/>
                    <a:cs typeface="Arial" panose="020B0604020202020204" pitchFamily="34" charset="0"/>
                  </a:rPr>
                  <a:t>identity of indiscernible</a:t>
                </a:r>
              </a:p>
              <a:p>
                <a:pPr marL="342900" indent="-342900">
                  <a:buFont typeface="+mj-lt"/>
                  <a:buAutoNum type="arabicPeriod"/>
                </a:pPr>
                <a14:m>
                  <m:oMath xmlns:m="http://schemas.openxmlformats.org/officeDocument/2006/math">
                    <m:r>
                      <a:rPr lang="en-IN" sz="2100" i="1" kern="0">
                        <a:solidFill>
                          <a:prstClr val="black"/>
                        </a:solidFill>
                        <a:latin typeface="Cambria Math" panose="02040503050406030204" pitchFamily="18" charset="0"/>
                      </a:rPr>
                      <m:t>𝑑</m:t>
                    </m:r>
                    <m:d>
                      <m:dPr>
                        <m:ctrlPr>
                          <a:rPr lang="en-IN" sz="2100" i="1" kern="0">
                            <a:solidFill>
                              <a:prstClr val="black"/>
                            </a:solidFill>
                            <a:latin typeface="Cambria Math" panose="02040503050406030204" pitchFamily="18" charset="0"/>
                          </a:rPr>
                        </m:ctrlPr>
                      </m:dPr>
                      <m:e>
                        <m:r>
                          <a:rPr lang="en-IN" sz="2100" i="1" kern="0">
                            <a:solidFill>
                              <a:prstClr val="black"/>
                            </a:solidFill>
                            <a:latin typeface="Cambria Math" panose="02040503050406030204" pitchFamily="18" charset="0"/>
                          </a:rPr>
                          <m:t>𝑥</m:t>
                        </m:r>
                        <m:r>
                          <a:rPr lang="en-IN" sz="2100" i="1" kern="0">
                            <a:solidFill>
                              <a:prstClr val="black"/>
                            </a:solidFill>
                            <a:latin typeface="Cambria Math" panose="02040503050406030204" pitchFamily="18" charset="0"/>
                          </a:rPr>
                          <m:t>,</m:t>
                        </m:r>
                        <m:r>
                          <a:rPr lang="en-IN" sz="2100" i="1" kern="0">
                            <a:solidFill>
                              <a:prstClr val="black"/>
                            </a:solidFill>
                            <a:latin typeface="Cambria Math" panose="02040503050406030204" pitchFamily="18" charset="0"/>
                          </a:rPr>
                          <m:t>𝑦</m:t>
                        </m:r>
                      </m:e>
                    </m:d>
                    <m:r>
                      <a:rPr lang="en-IN" sz="2100" i="1" kern="0">
                        <a:solidFill>
                          <a:prstClr val="black"/>
                        </a:solidFill>
                        <a:latin typeface="Cambria Math" panose="02040503050406030204" pitchFamily="18" charset="0"/>
                      </a:rPr>
                      <m:t>=</m:t>
                    </m:r>
                    <m:r>
                      <a:rPr lang="en-IN" sz="2100" i="1" kern="0">
                        <a:solidFill>
                          <a:prstClr val="black"/>
                        </a:solidFill>
                        <a:latin typeface="Cambria Math" panose="02040503050406030204" pitchFamily="18" charset="0"/>
                      </a:rPr>
                      <m:t>𝑑</m:t>
                    </m:r>
                    <m:d>
                      <m:dPr>
                        <m:ctrlPr>
                          <a:rPr lang="en-IN" sz="2100" i="1" kern="0">
                            <a:solidFill>
                              <a:prstClr val="black"/>
                            </a:solidFill>
                            <a:latin typeface="Cambria Math" panose="02040503050406030204" pitchFamily="18" charset="0"/>
                          </a:rPr>
                        </m:ctrlPr>
                      </m:dPr>
                      <m:e>
                        <m:r>
                          <a:rPr lang="en-IN" sz="2100" i="1" kern="0">
                            <a:solidFill>
                              <a:prstClr val="black"/>
                            </a:solidFill>
                            <a:latin typeface="Cambria Math" panose="02040503050406030204" pitchFamily="18" charset="0"/>
                          </a:rPr>
                          <m:t>𝑦</m:t>
                        </m:r>
                        <m:r>
                          <a:rPr lang="en-IN" sz="2100" i="1" kern="0">
                            <a:solidFill>
                              <a:prstClr val="black"/>
                            </a:solidFill>
                            <a:latin typeface="Cambria Math" panose="02040503050406030204" pitchFamily="18" charset="0"/>
                          </a:rPr>
                          <m:t>,</m:t>
                        </m:r>
                        <m:r>
                          <a:rPr lang="en-IN" sz="2100" i="1" kern="0">
                            <a:solidFill>
                              <a:prstClr val="black"/>
                            </a:solidFill>
                            <a:latin typeface="Cambria Math" panose="02040503050406030204" pitchFamily="18" charset="0"/>
                          </a:rPr>
                          <m:t>𝑥</m:t>
                        </m:r>
                      </m:e>
                    </m:d>
                  </m:oMath>
                </a14:m>
                <a:r>
                  <a:rPr lang="en-IN" sz="2100" kern="0" dirty="0">
                    <a:solidFill>
                      <a:prstClr val="black"/>
                    </a:solidFill>
                    <a:latin typeface="Cambria" panose="02040503050406030204" pitchFamily="18" charset="0"/>
                    <a:cs typeface="Arial" panose="020B0604020202020204" pitchFamily="34" charset="0"/>
                  </a:rPr>
                  <a:t> 		   </a:t>
                </a:r>
                <a:r>
                  <a:rPr lang="en-IN" sz="1500" kern="0" dirty="0">
                    <a:solidFill>
                      <a:prstClr val="black"/>
                    </a:solidFill>
                    <a:latin typeface="Cambria" panose="02040503050406030204" pitchFamily="18" charset="0"/>
                    <a:cs typeface="Arial" panose="020B0604020202020204" pitchFamily="34" charset="0"/>
                  </a:rPr>
                  <a:t>symmetry</a:t>
                </a:r>
              </a:p>
              <a:p>
                <a:pPr marL="342900" indent="-342900">
                  <a:buFont typeface="+mj-lt"/>
                  <a:buAutoNum type="arabicPeriod"/>
                </a:pPr>
                <a14:m>
                  <m:oMath xmlns:m="http://schemas.openxmlformats.org/officeDocument/2006/math">
                    <m:r>
                      <a:rPr lang="en-IN" sz="2100" i="1" kern="0">
                        <a:solidFill>
                          <a:prstClr val="black"/>
                        </a:solidFill>
                        <a:latin typeface="Cambria Math" panose="02040503050406030204" pitchFamily="18" charset="0"/>
                      </a:rPr>
                      <m:t>𝑑</m:t>
                    </m:r>
                    <m:d>
                      <m:dPr>
                        <m:ctrlPr>
                          <a:rPr lang="en-IN" sz="2100" i="1" kern="0">
                            <a:solidFill>
                              <a:prstClr val="black"/>
                            </a:solidFill>
                            <a:latin typeface="Cambria Math" panose="02040503050406030204" pitchFamily="18" charset="0"/>
                          </a:rPr>
                        </m:ctrlPr>
                      </m:dPr>
                      <m:e>
                        <m:r>
                          <a:rPr lang="en-IN" sz="2100" i="1" kern="0">
                            <a:solidFill>
                              <a:prstClr val="black"/>
                            </a:solidFill>
                            <a:latin typeface="Cambria Math" panose="02040503050406030204" pitchFamily="18" charset="0"/>
                          </a:rPr>
                          <m:t>𝑥</m:t>
                        </m:r>
                        <m:r>
                          <a:rPr lang="en-IN" sz="2100" i="1" kern="0">
                            <a:solidFill>
                              <a:prstClr val="black"/>
                            </a:solidFill>
                            <a:latin typeface="Cambria Math" panose="02040503050406030204" pitchFamily="18" charset="0"/>
                          </a:rPr>
                          <m:t>,</m:t>
                        </m:r>
                        <m:r>
                          <a:rPr lang="en-IN" sz="2100" i="1" kern="0">
                            <a:solidFill>
                              <a:prstClr val="black"/>
                            </a:solidFill>
                            <a:latin typeface="Cambria Math" panose="02040503050406030204" pitchFamily="18" charset="0"/>
                          </a:rPr>
                          <m:t>𝑧</m:t>
                        </m:r>
                      </m:e>
                    </m:d>
                    <m:r>
                      <a:rPr lang="en-IN" sz="2100" i="1" kern="0">
                        <a:solidFill>
                          <a:prstClr val="black"/>
                        </a:solidFill>
                        <a:latin typeface="Cambria Math" panose="02040503050406030204" pitchFamily="18" charset="0"/>
                      </a:rPr>
                      <m:t>≤</m:t>
                    </m:r>
                    <m:r>
                      <a:rPr lang="en-IN" sz="2100" i="1" kern="0">
                        <a:solidFill>
                          <a:prstClr val="black"/>
                        </a:solidFill>
                        <a:latin typeface="Cambria Math" panose="02040503050406030204" pitchFamily="18" charset="0"/>
                      </a:rPr>
                      <m:t>𝑑</m:t>
                    </m:r>
                    <m:d>
                      <m:dPr>
                        <m:ctrlPr>
                          <a:rPr lang="en-IN" sz="2100" i="1" kern="0">
                            <a:solidFill>
                              <a:prstClr val="black"/>
                            </a:solidFill>
                            <a:latin typeface="Cambria Math" panose="02040503050406030204" pitchFamily="18" charset="0"/>
                          </a:rPr>
                        </m:ctrlPr>
                      </m:dPr>
                      <m:e>
                        <m:r>
                          <a:rPr lang="en-IN" sz="2100" i="1" kern="0">
                            <a:solidFill>
                              <a:prstClr val="black"/>
                            </a:solidFill>
                            <a:latin typeface="Cambria Math" panose="02040503050406030204" pitchFamily="18" charset="0"/>
                          </a:rPr>
                          <m:t>𝑥</m:t>
                        </m:r>
                        <m:r>
                          <a:rPr lang="en-IN" sz="2100" i="1" kern="0">
                            <a:solidFill>
                              <a:prstClr val="black"/>
                            </a:solidFill>
                            <a:latin typeface="Cambria Math" panose="02040503050406030204" pitchFamily="18" charset="0"/>
                          </a:rPr>
                          <m:t>,</m:t>
                        </m:r>
                        <m:r>
                          <a:rPr lang="en-IN" sz="2100" i="1" kern="0">
                            <a:solidFill>
                              <a:prstClr val="black"/>
                            </a:solidFill>
                            <a:latin typeface="Cambria Math" panose="02040503050406030204" pitchFamily="18" charset="0"/>
                          </a:rPr>
                          <m:t>𝑧</m:t>
                        </m:r>
                      </m:e>
                    </m:d>
                    <m:r>
                      <a:rPr lang="en-IN" sz="2100" i="1" kern="0">
                        <a:solidFill>
                          <a:prstClr val="black"/>
                        </a:solidFill>
                        <a:latin typeface="Cambria Math" panose="02040503050406030204" pitchFamily="18" charset="0"/>
                      </a:rPr>
                      <m:t>+</m:t>
                    </m:r>
                    <m:r>
                      <a:rPr lang="en-IN" sz="2100" i="1" kern="0">
                        <a:solidFill>
                          <a:prstClr val="black"/>
                        </a:solidFill>
                        <a:latin typeface="Cambria Math" panose="02040503050406030204" pitchFamily="18" charset="0"/>
                      </a:rPr>
                      <m:t>𝑑</m:t>
                    </m:r>
                    <m:d>
                      <m:dPr>
                        <m:ctrlPr>
                          <a:rPr lang="en-IN" sz="2100" i="1" kern="0">
                            <a:solidFill>
                              <a:prstClr val="black"/>
                            </a:solidFill>
                            <a:latin typeface="Cambria Math" panose="02040503050406030204" pitchFamily="18" charset="0"/>
                          </a:rPr>
                        </m:ctrlPr>
                      </m:dPr>
                      <m:e>
                        <m:r>
                          <a:rPr lang="en-IN" sz="2100" i="1" kern="0">
                            <a:solidFill>
                              <a:prstClr val="black"/>
                            </a:solidFill>
                            <a:latin typeface="Cambria Math" panose="02040503050406030204" pitchFamily="18" charset="0"/>
                          </a:rPr>
                          <m:t>𝑦</m:t>
                        </m:r>
                        <m:r>
                          <a:rPr lang="en-IN" sz="2100" i="1" kern="0">
                            <a:solidFill>
                              <a:prstClr val="black"/>
                            </a:solidFill>
                            <a:latin typeface="Cambria Math" panose="02040503050406030204" pitchFamily="18" charset="0"/>
                          </a:rPr>
                          <m:t>,</m:t>
                        </m:r>
                        <m:r>
                          <a:rPr lang="en-IN" sz="2100" i="1" kern="0">
                            <a:solidFill>
                              <a:prstClr val="black"/>
                            </a:solidFill>
                            <a:latin typeface="Cambria Math" panose="02040503050406030204" pitchFamily="18" charset="0"/>
                          </a:rPr>
                          <m:t>𝑧</m:t>
                        </m:r>
                      </m:e>
                    </m:d>
                  </m:oMath>
                </a14:m>
                <a:r>
                  <a:rPr lang="en-IN" sz="2100" kern="0" dirty="0">
                    <a:solidFill>
                      <a:prstClr val="black"/>
                    </a:solidFill>
                    <a:latin typeface="Cambria" panose="02040503050406030204" pitchFamily="18" charset="0"/>
                    <a:cs typeface="Arial" panose="020B0604020202020204" pitchFamily="34" charset="0"/>
                  </a:rPr>
                  <a:t>         </a:t>
                </a:r>
                <a:r>
                  <a:rPr lang="en-IN" sz="1500" kern="0" dirty="0">
                    <a:solidFill>
                      <a:prstClr val="black"/>
                    </a:solidFill>
                    <a:latin typeface="Cambria" panose="02040503050406030204" pitchFamily="18" charset="0"/>
                    <a:cs typeface="Arial" panose="020B0604020202020204" pitchFamily="34" charset="0"/>
                  </a:rPr>
                  <a:t>triangle inequality</a:t>
                </a:r>
              </a:p>
            </p:txBody>
          </p:sp>
        </mc:Choice>
        <mc:Fallback>
          <p:sp>
            <p:nvSpPr>
              <p:cNvPr id="4" name="Rectangle: Rounded Corners 3"/>
              <p:cNvSpPr>
                <a:spLocks noRot="1" noChangeAspect="1" noMove="1" noResize="1" noEditPoints="1" noAdjustHandles="1" noChangeArrowheads="1" noChangeShapeType="1" noTextEdit="1"/>
              </p:cNvSpPr>
              <p:nvPr/>
            </p:nvSpPr>
            <p:spPr>
              <a:xfrm>
                <a:off x="755576" y="2453043"/>
                <a:ext cx="7402555" cy="2962513"/>
              </a:xfrm>
              <a:prstGeom prst="roundRect">
                <a:avLst/>
              </a:prstGeom>
              <a:blipFill>
                <a:blip r:embed="rId3"/>
                <a:stretch>
                  <a:fillRect/>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1632923" y="5805264"/>
                <a:ext cx="6021029" cy="323165"/>
              </a:xfrm>
              <a:prstGeom prst="rect">
                <a:avLst/>
              </a:prstGeom>
            </p:spPr>
            <p:txBody>
              <a:bodyPr wrap="square">
                <a:spAutoFit/>
              </a:bodyPr>
              <a:lstStyle/>
              <a:p>
                <a:pPr algn="ctr"/>
                <a:r>
                  <a:rPr lang="en-IN" sz="1500" kern="0" dirty="0">
                    <a:solidFill>
                      <a:prstClr val="black"/>
                    </a:solidFill>
                    <a:latin typeface="Cambria" panose="02040503050406030204" pitchFamily="18" charset="0"/>
                    <a:cs typeface="Arial" panose="020B0604020202020204" pitchFamily="34" charset="0"/>
                  </a:rPr>
                  <a:t>where </a:t>
                </a:r>
                <a14:m>
                  <m:oMath xmlns:m="http://schemas.openxmlformats.org/officeDocument/2006/math">
                    <m:d>
                      <m:dPr>
                        <m:begChr m:val="["/>
                        <m:ctrlPr>
                          <a:rPr lang="en-IN" sz="1500" i="1" kern="0">
                            <a:solidFill>
                              <a:prstClr val="black"/>
                            </a:solidFill>
                            <a:latin typeface="Cambria Math" panose="02040503050406030204" pitchFamily="18" charset="0"/>
                            <a:ea typeface="Cambria Math" panose="02040503050406030204" pitchFamily="18" charset="0"/>
                          </a:rPr>
                        </m:ctrlPr>
                      </m:dPr>
                      <m:e>
                        <m:r>
                          <a:rPr lang="en-IN" sz="1500" i="1" kern="0">
                            <a:solidFill>
                              <a:prstClr val="black"/>
                            </a:solidFill>
                            <a:latin typeface="Cambria Math" panose="02040503050406030204" pitchFamily="18" charset="0"/>
                            <a:ea typeface="Cambria Math" panose="02040503050406030204" pitchFamily="18" charset="0"/>
                          </a:rPr>
                          <m:t>0,∞</m:t>
                        </m:r>
                      </m:e>
                    </m:d>
                  </m:oMath>
                </a14:m>
                <a:r>
                  <a:rPr lang="en-IN" sz="1500" kern="0" dirty="0">
                    <a:solidFill>
                      <a:prstClr val="black"/>
                    </a:solidFill>
                    <a:latin typeface="Cambria" panose="02040503050406030204" pitchFamily="18" charset="0"/>
                    <a:cs typeface="Arial" panose="020B0604020202020204" pitchFamily="34" charset="0"/>
                  </a:rPr>
                  <a:t> is the set of non-negative real numbers </a:t>
                </a:r>
              </a:p>
            </p:txBody>
          </p:sp>
        </mc:Choice>
        <mc:Fallback xmlns="">
          <p:sp>
            <p:nvSpPr>
              <p:cNvPr id="23" name="Rectangle 22"/>
              <p:cNvSpPr>
                <a:spLocks noRot="1" noChangeAspect="1" noMove="1" noResize="1" noEditPoints="1" noAdjustHandles="1" noChangeArrowheads="1" noChangeShapeType="1" noTextEdit="1"/>
              </p:cNvSpPr>
              <p:nvPr/>
            </p:nvSpPr>
            <p:spPr>
              <a:xfrm>
                <a:off x="1632923" y="5805264"/>
                <a:ext cx="6021029" cy="323165"/>
              </a:xfrm>
              <a:prstGeom prst="rect">
                <a:avLst/>
              </a:prstGeom>
              <a:blipFill rotWithShape="0">
                <a:blip r:embed="rId4"/>
                <a:stretch>
                  <a:fillRect t="-3774" b="-20755"/>
                </a:stretch>
              </a:blipFill>
            </p:spPr>
            <p:txBody>
              <a:bodyPr/>
              <a:lstStyle/>
              <a:p>
                <a:r>
                  <a:rPr lang="en-US">
                    <a:noFill/>
                  </a:rPr>
                  <a:t> </a:t>
                </a:r>
              </a:p>
            </p:txBody>
          </p:sp>
        </mc:Fallback>
      </mc:AlternateContent>
    </p:spTree>
    <p:extLst>
      <p:ext uri="{BB962C8B-B14F-4D97-AF65-F5344CB8AC3E}">
        <p14:creationId xmlns:p14="http://schemas.microsoft.com/office/powerpoint/2010/main" val="529032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a:xfrm>
            <a:off x="420722" y="235073"/>
            <a:ext cx="7055380" cy="1400530"/>
          </a:xfrm>
        </p:spPr>
        <p:txBody>
          <a:bodyPr>
            <a:normAutofit/>
          </a:bodyPr>
          <a:lstStyle/>
          <a:p>
            <a:pPr eaLnBrk="1" hangingPunct="1"/>
            <a:r>
              <a:rPr lang="en-US" altLang="en-US" dirty="0"/>
              <a:t>Distances: Quantitative Variables</a:t>
            </a:r>
          </a:p>
        </p:txBody>
      </p:sp>
      <p:pic>
        <p:nvPicPr>
          <p:cNvPr id="1029" name="Picture 4"/>
          <p:cNvPicPr>
            <a:picLocks noChangeAspect="1" noChangeArrowheads="1"/>
          </p:cNvPicPr>
          <p:nvPr/>
        </p:nvPicPr>
        <p:blipFill>
          <a:blip r:embed="rId4">
            <a:duotone>
              <a:prstClr val="black"/>
              <a:schemeClr val="bg2">
                <a:tint val="45000"/>
                <a:satMod val="400000"/>
              </a:schemeClr>
            </a:duotone>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735796" y="4617132"/>
            <a:ext cx="3816424" cy="978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5"/>
          <p:cNvPicPr>
            <a:picLocks noChangeAspect="1" noChangeArrowheads="1"/>
          </p:cNvPicPr>
          <p:nvPr/>
        </p:nvPicPr>
        <p:blipFill>
          <a:blip r:embed="rId6">
            <a:duotone>
              <a:prstClr val="black"/>
              <a:schemeClr val="bg2">
                <a:tint val="45000"/>
                <a:satMod val="400000"/>
              </a:schemeClr>
            </a:duotone>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694595" y="3199817"/>
            <a:ext cx="385762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Box 8"/>
          <p:cNvSpPr txBox="1">
            <a:spLocks noChangeArrowheads="1"/>
          </p:cNvSpPr>
          <p:nvPr/>
        </p:nvSpPr>
        <p:spPr bwMode="auto">
          <a:xfrm>
            <a:off x="625923" y="1598541"/>
            <a:ext cx="210987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100" b="1" kern="0" dirty="0">
                <a:solidFill>
                  <a:prstClr val="black"/>
                </a:solidFill>
                <a:latin typeface="Cambria" panose="02040503050406030204" pitchFamily="18" charset="0"/>
              </a:rPr>
              <a:t>Some Examples</a:t>
            </a:r>
          </a:p>
        </p:txBody>
      </p:sp>
      <p:graphicFrame>
        <p:nvGraphicFramePr>
          <p:cNvPr id="1026" name="Object 6"/>
          <p:cNvGraphicFramePr>
            <a:graphicFrameLocks noChangeAspect="1"/>
          </p:cNvGraphicFramePr>
          <p:nvPr>
            <p:extLst>
              <p:ext uri="{D42A27DB-BD31-4B8C-83A1-F6EECF244321}">
                <p14:modId xmlns:p14="http://schemas.microsoft.com/office/powerpoint/2010/main" val="3110316660"/>
              </p:ext>
            </p:extLst>
          </p:nvPr>
        </p:nvGraphicFramePr>
        <p:xfrm>
          <a:off x="4660703" y="1523528"/>
          <a:ext cx="1706999" cy="455200"/>
        </p:xfrm>
        <a:graphic>
          <a:graphicData uri="http://schemas.openxmlformats.org/presentationml/2006/ole">
            <mc:AlternateContent xmlns:mc="http://schemas.openxmlformats.org/markup-compatibility/2006">
              <mc:Choice xmlns:v="urn:schemas-microsoft-com:vml" Requires="v">
                <p:oleObj spid="_x0000_s15367" name="Equation" r:id="rId8" imgW="952200" imgH="253800" progId="Equation.3">
                  <p:embed/>
                </p:oleObj>
              </mc:Choice>
              <mc:Fallback>
                <p:oleObj name="Equation" r:id="rId8" imgW="95220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0703" y="1523528"/>
                        <a:ext cx="1706999" cy="455200"/>
                      </a:xfrm>
                      <a:prstGeom prst="rect">
                        <a:avLst/>
                      </a:prstGeom>
                      <a:noFill/>
                      <a:ln>
                        <a:noFill/>
                      </a:ln>
                      <a:effectLst/>
                      <a:extLst/>
                    </p:spPr>
                  </p:pic>
                </p:oleObj>
              </mc:Fallback>
            </mc:AlternateContent>
          </a:graphicData>
        </a:graphic>
      </p:graphicFrame>
      <p:sp>
        <p:nvSpPr>
          <p:cNvPr id="1032" name="TextBox 11"/>
          <p:cNvSpPr txBox="1">
            <a:spLocks noChangeArrowheads="1"/>
          </p:cNvSpPr>
          <p:nvPr/>
        </p:nvSpPr>
        <p:spPr bwMode="auto">
          <a:xfrm>
            <a:off x="3311860" y="1560512"/>
            <a:ext cx="12731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800" kern="0" dirty="0">
                <a:solidFill>
                  <a:prstClr val="black"/>
                </a:solidFill>
                <a:latin typeface="Cambria" panose="02040503050406030204" pitchFamily="18" charset="0"/>
              </a:rPr>
              <a:t>Data point:</a:t>
            </a:r>
          </a:p>
        </p:txBody>
      </p:sp>
      <mc:AlternateContent xmlns:mc="http://schemas.openxmlformats.org/markup-compatibility/2006" xmlns:a14="http://schemas.microsoft.com/office/drawing/2010/main">
        <mc:Choice Requires="a14">
          <p:sp>
            <p:nvSpPr>
              <p:cNvPr id="3" name="TextBox 2"/>
              <p:cNvSpPr txBox="1"/>
              <p:nvPr/>
            </p:nvSpPr>
            <p:spPr>
              <a:xfrm>
                <a:off x="3182492" y="2238766"/>
                <a:ext cx="3468770" cy="9187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2100" i="1" kern="0">
                              <a:solidFill>
                                <a:prstClr val="black"/>
                              </a:solidFill>
                              <a:latin typeface="Cambria Math" panose="02040503050406030204" pitchFamily="18" charset="0"/>
                            </a:rPr>
                          </m:ctrlPr>
                        </m:sSupPr>
                        <m:e>
                          <m:r>
                            <a:rPr lang="en-IN" sz="2100" i="1" kern="0">
                              <a:solidFill>
                                <a:prstClr val="black"/>
                              </a:solidFill>
                              <a:latin typeface="Cambria Math" panose="02040503050406030204" pitchFamily="18" charset="0"/>
                            </a:rPr>
                            <m:t>𝑑</m:t>
                          </m:r>
                        </m:e>
                        <m:sup>
                          <m:r>
                            <a:rPr lang="en-IN" sz="2100" i="1" kern="0">
                              <a:solidFill>
                                <a:prstClr val="black"/>
                              </a:solidFill>
                              <a:latin typeface="Cambria Math" panose="02040503050406030204" pitchFamily="18" charset="0"/>
                            </a:rPr>
                            <m:t>2</m:t>
                          </m:r>
                        </m:sup>
                      </m:sSup>
                      <m:d>
                        <m:dPr>
                          <m:ctrlPr>
                            <a:rPr lang="en-IN" sz="2100" i="1" kern="0">
                              <a:solidFill>
                                <a:prstClr val="black"/>
                              </a:solidFill>
                              <a:latin typeface="Cambria Math" panose="02040503050406030204" pitchFamily="18" charset="0"/>
                            </a:rPr>
                          </m:ctrlPr>
                        </m:dPr>
                        <m:e>
                          <m:sSub>
                            <m:sSubPr>
                              <m:ctrlPr>
                                <a:rPr lang="en-IN" sz="2100" i="1" kern="0">
                                  <a:solidFill>
                                    <a:prstClr val="black"/>
                                  </a:solidFill>
                                  <a:latin typeface="Cambria Math" panose="02040503050406030204" pitchFamily="18" charset="0"/>
                                </a:rPr>
                              </m:ctrlPr>
                            </m:sSubPr>
                            <m:e>
                              <m:r>
                                <a:rPr lang="en-IN" sz="2100" i="1" kern="0">
                                  <a:solidFill>
                                    <a:prstClr val="black"/>
                                  </a:solidFill>
                                  <a:latin typeface="Cambria Math" panose="02040503050406030204" pitchFamily="18" charset="0"/>
                                </a:rPr>
                                <m:t>𝑥</m:t>
                              </m:r>
                            </m:e>
                            <m:sub>
                              <m:r>
                                <a:rPr lang="en-IN" sz="2100" i="1" kern="0">
                                  <a:solidFill>
                                    <a:prstClr val="black"/>
                                  </a:solidFill>
                                  <a:latin typeface="Cambria Math" panose="02040503050406030204" pitchFamily="18" charset="0"/>
                                </a:rPr>
                                <m:t>𝑖</m:t>
                              </m:r>
                            </m:sub>
                          </m:sSub>
                          <m:r>
                            <a:rPr lang="en-IN" sz="2100" i="1" kern="0">
                              <a:solidFill>
                                <a:prstClr val="black"/>
                              </a:solidFill>
                              <a:latin typeface="Cambria Math" panose="02040503050406030204" pitchFamily="18" charset="0"/>
                            </a:rPr>
                            <m:t>, </m:t>
                          </m:r>
                          <m:sSubSup>
                            <m:sSubSupPr>
                              <m:ctrlPr>
                                <a:rPr lang="en-IN" sz="2100" i="1" kern="0">
                                  <a:solidFill>
                                    <a:prstClr val="black"/>
                                  </a:solidFill>
                                  <a:latin typeface="Cambria Math" panose="02040503050406030204" pitchFamily="18" charset="0"/>
                                </a:rPr>
                              </m:ctrlPr>
                            </m:sSubSupPr>
                            <m:e>
                              <m:r>
                                <a:rPr lang="en-IN" sz="2100" i="1" kern="0">
                                  <a:solidFill>
                                    <a:prstClr val="black"/>
                                  </a:solidFill>
                                  <a:latin typeface="Cambria Math" panose="02040503050406030204" pitchFamily="18" charset="0"/>
                                </a:rPr>
                                <m:t>𝑥</m:t>
                              </m:r>
                            </m:e>
                            <m:sub>
                              <m:sSup>
                                <m:sSupPr>
                                  <m:ctrlPr>
                                    <a:rPr lang="en-IN" sz="2100" i="1" kern="0">
                                      <a:solidFill>
                                        <a:prstClr val="black"/>
                                      </a:solidFill>
                                      <a:latin typeface="Cambria Math" panose="02040503050406030204" pitchFamily="18" charset="0"/>
                                    </a:rPr>
                                  </m:ctrlPr>
                                </m:sSupPr>
                                <m:e>
                                  <m:r>
                                    <a:rPr lang="en-IN" sz="2100" i="1" kern="0">
                                      <a:solidFill>
                                        <a:prstClr val="black"/>
                                      </a:solidFill>
                                      <a:latin typeface="Cambria Math" panose="02040503050406030204" pitchFamily="18" charset="0"/>
                                    </a:rPr>
                                    <m:t>𝑖</m:t>
                                  </m:r>
                                </m:e>
                                <m:sup>
                                  <m:r>
                                    <a:rPr lang="en-IN" sz="2100" i="1" kern="0">
                                      <a:solidFill>
                                        <a:prstClr val="black"/>
                                      </a:solidFill>
                                      <a:latin typeface="Cambria Math" panose="02040503050406030204" pitchFamily="18" charset="0"/>
                                    </a:rPr>
                                    <m:t>′</m:t>
                                  </m:r>
                                </m:sup>
                              </m:sSup>
                            </m:sub>
                            <m:sup/>
                          </m:sSubSup>
                        </m:e>
                      </m:d>
                      <m:r>
                        <a:rPr lang="en-IN" sz="2100" i="1" kern="0">
                          <a:solidFill>
                            <a:prstClr val="black"/>
                          </a:solidFill>
                          <a:latin typeface="Cambria Math" panose="02040503050406030204" pitchFamily="18" charset="0"/>
                        </a:rPr>
                        <m:t>= </m:t>
                      </m:r>
                      <m:nary>
                        <m:naryPr>
                          <m:chr m:val="∑"/>
                          <m:ctrlPr>
                            <a:rPr lang="en-IN" sz="2100" i="1" kern="0">
                              <a:solidFill>
                                <a:prstClr val="black"/>
                              </a:solidFill>
                              <a:latin typeface="Cambria Math" panose="02040503050406030204" pitchFamily="18" charset="0"/>
                            </a:rPr>
                          </m:ctrlPr>
                        </m:naryPr>
                        <m:sub>
                          <m:r>
                            <m:rPr>
                              <m:brk m:alnAt="23"/>
                            </m:rPr>
                            <a:rPr lang="en-IN" sz="2100" i="1" kern="0">
                              <a:solidFill>
                                <a:prstClr val="black"/>
                              </a:solidFill>
                              <a:latin typeface="Cambria Math" panose="02040503050406030204" pitchFamily="18" charset="0"/>
                            </a:rPr>
                            <m:t>𝑗</m:t>
                          </m:r>
                          <m:r>
                            <a:rPr lang="en-IN" sz="2100" i="1" kern="0">
                              <a:solidFill>
                                <a:prstClr val="black"/>
                              </a:solidFill>
                              <a:latin typeface="Cambria Math" panose="02040503050406030204" pitchFamily="18" charset="0"/>
                            </a:rPr>
                            <m:t>=1</m:t>
                          </m:r>
                        </m:sub>
                        <m:sup>
                          <m:r>
                            <a:rPr lang="en-IN" sz="2100" i="1" kern="0">
                              <a:solidFill>
                                <a:prstClr val="black"/>
                              </a:solidFill>
                              <a:latin typeface="Cambria Math" panose="02040503050406030204" pitchFamily="18" charset="0"/>
                            </a:rPr>
                            <m:t>𝑝</m:t>
                          </m:r>
                        </m:sup>
                        <m:e>
                          <m:sSup>
                            <m:sSupPr>
                              <m:ctrlPr>
                                <a:rPr lang="en-IN" sz="2100" i="1" kern="0">
                                  <a:solidFill>
                                    <a:prstClr val="black"/>
                                  </a:solidFill>
                                  <a:latin typeface="Cambria Math" panose="02040503050406030204" pitchFamily="18" charset="0"/>
                                </a:rPr>
                              </m:ctrlPr>
                            </m:sSupPr>
                            <m:e>
                              <m:d>
                                <m:dPr>
                                  <m:ctrlPr>
                                    <a:rPr lang="en-IN" sz="2100" i="1" kern="0">
                                      <a:solidFill>
                                        <a:prstClr val="black"/>
                                      </a:solidFill>
                                      <a:latin typeface="Cambria Math" panose="02040503050406030204" pitchFamily="18" charset="0"/>
                                    </a:rPr>
                                  </m:ctrlPr>
                                </m:dPr>
                                <m:e>
                                  <m:sSub>
                                    <m:sSubPr>
                                      <m:ctrlPr>
                                        <a:rPr lang="en-IN" sz="2100" i="1" kern="0">
                                          <a:solidFill>
                                            <a:prstClr val="black"/>
                                          </a:solidFill>
                                          <a:latin typeface="Cambria Math" panose="02040503050406030204" pitchFamily="18" charset="0"/>
                                        </a:rPr>
                                      </m:ctrlPr>
                                    </m:sSubPr>
                                    <m:e>
                                      <m:r>
                                        <a:rPr lang="en-IN" sz="2100" i="1" kern="0">
                                          <a:solidFill>
                                            <a:prstClr val="black"/>
                                          </a:solidFill>
                                          <a:latin typeface="Cambria Math" panose="02040503050406030204" pitchFamily="18" charset="0"/>
                                        </a:rPr>
                                        <m:t>𝑥</m:t>
                                      </m:r>
                                    </m:e>
                                    <m:sub>
                                      <m:r>
                                        <a:rPr lang="en-IN" sz="2100" i="1" kern="0">
                                          <a:solidFill>
                                            <a:prstClr val="black"/>
                                          </a:solidFill>
                                          <a:latin typeface="Cambria Math" panose="02040503050406030204" pitchFamily="18" charset="0"/>
                                        </a:rPr>
                                        <m:t>𝑖𝑗</m:t>
                                      </m:r>
                                    </m:sub>
                                  </m:sSub>
                                  <m:r>
                                    <a:rPr lang="en-IN" sz="2100" i="1" kern="0">
                                      <a:solidFill>
                                        <a:prstClr val="black"/>
                                      </a:solidFill>
                                      <a:latin typeface="Cambria Math" panose="02040503050406030204" pitchFamily="18" charset="0"/>
                                    </a:rPr>
                                    <m:t>−</m:t>
                                  </m:r>
                                  <m:sSub>
                                    <m:sSubPr>
                                      <m:ctrlPr>
                                        <a:rPr lang="en-IN" sz="2100" i="1" kern="0">
                                          <a:solidFill>
                                            <a:prstClr val="black"/>
                                          </a:solidFill>
                                          <a:latin typeface="Cambria Math" panose="02040503050406030204" pitchFamily="18" charset="0"/>
                                        </a:rPr>
                                      </m:ctrlPr>
                                    </m:sSubPr>
                                    <m:e>
                                      <m:r>
                                        <a:rPr lang="en-IN" sz="2100" i="1" kern="0">
                                          <a:solidFill>
                                            <a:prstClr val="black"/>
                                          </a:solidFill>
                                          <a:latin typeface="Cambria Math" panose="02040503050406030204" pitchFamily="18" charset="0"/>
                                        </a:rPr>
                                        <m:t>𝑥</m:t>
                                      </m:r>
                                    </m:e>
                                    <m:sub>
                                      <m:sSup>
                                        <m:sSupPr>
                                          <m:ctrlPr>
                                            <a:rPr lang="en-IN" sz="2100" i="1" kern="0">
                                              <a:solidFill>
                                                <a:prstClr val="black"/>
                                              </a:solidFill>
                                              <a:latin typeface="Cambria Math" panose="02040503050406030204" pitchFamily="18" charset="0"/>
                                            </a:rPr>
                                          </m:ctrlPr>
                                        </m:sSupPr>
                                        <m:e>
                                          <m:r>
                                            <a:rPr lang="en-IN" sz="2100" i="1" kern="0">
                                              <a:solidFill>
                                                <a:prstClr val="black"/>
                                              </a:solidFill>
                                              <a:latin typeface="Cambria Math" panose="02040503050406030204" pitchFamily="18" charset="0"/>
                                            </a:rPr>
                                            <m:t>𝑖</m:t>
                                          </m:r>
                                        </m:e>
                                        <m:sup>
                                          <m:r>
                                            <a:rPr lang="en-IN" sz="2100" i="1" kern="0">
                                              <a:solidFill>
                                                <a:prstClr val="black"/>
                                              </a:solidFill>
                                              <a:latin typeface="Cambria Math" panose="02040503050406030204" pitchFamily="18" charset="0"/>
                                            </a:rPr>
                                            <m:t>′</m:t>
                                          </m:r>
                                        </m:sup>
                                      </m:sSup>
                                      <m:r>
                                        <a:rPr lang="en-IN" sz="2100" i="1" kern="0">
                                          <a:solidFill>
                                            <a:prstClr val="black"/>
                                          </a:solidFill>
                                          <a:latin typeface="Cambria Math" panose="02040503050406030204" pitchFamily="18" charset="0"/>
                                        </a:rPr>
                                        <m:t>𝑗</m:t>
                                      </m:r>
                                    </m:sub>
                                  </m:sSub>
                                </m:e>
                              </m:d>
                            </m:e>
                            <m:sup>
                              <m:r>
                                <a:rPr lang="en-IN" sz="2100" i="1" kern="0">
                                  <a:solidFill>
                                    <a:prstClr val="black"/>
                                  </a:solidFill>
                                  <a:latin typeface="Cambria Math" panose="02040503050406030204" pitchFamily="18" charset="0"/>
                                </a:rPr>
                                <m:t>2</m:t>
                              </m:r>
                            </m:sup>
                          </m:sSup>
                        </m:e>
                      </m:nary>
                    </m:oMath>
                  </m:oMathPara>
                </a14:m>
                <a:endParaRPr lang="en-IN" sz="2100" kern="0" dirty="0">
                  <a:solidFill>
                    <a:prstClr val="black"/>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182492" y="2238766"/>
                <a:ext cx="3468770" cy="918778"/>
              </a:xfrm>
              <a:prstGeom prst="rect">
                <a:avLst/>
              </a:prstGeom>
              <a:blipFill rotWithShape="0">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35771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Clustering Strategy using Distance Metric</a:t>
            </a:r>
          </a:p>
        </p:txBody>
      </p:sp>
      <p:sp>
        <p:nvSpPr>
          <p:cNvPr id="3" name="Content Placeholder 2"/>
          <p:cNvSpPr>
            <a:spLocks noGrp="1"/>
          </p:cNvSpPr>
          <p:nvPr>
            <p:ph idx="4294967295"/>
          </p:nvPr>
        </p:nvSpPr>
        <p:spPr>
          <a:xfrm>
            <a:off x="863588" y="2240868"/>
            <a:ext cx="7200900" cy="3263900"/>
          </a:xfrm>
        </p:spPr>
        <p:txBody>
          <a:bodyPr>
            <a:normAutofit lnSpcReduction="10000"/>
          </a:bodyPr>
          <a:lstStyle/>
          <a:p>
            <a:r>
              <a:rPr lang="en-IN" sz="1800" dirty="0"/>
              <a:t>We want to partition the data into non-overlapping clusters.</a:t>
            </a:r>
          </a:p>
          <a:p>
            <a:r>
              <a:rPr lang="en-IN" sz="1800" dirty="0"/>
              <a:t>So we need to define boundaries of these clusters.</a:t>
            </a:r>
          </a:p>
          <a:p>
            <a:r>
              <a:rPr lang="en-IN" sz="1800" dirty="0"/>
              <a:t>So within the cluster (“Intra-Cluster”) all data points have “similar” measure with respect to distance metric we used.</a:t>
            </a:r>
          </a:p>
          <a:p>
            <a:r>
              <a:rPr lang="en-IN" sz="1800" dirty="0"/>
              <a:t>And “Inter-cluster” distance is at least equal to largest distance between a data point in the cluster and its </a:t>
            </a:r>
            <a:r>
              <a:rPr lang="en-IN" sz="1800" dirty="0" err="1"/>
              <a:t>center</a:t>
            </a:r>
            <a:r>
              <a:rPr lang="en-IN" sz="1800" dirty="0"/>
              <a:t>.</a:t>
            </a:r>
          </a:p>
          <a:p>
            <a:pPr lvl="1"/>
            <a:r>
              <a:rPr lang="en-IN" sz="1800" dirty="0"/>
              <a:t>For example: Two clusters for the shop near my house and my friends house.</a:t>
            </a:r>
          </a:p>
          <a:p>
            <a:r>
              <a:rPr lang="en-IN" sz="1800" dirty="0"/>
              <a:t>This philosophy is implemented in “K-Means Clustering Algorithm”</a:t>
            </a:r>
          </a:p>
        </p:txBody>
      </p:sp>
    </p:spTree>
    <p:extLst>
      <p:ext uri="{BB962C8B-B14F-4D97-AF65-F5344CB8AC3E}">
        <p14:creationId xmlns:p14="http://schemas.microsoft.com/office/powerpoint/2010/main" val="3345417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i="1"/>
              <a:t>K</a:t>
            </a:r>
            <a:r>
              <a:rPr lang="en-US" altLang="en-US"/>
              <a:t>-means Overview</a:t>
            </a:r>
          </a:p>
        </p:txBody>
      </p:sp>
      <p:sp>
        <p:nvSpPr>
          <p:cNvPr id="20483" name="Rectangle 3"/>
          <p:cNvSpPr>
            <a:spLocks noGrp="1" noChangeArrowheads="1"/>
          </p:cNvSpPr>
          <p:nvPr>
            <p:ph idx="4294967295"/>
          </p:nvPr>
        </p:nvSpPr>
        <p:spPr>
          <a:xfrm>
            <a:off x="0" y="1196975"/>
            <a:ext cx="7273925" cy="3668713"/>
          </a:xfrm>
        </p:spPr>
        <p:txBody>
          <a:bodyPr/>
          <a:lstStyle/>
          <a:p>
            <a:pPr marL="400050" indent="-400050">
              <a:lnSpc>
                <a:spcPct val="90000"/>
              </a:lnSpc>
            </a:pPr>
            <a:r>
              <a:rPr lang="en-US" altLang="en-US" sz="1800" dirty="0" err="1"/>
              <a:t>Partitional</a:t>
            </a:r>
            <a:r>
              <a:rPr lang="en-US" altLang="en-US" sz="1800" dirty="0"/>
              <a:t> clustering approach </a:t>
            </a:r>
          </a:p>
          <a:p>
            <a:pPr marL="400050" indent="-400050">
              <a:lnSpc>
                <a:spcPct val="90000"/>
              </a:lnSpc>
            </a:pPr>
            <a:r>
              <a:rPr lang="en-US" altLang="en-US" sz="1800" dirty="0"/>
              <a:t>Each cluster is associated with a </a:t>
            </a:r>
            <a:r>
              <a:rPr lang="en-US" altLang="en-US" sz="1800" dirty="0">
                <a:solidFill>
                  <a:schemeClr val="accent6">
                    <a:lumMod val="75000"/>
                  </a:schemeClr>
                </a:solidFill>
              </a:rPr>
              <a:t>centroid</a:t>
            </a:r>
            <a:r>
              <a:rPr lang="en-US" altLang="en-US" sz="1800" dirty="0"/>
              <a:t> (center point) </a:t>
            </a:r>
          </a:p>
          <a:p>
            <a:pPr marL="400050" indent="-400050">
              <a:lnSpc>
                <a:spcPct val="90000"/>
              </a:lnSpc>
            </a:pPr>
            <a:r>
              <a:rPr lang="en-US" altLang="en-US" sz="1800" dirty="0"/>
              <a:t>Each point is assigned to the cluster with the closest centroid</a:t>
            </a:r>
          </a:p>
          <a:p>
            <a:pPr marL="400050" indent="-400050">
              <a:lnSpc>
                <a:spcPct val="90000"/>
              </a:lnSpc>
            </a:pPr>
            <a:r>
              <a:rPr lang="en-US" altLang="en-US" sz="1800" dirty="0"/>
              <a:t>Number of clusters, K, must be specified</a:t>
            </a:r>
          </a:p>
          <a:p>
            <a:pPr marL="400050" indent="-400050">
              <a:lnSpc>
                <a:spcPct val="90000"/>
              </a:lnSpc>
            </a:pPr>
            <a:r>
              <a:rPr lang="en-US" altLang="en-US" sz="1800" dirty="0"/>
              <a:t>The basic algorithm is very simple</a:t>
            </a:r>
          </a:p>
        </p:txBody>
      </p:sp>
    </p:spTree>
    <p:extLst>
      <p:ext uri="{BB962C8B-B14F-4D97-AF65-F5344CB8AC3E}">
        <p14:creationId xmlns:p14="http://schemas.microsoft.com/office/powerpoint/2010/main" val="2723682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7"/>
          <p:cNvSpPr>
            <a:spLocks noGrp="1" noChangeArrowheads="1"/>
          </p:cNvSpPr>
          <p:nvPr>
            <p:ph idx="4294967295"/>
          </p:nvPr>
        </p:nvSpPr>
        <p:spPr bwMode="auto">
          <a:xfrm>
            <a:off x="0" y="1255713"/>
            <a:ext cx="7200900" cy="3263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lnSpc>
                <a:spcPct val="115000"/>
              </a:lnSpc>
              <a:spcBef>
                <a:spcPct val="30000"/>
              </a:spcBef>
            </a:pPr>
            <a:r>
              <a:rPr lang="en-US" altLang="en-US" sz="1800" dirty="0"/>
              <a:t>Decide on a value for </a:t>
            </a:r>
            <a:r>
              <a:rPr lang="en-US" altLang="en-US" sz="1800" i="1" dirty="0"/>
              <a:t>k </a:t>
            </a:r>
            <a:r>
              <a:rPr lang="en-US" altLang="en-US" sz="1800" dirty="0"/>
              <a:t>(number of classes)</a:t>
            </a:r>
            <a:r>
              <a:rPr lang="en-US" altLang="en-US" sz="1800" i="1" dirty="0"/>
              <a:t>.</a:t>
            </a:r>
          </a:p>
          <a:p>
            <a:pPr>
              <a:lnSpc>
                <a:spcPct val="115000"/>
              </a:lnSpc>
              <a:spcBef>
                <a:spcPct val="30000"/>
              </a:spcBef>
            </a:pPr>
            <a:r>
              <a:rPr lang="en-US" altLang="en-US" sz="1800" dirty="0"/>
              <a:t>Initialize the </a:t>
            </a:r>
            <a:r>
              <a:rPr lang="en-US" altLang="en-US" sz="1800" i="1" dirty="0"/>
              <a:t>k</a:t>
            </a:r>
            <a:r>
              <a:rPr lang="en-US" altLang="en-US" sz="1800" dirty="0"/>
              <a:t> cluster centers (randomly, if necessary).</a:t>
            </a:r>
          </a:p>
          <a:p>
            <a:pPr>
              <a:lnSpc>
                <a:spcPct val="115000"/>
              </a:lnSpc>
              <a:spcBef>
                <a:spcPct val="30000"/>
              </a:spcBef>
            </a:pPr>
            <a:r>
              <a:rPr lang="en-US" altLang="en-US" sz="1800" dirty="0"/>
              <a:t>Decide the class memberships of the M objects by assigning them to the nearest cluster center.	</a:t>
            </a:r>
          </a:p>
          <a:p>
            <a:pPr>
              <a:lnSpc>
                <a:spcPct val="115000"/>
              </a:lnSpc>
              <a:spcBef>
                <a:spcPct val="30000"/>
              </a:spcBef>
            </a:pPr>
            <a:r>
              <a:rPr lang="en-US" altLang="en-US" sz="1800" dirty="0"/>
              <a:t>Re-estimate the </a:t>
            </a:r>
            <a:r>
              <a:rPr lang="en-US" altLang="en-US" sz="1800" i="1" dirty="0"/>
              <a:t>k</a:t>
            </a:r>
            <a:r>
              <a:rPr lang="en-US" altLang="en-US" sz="1800" dirty="0"/>
              <a:t> cluster centers.	</a:t>
            </a:r>
          </a:p>
          <a:p>
            <a:pPr>
              <a:lnSpc>
                <a:spcPct val="115000"/>
              </a:lnSpc>
              <a:spcBef>
                <a:spcPct val="30000"/>
              </a:spcBef>
            </a:pPr>
            <a:r>
              <a:rPr lang="en-US" altLang="en-US" sz="1800" dirty="0"/>
              <a:t>If none of the M objects changed membership in the last iteration, exit. Otherwise go to 3.	</a:t>
            </a:r>
          </a:p>
        </p:txBody>
      </p:sp>
      <p:sp>
        <p:nvSpPr>
          <p:cNvPr id="12294" name="Rectangle 2"/>
          <p:cNvSpPr>
            <a:spLocks noChangeArrowheads="1"/>
          </p:cNvSpPr>
          <p:nvPr/>
        </p:nvSpPr>
        <p:spPr bwMode="auto">
          <a:xfrm>
            <a:off x="1393033" y="1256110"/>
            <a:ext cx="5879306" cy="1038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Arial" panose="020B0604020202020204" pitchFamily="34" charset="0"/>
              </a:defRPr>
            </a:lvl1pPr>
            <a:lvl2pPr marL="742950" indent="-285750" algn="ctr">
              <a:defRPr sz="2400">
                <a:solidFill>
                  <a:schemeClr val="tx1"/>
                </a:solidFill>
                <a:latin typeface="Arial" panose="020B0604020202020204" pitchFamily="34" charset="0"/>
              </a:defRPr>
            </a:lvl2pPr>
            <a:lvl3pPr marL="1143000" indent="-228600" algn="ctr">
              <a:defRPr sz="2400">
                <a:solidFill>
                  <a:schemeClr val="tx1"/>
                </a:solidFill>
                <a:latin typeface="Arial" panose="020B0604020202020204" pitchFamily="34" charset="0"/>
              </a:defRPr>
            </a:lvl3pPr>
            <a:lvl4pPr marL="1600200" indent="-228600" algn="ctr">
              <a:defRPr sz="2400">
                <a:solidFill>
                  <a:schemeClr val="tx1"/>
                </a:solidFill>
                <a:latin typeface="Arial" panose="020B0604020202020204" pitchFamily="34" charset="0"/>
              </a:defRPr>
            </a:lvl4pPr>
            <a:lvl5pPr marL="2057400" indent="-228600" algn="ctr">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r>
              <a:rPr lang="en-US" altLang="en-US" sz="3000" kern="0">
                <a:solidFill>
                  <a:prstClr val="black"/>
                </a:solidFill>
                <a:latin typeface="Times New Roman" panose="02020603050405020304" pitchFamily="18" charset="0"/>
              </a:rPr>
              <a:t>	</a:t>
            </a:r>
          </a:p>
          <a:p>
            <a:pPr>
              <a:spcBef>
                <a:spcPct val="50000"/>
              </a:spcBef>
            </a:pPr>
            <a:endParaRPr lang="en-US" altLang="en-US" sz="2100" kern="0">
              <a:solidFill>
                <a:prstClr val="black"/>
              </a:solidFill>
              <a:latin typeface="Times New Roman" panose="02020603050405020304" pitchFamily="18" charset="0"/>
            </a:endParaRPr>
          </a:p>
        </p:txBody>
      </p:sp>
      <p:sp>
        <p:nvSpPr>
          <p:cNvPr id="5" name="Title 1"/>
          <p:cNvSpPr txBox="1">
            <a:spLocks/>
          </p:cNvSpPr>
          <p:nvPr/>
        </p:nvSpPr>
        <p:spPr bwMode="auto">
          <a:xfrm>
            <a:off x="0" y="101600"/>
            <a:ext cx="763234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b="1" kern="1200">
                <a:solidFill>
                  <a:schemeClr val="tx1"/>
                </a:solidFill>
                <a:latin typeface="Cambria" pitchFamily="18" charset="0"/>
                <a:ea typeface="+mj-ea"/>
                <a:cs typeface="+mj-cs"/>
              </a:defRPr>
            </a:lvl1pPr>
            <a:lvl2pPr algn="l" rtl="0" fontAlgn="base">
              <a:spcBef>
                <a:spcPct val="0"/>
              </a:spcBef>
              <a:spcAft>
                <a:spcPct val="0"/>
              </a:spcAft>
              <a:defRPr sz="2400" b="1">
                <a:solidFill>
                  <a:schemeClr val="tx1"/>
                </a:solidFill>
                <a:latin typeface="Cambria" pitchFamily="18" charset="0"/>
              </a:defRPr>
            </a:lvl2pPr>
            <a:lvl3pPr algn="l" rtl="0" fontAlgn="base">
              <a:spcBef>
                <a:spcPct val="0"/>
              </a:spcBef>
              <a:spcAft>
                <a:spcPct val="0"/>
              </a:spcAft>
              <a:defRPr sz="2400" b="1">
                <a:solidFill>
                  <a:schemeClr val="tx1"/>
                </a:solidFill>
                <a:latin typeface="Cambria" pitchFamily="18" charset="0"/>
              </a:defRPr>
            </a:lvl3pPr>
            <a:lvl4pPr algn="l" rtl="0" fontAlgn="base">
              <a:spcBef>
                <a:spcPct val="0"/>
              </a:spcBef>
              <a:spcAft>
                <a:spcPct val="0"/>
              </a:spcAft>
              <a:defRPr sz="2400" b="1">
                <a:solidFill>
                  <a:schemeClr val="tx1"/>
                </a:solidFill>
                <a:latin typeface="Cambria" pitchFamily="18" charset="0"/>
              </a:defRPr>
            </a:lvl4pPr>
            <a:lvl5pPr algn="l" rtl="0" fontAlgn="base">
              <a:spcBef>
                <a:spcPct val="0"/>
              </a:spcBef>
              <a:spcAft>
                <a:spcPct val="0"/>
              </a:spcAft>
              <a:defRPr sz="2400" b="1">
                <a:solidFill>
                  <a:schemeClr val="tx1"/>
                </a:solidFill>
                <a:latin typeface="Cambria" pitchFamily="18" charset="0"/>
              </a:defRPr>
            </a:lvl5pPr>
            <a:lvl6pPr marL="457200" algn="l" rtl="0" fontAlgn="base">
              <a:spcBef>
                <a:spcPct val="0"/>
              </a:spcBef>
              <a:spcAft>
                <a:spcPct val="0"/>
              </a:spcAft>
              <a:defRPr sz="2400" b="1">
                <a:solidFill>
                  <a:schemeClr val="tx1"/>
                </a:solidFill>
                <a:latin typeface="Cambria" pitchFamily="18" charset="0"/>
              </a:defRPr>
            </a:lvl6pPr>
            <a:lvl7pPr marL="914400" algn="l" rtl="0" fontAlgn="base">
              <a:spcBef>
                <a:spcPct val="0"/>
              </a:spcBef>
              <a:spcAft>
                <a:spcPct val="0"/>
              </a:spcAft>
              <a:defRPr sz="2400" b="1">
                <a:solidFill>
                  <a:schemeClr val="tx1"/>
                </a:solidFill>
                <a:latin typeface="Cambria" pitchFamily="18" charset="0"/>
              </a:defRPr>
            </a:lvl7pPr>
            <a:lvl8pPr marL="1371600" algn="l" rtl="0" fontAlgn="base">
              <a:spcBef>
                <a:spcPct val="0"/>
              </a:spcBef>
              <a:spcAft>
                <a:spcPct val="0"/>
              </a:spcAft>
              <a:defRPr sz="2400" b="1">
                <a:solidFill>
                  <a:schemeClr val="tx1"/>
                </a:solidFill>
                <a:latin typeface="Cambria" pitchFamily="18" charset="0"/>
              </a:defRPr>
            </a:lvl8pPr>
            <a:lvl9pPr marL="1828800" algn="l" rtl="0" fontAlgn="base">
              <a:spcBef>
                <a:spcPct val="0"/>
              </a:spcBef>
              <a:spcAft>
                <a:spcPct val="0"/>
              </a:spcAft>
              <a:defRPr sz="2400" b="1">
                <a:solidFill>
                  <a:schemeClr val="tx1"/>
                </a:solidFill>
                <a:latin typeface="Cambria" pitchFamily="18" charset="0"/>
              </a:defRPr>
            </a:lvl9pPr>
          </a:lstStyle>
          <a:p>
            <a:pPr eaLnBrk="1" hangingPunct="1"/>
            <a:r>
              <a:rPr lang="en-US" altLang="en-US" dirty="0"/>
              <a:t>Algorithm: </a:t>
            </a:r>
            <a:r>
              <a:rPr lang="en-US" altLang="en-US" i="1" dirty="0"/>
              <a:t>k-means</a:t>
            </a:r>
            <a:endParaRPr lang="en-US" dirty="0"/>
          </a:p>
        </p:txBody>
      </p:sp>
    </p:spTree>
    <p:extLst>
      <p:ext uri="{BB962C8B-B14F-4D97-AF65-F5344CB8AC3E}">
        <p14:creationId xmlns:p14="http://schemas.microsoft.com/office/powerpoint/2010/main" val="1874896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339" name="Rectangle 2"/>
              <p:cNvSpPr>
                <a:spLocks noGrp="1" noChangeArrowheads="1"/>
              </p:cNvSpPr>
              <p:nvPr>
                <p:ph idx="4294967295"/>
              </p:nvPr>
            </p:nvSpPr>
            <p:spPr bwMode="auto">
              <a:xfrm>
                <a:off x="558532" y="769826"/>
                <a:ext cx="7164388" cy="32639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numCol="1" anchor="t" anchorCtr="0" compatLnSpc="1">
                <a:prstTxWarp prst="textNoShape">
                  <a:avLst/>
                </a:prstTxWarp>
                <a:noAutofit/>
              </a:bodyPr>
              <a:lstStyle/>
              <a:p>
                <a:pPr>
                  <a:lnSpc>
                    <a:spcPct val="105000"/>
                  </a:lnSpc>
                  <a:buSzPct val="90000"/>
                </a:pPr>
                <a:r>
                  <a:rPr lang="en-GB" altLang="en-US" sz="2400" dirty="0"/>
                  <a:t>Decide on value of number of clusters ‘</a:t>
                </a:r>
                <a:r>
                  <a:rPr lang="en-US" altLang="en-US" sz="2400" i="1" dirty="0"/>
                  <a:t>k</a:t>
                </a:r>
                <a:r>
                  <a:rPr lang="en-GB" altLang="en-US" sz="2400" dirty="0"/>
                  <a:t>’.</a:t>
                </a:r>
              </a:p>
              <a:p>
                <a:pPr>
                  <a:lnSpc>
                    <a:spcPct val="105000"/>
                  </a:lnSpc>
                  <a:buSzPct val="90000"/>
                </a:pPr>
                <a:r>
                  <a:rPr lang="en-GB" altLang="en-US" sz="2400" dirty="0"/>
                  <a:t>Choose K initial cluster centres z</a:t>
                </a:r>
                <a:r>
                  <a:rPr lang="en-GB" altLang="en-US" sz="2400" baseline="-25000" dirty="0"/>
                  <a:t>1</a:t>
                </a:r>
                <a:r>
                  <a:rPr lang="en-GB" altLang="en-US" sz="2400" dirty="0"/>
                  <a:t>(1), z</a:t>
                </a:r>
                <a:r>
                  <a:rPr lang="en-GB" altLang="en-US" sz="2400" baseline="-25000" dirty="0"/>
                  <a:t>2</a:t>
                </a:r>
                <a:r>
                  <a:rPr lang="en-GB" altLang="en-US" sz="2400" dirty="0"/>
                  <a:t>(1),…… </a:t>
                </a:r>
                <a:r>
                  <a:rPr lang="en-GB" altLang="en-US" sz="2400" dirty="0" err="1"/>
                  <a:t>z</a:t>
                </a:r>
                <a:r>
                  <a:rPr lang="en-GB" altLang="en-US" sz="2400" baseline="-25000" dirty="0" err="1"/>
                  <a:t>K</a:t>
                </a:r>
                <a:r>
                  <a:rPr lang="en-GB" altLang="en-US" sz="2400" dirty="0"/>
                  <a:t>(1).  (This is  done randomly by the algorithm).</a:t>
                </a:r>
              </a:p>
              <a:p>
                <a:pPr>
                  <a:lnSpc>
                    <a:spcPct val="105000"/>
                  </a:lnSpc>
                  <a:buSzPct val="90000"/>
                </a:pPr>
                <a:r>
                  <a:rPr lang="en-GB" altLang="en-US" sz="2400" dirty="0"/>
                  <a:t>At the </a:t>
                </a:r>
                <a:r>
                  <a:rPr lang="en-GB" altLang="en-US" sz="2400" dirty="0" err="1"/>
                  <a:t>i</a:t>
                </a:r>
                <a:r>
                  <a:rPr lang="en-GB" altLang="en-US" sz="2400" baseline="30000" dirty="0" err="1"/>
                  <a:t>th</a:t>
                </a:r>
                <a:r>
                  <a:rPr lang="en-GB" altLang="en-US" sz="2400" dirty="0"/>
                  <a:t> iterative step, distribute the samples X among the K clusters </a:t>
                </a:r>
                <a:r>
                  <a:rPr lang="en-GB" altLang="en-US" sz="2400" dirty="0" err="1"/>
                  <a:t>C</a:t>
                </a:r>
                <a:r>
                  <a:rPr lang="en-GB" altLang="en-US" sz="2400" baseline="-25000" dirty="0" err="1"/>
                  <a:t>k</a:t>
                </a:r>
                <a:r>
                  <a:rPr lang="en-GB" altLang="en-US" sz="2400" dirty="0"/>
                  <a:t>(</a:t>
                </a:r>
                <a:r>
                  <a:rPr lang="en-GB" altLang="en-US" sz="2400" dirty="0" err="1"/>
                  <a:t>i</a:t>
                </a:r>
                <a:r>
                  <a:rPr lang="en-GB" altLang="en-US" sz="2400" dirty="0"/>
                  <a:t>) defined as follows</a:t>
                </a:r>
              </a:p>
              <a:p>
                <a:pPr marL="0" indent="0">
                  <a:lnSpc>
                    <a:spcPct val="105000"/>
                  </a:lnSpc>
                  <a:buSzPct val="90000"/>
                  <a:buNone/>
                </a:pPr>
                <a14:m>
                  <m:oMathPara xmlns:m="http://schemas.openxmlformats.org/officeDocument/2006/math">
                    <m:oMathParaPr>
                      <m:jc m:val="centerGroup"/>
                    </m:oMathParaPr>
                    <m:oMath xmlns:m="http://schemas.openxmlformats.org/officeDocument/2006/math">
                      <m:r>
                        <a:rPr lang="en-IN" altLang="en-US" sz="2400" i="1">
                          <a:latin typeface="Cambria Math" panose="02040503050406030204" pitchFamily="18" charset="0"/>
                        </a:rPr>
                        <m:t> </m:t>
                      </m:r>
                    </m:oMath>
                  </m:oMathPara>
                </a14:m>
                <a:endParaRPr lang="en-GB" altLang="en-US" sz="2400" dirty="0"/>
              </a:p>
              <a:p>
                <a:pPr marL="457200" indent="-457200">
                  <a:lnSpc>
                    <a:spcPct val="105000"/>
                  </a:lnSpc>
                  <a:buSzPct val="90000"/>
                  <a:buNone/>
                </a:pPr>
                <a:r>
                  <a:rPr lang="en-GB" altLang="en-US" sz="2400" dirty="0"/>
                  <a:t>			</a:t>
                </a:r>
              </a:p>
              <a:p>
                <a:pPr marL="457200" indent="-457200">
                  <a:lnSpc>
                    <a:spcPct val="105000"/>
                  </a:lnSpc>
                  <a:buSzPct val="90000"/>
                  <a:buNone/>
                </a:pPr>
                <a:r>
                  <a:rPr lang="en-GB" altLang="en-US" sz="2400" dirty="0"/>
                  <a:t>	for all l =1, 2, …, </a:t>
                </a:r>
                <a:r>
                  <a:rPr lang="en-US" altLang="en-US" sz="2400" i="1" dirty="0"/>
                  <a:t>k </a:t>
                </a:r>
                <a:r>
                  <a:rPr lang="en-GB" altLang="en-US" sz="2400" dirty="0"/>
                  <a:t> and p = 1, 2, …, M</a:t>
                </a:r>
              </a:p>
              <a:p>
                <a:pPr marL="457200" indent="-457200">
                  <a:lnSpc>
                    <a:spcPct val="105000"/>
                  </a:lnSpc>
                  <a:buSzPct val="90000"/>
                  <a:buNone/>
                </a:pPr>
                <a:r>
                  <a:rPr lang="en-GB" altLang="en-US" sz="2400" dirty="0"/>
                  <a:t>	Where,   </a:t>
                </a:r>
                <a:r>
                  <a:rPr lang="en-GB" altLang="en-US" sz="2400" dirty="0" err="1"/>
                  <a:t>x</a:t>
                </a:r>
                <a:r>
                  <a:rPr lang="en-GB" altLang="en-US" sz="2400" baseline="-25000" dirty="0" err="1"/>
                  <a:t>p</a:t>
                </a:r>
                <a:r>
                  <a:rPr lang="en-GB" altLang="en-US" sz="2400" dirty="0"/>
                  <a:t> is an element of X.</a:t>
                </a:r>
              </a:p>
              <a:p>
                <a:pPr marL="457200" indent="-457200">
                  <a:lnSpc>
                    <a:spcPct val="105000"/>
                  </a:lnSpc>
                  <a:buSzPct val="90000"/>
                  <a:buNone/>
                </a:pPr>
                <a:r>
                  <a:rPr lang="en-GB" altLang="en-US" sz="2400" dirty="0"/>
                  <a:t>		        m is the measure which represents the distance.  </a:t>
                </a:r>
              </a:p>
            </p:txBody>
          </p:sp>
        </mc:Choice>
        <mc:Fallback>
          <p:sp>
            <p:nvSpPr>
              <p:cNvPr id="14339" name="Rectangle 2"/>
              <p:cNvSpPr>
                <a:spLocks noGrp="1" noRot="1" noChangeAspect="1" noMove="1" noResize="1" noEditPoints="1" noAdjustHandles="1" noChangeArrowheads="1" noChangeShapeType="1" noTextEdit="1"/>
              </p:cNvSpPr>
              <p:nvPr>
                <p:ph idx="4294967295"/>
              </p:nvPr>
            </p:nvSpPr>
            <p:spPr bwMode="auto">
              <a:xfrm>
                <a:off x="558532" y="769826"/>
                <a:ext cx="7164388" cy="3263900"/>
              </a:xfrm>
              <a:blipFill>
                <a:blip r:embed="rId3"/>
                <a:stretch>
                  <a:fillRect l="-936" t="-1866" r="-1787" b="-82276"/>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4343" name="Rectangle 6"/>
          <p:cNvSpPr>
            <a:spLocks noChangeArrowheads="1"/>
          </p:cNvSpPr>
          <p:nvPr/>
        </p:nvSpPr>
        <p:spPr bwMode="auto">
          <a:xfrm>
            <a:off x="4479636" y="85594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a:solidFill>
                  <a:schemeClr val="tx1"/>
                </a:solidFill>
                <a:latin typeface="Arial" panose="020B0604020202020204" pitchFamily="34" charset="0"/>
              </a:defRPr>
            </a:lvl1pPr>
            <a:lvl2pPr marL="742950" indent="-285750" algn="ctr">
              <a:defRPr sz="2400">
                <a:solidFill>
                  <a:schemeClr val="tx1"/>
                </a:solidFill>
                <a:latin typeface="Arial" panose="020B0604020202020204" pitchFamily="34" charset="0"/>
              </a:defRPr>
            </a:lvl2pPr>
            <a:lvl3pPr marL="1143000" indent="-228600" algn="ctr">
              <a:defRPr sz="2400">
                <a:solidFill>
                  <a:schemeClr val="tx1"/>
                </a:solidFill>
                <a:latin typeface="Arial" panose="020B0604020202020204" pitchFamily="34" charset="0"/>
              </a:defRPr>
            </a:lvl3pPr>
            <a:lvl4pPr marL="1600200" indent="-228600" algn="ctr">
              <a:defRPr sz="2400">
                <a:solidFill>
                  <a:schemeClr val="tx1"/>
                </a:solidFill>
                <a:latin typeface="Arial" panose="020B0604020202020204" pitchFamily="34" charset="0"/>
              </a:defRPr>
            </a:lvl4pPr>
            <a:lvl5pPr marL="2057400" indent="-228600" algn="ctr">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sz="1800" kern="0">
              <a:solidFill>
                <a:prstClr val="black"/>
              </a:solidFill>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Rectangle: Rounded Corners 2"/>
              <p:cNvSpPr/>
              <p:nvPr/>
            </p:nvSpPr>
            <p:spPr>
              <a:xfrm>
                <a:off x="2123728" y="3752217"/>
                <a:ext cx="4363813" cy="680270"/>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altLang="en-US" sz="2100" i="1" kern="0">
                              <a:solidFill>
                                <a:prstClr val="black"/>
                              </a:solidFill>
                              <a:latin typeface="Cambria Math" panose="02040503050406030204" pitchFamily="18" charset="0"/>
                            </a:rPr>
                          </m:ctrlPr>
                        </m:sSubPr>
                        <m:e>
                          <m:r>
                            <a:rPr lang="en-IN" altLang="en-US" sz="2100" i="1" kern="0">
                              <a:solidFill>
                                <a:prstClr val="black"/>
                              </a:solidFill>
                              <a:latin typeface="Cambria Math" panose="02040503050406030204" pitchFamily="18" charset="0"/>
                            </a:rPr>
                            <m:t>𝑥</m:t>
                          </m:r>
                        </m:e>
                        <m:sub>
                          <m:r>
                            <a:rPr lang="en-IN" altLang="en-US" sz="2100" i="1" kern="0">
                              <a:solidFill>
                                <a:prstClr val="black"/>
                              </a:solidFill>
                              <a:latin typeface="Cambria Math" panose="02040503050406030204" pitchFamily="18" charset="0"/>
                            </a:rPr>
                            <m:t>𝑝</m:t>
                          </m:r>
                        </m:sub>
                      </m:sSub>
                      <m:r>
                        <a:rPr lang="en-IN" altLang="en-US" sz="2100" i="1" kern="0">
                          <a:solidFill>
                            <a:prstClr val="black"/>
                          </a:solidFill>
                          <a:latin typeface="Cambria Math" panose="02040503050406030204" pitchFamily="18" charset="0"/>
                        </a:rPr>
                        <m:t>∈</m:t>
                      </m:r>
                      <m:sSub>
                        <m:sSubPr>
                          <m:ctrlPr>
                            <a:rPr lang="en-IN" altLang="en-US" sz="2100" i="1" kern="0">
                              <a:solidFill>
                                <a:prstClr val="black"/>
                              </a:solidFill>
                              <a:latin typeface="Cambria Math" panose="02040503050406030204" pitchFamily="18" charset="0"/>
                            </a:rPr>
                          </m:ctrlPr>
                        </m:sSubPr>
                        <m:e>
                          <m:r>
                            <a:rPr lang="en-IN" altLang="en-US" sz="2100" i="1" kern="0">
                              <a:solidFill>
                                <a:prstClr val="black"/>
                              </a:solidFill>
                              <a:latin typeface="Cambria Math" panose="02040503050406030204" pitchFamily="18" charset="0"/>
                            </a:rPr>
                            <m:t>𝐶</m:t>
                          </m:r>
                        </m:e>
                        <m:sub>
                          <m:r>
                            <a:rPr lang="en-IN" altLang="en-US" sz="2100" i="1" kern="0">
                              <a:solidFill>
                                <a:prstClr val="black"/>
                              </a:solidFill>
                              <a:latin typeface="Cambria Math" panose="02040503050406030204" pitchFamily="18" charset="0"/>
                            </a:rPr>
                            <m:t>𝑘</m:t>
                          </m:r>
                        </m:sub>
                      </m:sSub>
                      <m:d>
                        <m:dPr>
                          <m:ctrlPr>
                            <a:rPr lang="en-IN" altLang="en-US" sz="2100" i="1" kern="0">
                              <a:solidFill>
                                <a:prstClr val="black"/>
                              </a:solidFill>
                              <a:latin typeface="Cambria Math" panose="02040503050406030204" pitchFamily="18" charset="0"/>
                            </a:rPr>
                          </m:ctrlPr>
                        </m:dPr>
                        <m:e>
                          <m:r>
                            <a:rPr lang="en-IN" altLang="en-US" sz="2100" i="1" kern="0">
                              <a:solidFill>
                                <a:prstClr val="black"/>
                              </a:solidFill>
                              <a:latin typeface="Cambria Math" panose="02040503050406030204" pitchFamily="18" charset="0"/>
                            </a:rPr>
                            <m:t>𝑖</m:t>
                          </m:r>
                        </m:e>
                      </m:d>
                      <m:r>
                        <a:rPr lang="en-IN" altLang="en-US" sz="2100" i="1" kern="0">
                          <a:solidFill>
                            <a:prstClr val="black"/>
                          </a:solidFill>
                          <a:latin typeface="Cambria Math" panose="02040503050406030204" pitchFamily="18" charset="0"/>
                        </a:rPr>
                        <m:t> </m:t>
                      </m:r>
                      <m:r>
                        <a:rPr lang="en-IN" altLang="en-US" sz="2100" i="1" kern="0">
                          <a:solidFill>
                            <a:prstClr val="black"/>
                          </a:solidFill>
                          <a:latin typeface="Cambria Math" panose="02040503050406030204" pitchFamily="18" charset="0"/>
                        </a:rPr>
                        <m:t>𝑖𝑓</m:t>
                      </m:r>
                      <m:r>
                        <a:rPr lang="en-IN" altLang="en-US" sz="2100" i="1" kern="0">
                          <a:solidFill>
                            <a:prstClr val="black"/>
                          </a:solidFill>
                          <a:latin typeface="Cambria Math" panose="02040503050406030204" pitchFamily="18" charset="0"/>
                        </a:rPr>
                        <m:t> </m:t>
                      </m:r>
                      <m:r>
                        <a:rPr lang="en-IN" altLang="en-US" sz="2100" i="1" kern="0">
                          <a:solidFill>
                            <a:prstClr val="black"/>
                          </a:solidFill>
                          <a:latin typeface="Cambria Math" panose="02040503050406030204" pitchFamily="18" charset="0"/>
                        </a:rPr>
                        <m:t>𝑚</m:t>
                      </m:r>
                      <m:d>
                        <m:dPr>
                          <m:ctrlPr>
                            <a:rPr lang="en-IN" altLang="en-US" sz="2100" i="1" kern="0">
                              <a:solidFill>
                                <a:prstClr val="black"/>
                              </a:solidFill>
                              <a:latin typeface="Cambria Math" panose="02040503050406030204" pitchFamily="18" charset="0"/>
                            </a:rPr>
                          </m:ctrlPr>
                        </m:dPr>
                        <m:e>
                          <m:sSub>
                            <m:sSubPr>
                              <m:ctrlPr>
                                <a:rPr lang="en-IN" altLang="en-US" sz="2100" i="1" kern="0">
                                  <a:solidFill>
                                    <a:prstClr val="black"/>
                                  </a:solidFill>
                                  <a:latin typeface="Cambria Math" panose="02040503050406030204" pitchFamily="18" charset="0"/>
                                </a:rPr>
                              </m:ctrlPr>
                            </m:sSubPr>
                            <m:e>
                              <m:r>
                                <a:rPr lang="en-IN" altLang="en-US" sz="2100" i="1" kern="0">
                                  <a:solidFill>
                                    <a:prstClr val="black"/>
                                  </a:solidFill>
                                  <a:latin typeface="Cambria Math" panose="02040503050406030204" pitchFamily="18" charset="0"/>
                                </a:rPr>
                                <m:t>𝑥</m:t>
                              </m:r>
                            </m:e>
                            <m:sub>
                              <m:r>
                                <a:rPr lang="en-IN" altLang="en-US" sz="2100" i="1" kern="0">
                                  <a:solidFill>
                                    <a:prstClr val="black"/>
                                  </a:solidFill>
                                  <a:latin typeface="Cambria Math" panose="02040503050406030204" pitchFamily="18" charset="0"/>
                                </a:rPr>
                                <m:t>𝑝</m:t>
                              </m:r>
                            </m:sub>
                          </m:sSub>
                          <m:r>
                            <a:rPr lang="en-IN" altLang="en-US" sz="2100" i="1" kern="0">
                              <a:solidFill>
                                <a:prstClr val="black"/>
                              </a:solidFill>
                              <a:latin typeface="Cambria Math" panose="02040503050406030204" pitchFamily="18" charset="0"/>
                            </a:rPr>
                            <m:t>−</m:t>
                          </m:r>
                          <m:sSub>
                            <m:sSubPr>
                              <m:ctrlPr>
                                <a:rPr lang="en-IN" altLang="en-US" sz="2100" i="1" kern="0">
                                  <a:solidFill>
                                    <a:prstClr val="black"/>
                                  </a:solidFill>
                                  <a:latin typeface="Cambria Math" panose="02040503050406030204" pitchFamily="18" charset="0"/>
                                </a:rPr>
                              </m:ctrlPr>
                            </m:sSubPr>
                            <m:e>
                              <m:r>
                                <a:rPr lang="en-IN" altLang="en-US" sz="2100" i="1" kern="0">
                                  <a:solidFill>
                                    <a:prstClr val="black"/>
                                  </a:solidFill>
                                  <a:latin typeface="Cambria Math" panose="02040503050406030204" pitchFamily="18" charset="0"/>
                                </a:rPr>
                                <m:t>𝑧</m:t>
                              </m:r>
                            </m:e>
                            <m:sub>
                              <m:r>
                                <a:rPr lang="en-IN" altLang="en-US" sz="2100" i="1" kern="0">
                                  <a:solidFill>
                                    <a:prstClr val="black"/>
                                  </a:solidFill>
                                  <a:latin typeface="Cambria Math" panose="02040503050406030204" pitchFamily="18" charset="0"/>
                                </a:rPr>
                                <m:t>𝑘</m:t>
                              </m:r>
                            </m:sub>
                          </m:sSub>
                          <m:d>
                            <m:dPr>
                              <m:ctrlPr>
                                <a:rPr lang="en-IN" altLang="en-US" sz="2100" i="1" kern="0">
                                  <a:solidFill>
                                    <a:prstClr val="black"/>
                                  </a:solidFill>
                                  <a:latin typeface="Cambria Math" panose="02040503050406030204" pitchFamily="18" charset="0"/>
                                </a:rPr>
                              </m:ctrlPr>
                            </m:dPr>
                            <m:e>
                              <m:r>
                                <a:rPr lang="en-IN" altLang="en-US" sz="2100" i="1" kern="0">
                                  <a:solidFill>
                                    <a:prstClr val="black"/>
                                  </a:solidFill>
                                  <a:latin typeface="Cambria Math" panose="02040503050406030204" pitchFamily="18" charset="0"/>
                                </a:rPr>
                                <m:t>𝑖</m:t>
                              </m:r>
                            </m:e>
                          </m:d>
                        </m:e>
                      </m:d>
                      <m:r>
                        <a:rPr lang="en-IN" altLang="en-US" sz="2100" i="1" kern="0">
                          <a:solidFill>
                            <a:prstClr val="black"/>
                          </a:solidFill>
                          <a:latin typeface="Cambria Math" panose="02040503050406030204" pitchFamily="18" charset="0"/>
                        </a:rPr>
                        <m:t>≤</m:t>
                      </m:r>
                      <m:r>
                        <a:rPr lang="en-IN" altLang="en-US" sz="2100" i="1" kern="0">
                          <a:solidFill>
                            <a:prstClr val="black"/>
                          </a:solidFill>
                          <a:latin typeface="Cambria Math" panose="02040503050406030204" pitchFamily="18" charset="0"/>
                        </a:rPr>
                        <m:t>𝑚</m:t>
                      </m:r>
                      <m:d>
                        <m:dPr>
                          <m:ctrlPr>
                            <a:rPr lang="en-IN" altLang="en-US" sz="2100" i="1" kern="0">
                              <a:solidFill>
                                <a:prstClr val="black"/>
                              </a:solidFill>
                              <a:latin typeface="Cambria Math" panose="02040503050406030204" pitchFamily="18" charset="0"/>
                            </a:rPr>
                          </m:ctrlPr>
                        </m:dPr>
                        <m:e>
                          <m:sSub>
                            <m:sSubPr>
                              <m:ctrlPr>
                                <a:rPr lang="en-IN" altLang="en-US" sz="2100" i="1" kern="0">
                                  <a:solidFill>
                                    <a:prstClr val="black"/>
                                  </a:solidFill>
                                  <a:latin typeface="Cambria Math" panose="02040503050406030204" pitchFamily="18" charset="0"/>
                                </a:rPr>
                              </m:ctrlPr>
                            </m:sSubPr>
                            <m:e>
                              <m:r>
                                <a:rPr lang="en-IN" altLang="en-US" sz="2100" i="1" kern="0">
                                  <a:solidFill>
                                    <a:prstClr val="black"/>
                                  </a:solidFill>
                                  <a:latin typeface="Cambria Math" panose="02040503050406030204" pitchFamily="18" charset="0"/>
                                </a:rPr>
                                <m:t>𝑥</m:t>
                              </m:r>
                            </m:e>
                            <m:sub>
                              <m:r>
                                <a:rPr lang="en-IN" altLang="en-US" sz="2100" i="1" kern="0">
                                  <a:solidFill>
                                    <a:prstClr val="black"/>
                                  </a:solidFill>
                                  <a:latin typeface="Cambria Math" panose="02040503050406030204" pitchFamily="18" charset="0"/>
                                </a:rPr>
                                <m:t>𝑝</m:t>
                              </m:r>
                            </m:sub>
                          </m:sSub>
                          <m:r>
                            <a:rPr lang="en-IN" altLang="en-US" sz="2100" i="1" kern="0">
                              <a:solidFill>
                                <a:prstClr val="black"/>
                              </a:solidFill>
                              <a:latin typeface="Cambria Math" panose="02040503050406030204" pitchFamily="18" charset="0"/>
                            </a:rPr>
                            <m:t>−</m:t>
                          </m:r>
                          <m:sSub>
                            <m:sSubPr>
                              <m:ctrlPr>
                                <a:rPr lang="en-IN" altLang="en-US" sz="2100" i="1" kern="0">
                                  <a:solidFill>
                                    <a:prstClr val="black"/>
                                  </a:solidFill>
                                  <a:latin typeface="Cambria Math" panose="02040503050406030204" pitchFamily="18" charset="0"/>
                                </a:rPr>
                              </m:ctrlPr>
                            </m:sSubPr>
                            <m:e>
                              <m:r>
                                <a:rPr lang="en-IN" altLang="en-US" sz="2100" i="1" kern="0">
                                  <a:solidFill>
                                    <a:prstClr val="black"/>
                                  </a:solidFill>
                                  <a:latin typeface="Cambria Math" panose="02040503050406030204" pitchFamily="18" charset="0"/>
                                </a:rPr>
                                <m:t>𝑧</m:t>
                              </m:r>
                            </m:e>
                            <m:sub>
                              <m:r>
                                <a:rPr lang="en-IN" altLang="en-US" sz="2100" i="1" kern="0">
                                  <a:solidFill>
                                    <a:prstClr val="black"/>
                                  </a:solidFill>
                                  <a:latin typeface="Cambria Math" panose="02040503050406030204" pitchFamily="18" charset="0"/>
                                </a:rPr>
                                <m:t>𝑙</m:t>
                              </m:r>
                            </m:sub>
                          </m:sSub>
                          <m:d>
                            <m:dPr>
                              <m:ctrlPr>
                                <a:rPr lang="en-IN" altLang="en-US" sz="2100" i="1" kern="0">
                                  <a:solidFill>
                                    <a:prstClr val="black"/>
                                  </a:solidFill>
                                  <a:latin typeface="Cambria Math" panose="02040503050406030204" pitchFamily="18" charset="0"/>
                                </a:rPr>
                              </m:ctrlPr>
                            </m:dPr>
                            <m:e>
                              <m:r>
                                <a:rPr lang="en-IN" altLang="en-US" sz="2100" i="1" kern="0">
                                  <a:solidFill>
                                    <a:prstClr val="black"/>
                                  </a:solidFill>
                                  <a:latin typeface="Cambria Math" panose="02040503050406030204" pitchFamily="18" charset="0"/>
                                </a:rPr>
                                <m:t>𝑖</m:t>
                              </m:r>
                            </m:e>
                          </m:d>
                        </m:e>
                      </m:d>
                    </m:oMath>
                  </m:oMathPara>
                </a14:m>
                <a:endParaRPr lang="en-IN" sz="2100" kern="0" dirty="0">
                  <a:solidFill>
                    <a:prstClr val="black"/>
                  </a:solidFill>
                  <a:latin typeface="Cambria"/>
                </a:endParaRPr>
              </a:p>
            </p:txBody>
          </p:sp>
        </mc:Choice>
        <mc:Fallback>
          <p:sp>
            <p:nvSpPr>
              <p:cNvPr id="3" name="Rectangle: Rounded Corners 2"/>
              <p:cNvSpPr>
                <a:spLocks noRot="1" noChangeAspect="1" noMove="1" noResize="1" noEditPoints="1" noAdjustHandles="1" noChangeArrowheads="1" noChangeShapeType="1" noTextEdit="1"/>
              </p:cNvSpPr>
              <p:nvPr/>
            </p:nvSpPr>
            <p:spPr>
              <a:xfrm>
                <a:off x="2123728" y="3752217"/>
                <a:ext cx="4363813" cy="680270"/>
              </a:xfrm>
              <a:prstGeom prst="roundRect">
                <a:avLst/>
              </a:prstGeom>
              <a:blipFill>
                <a:blip r:embed="rId4"/>
                <a:stretch>
                  <a:fillRect t="-16216" b="-21622"/>
                </a:stretch>
              </a:blipFill>
              <a:ln>
                <a:noFill/>
              </a:ln>
            </p:spPr>
            <p:txBody>
              <a:bodyPr/>
              <a:lstStyle/>
              <a:p>
                <a:r>
                  <a:rPr lang="en-US">
                    <a:noFill/>
                  </a:rPr>
                  <a:t> </a:t>
                </a:r>
              </a:p>
            </p:txBody>
          </p:sp>
        </mc:Fallback>
      </mc:AlternateContent>
      <p:sp>
        <p:nvSpPr>
          <p:cNvPr id="8" name="Title 1"/>
          <p:cNvSpPr txBox="1">
            <a:spLocks/>
          </p:cNvSpPr>
          <p:nvPr/>
        </p:nvSpPr>
        <p:spPr bwMode="auto">
          <a:xfrm>
            <a:off x="0" y="101600"/>
            <a:ext cx="763234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b="1" kern="1200">
                <a:solidFill>
                  <a:schemeClr val="tx1"/>
                </a:solidFill>
                <a:latin typeface="Cambria" pitchFamily="18" charset="0"/>
                <a:ea typeface="+mj-ea"/>
                <a:cs typeface="+mj-cs"/>
              </a:defRPr>
            </a:lvl1pPr>
            <a:lvl2pPr algn="l" rtl="0" fontAlgn="base">
              <a:spcBef>
                <a:spcPct val="0"/>
              </a:spcBef>
              <a:spcAft>
                <a:spcPct val="0"/>
              </a:spcAft>
              <a:defRPr sz="2400" b="1">
                <a:solidFill>
                  <a:schemeClr val="tx1"/>
                </a:solidFill>
                <a:latin typeface="Cambria" pitchFamily="18" charset="0"/>
              </a:defRPr>
            </a:lvl2pPr>
            <a:lvl3pPr algn="l" rtl="0" fontAlgn="base">
              <a:spcBef>
                <a:spcPct val="0"/>
              </a:spcBef>
              <a:spcAft>
                <a:spcPct val="0"/>
              </a:spcAft>
              <a:defRPr sz="2400" b="1">
                <a:solidFill>
                  <a:schemeClr val="tx1"/>
                </a:solidFill>
                <a:latin typeface="Cambria" pitchFamily="18" charset="0"/>
              </a:defRPr>
            </a:lvl3pPr>
            <a:lvl4pPr algn="l" rtl="0" fontAlgn="base">
              <a:spcBef>
                <a:spcPct val="0"/>
              </a:spcBef>
              <a:spcAft>
                <a:spcPct val="0"/>
              </a:spcAft>
              <a:defRPr sz="2400" b="1">
                <a:solidFill>
                  <a:schemeClr val="tx1"/>
                </a:solidFill>
                <a:latin typeface="Cambria" pitchFamily="18" charset="0"/>
              </a:defRPr>
            </a:lvl4pPr>
            <a:lvl5pPr algn="l" rtl="0" fontAlgn="base">
              <a:spcBef>
                <a:spcPct val="0"/>
              </a:spcBef>
              <a:spcAft>
                <a:spcPct val="0"/>
              </a:spcAft>
              <a:defRPr sz="2400" b="1">
                <a:solidFill>
                  <a:schemeClr val="tx1"/>
                </a:solidFill>
                <a:latin typeface="Cambria" pitchFamily="18" charset="0"/>
              </a:defRPr>
            </a:lvl5pPr>
            <a:lvl6pPr marL="457200" algn="l" rtl="0" fontAlgn="base">
              <a:spcBef>
                <a:spcPct val="0"/>
              </a:spcBef>
              <a:spcAft>
                <a:spcPct val="0"/>
              </a:spcAft>
              <a:defRPr sz="2400" b="1">
                <a:solidFill>
                  <a:schemeClr val="tx1"/>
                </a:solidFill>
                <a:latin typeface="Cambria" pitchFamily="18" charset="0"/>
              </a:defRPr>
            </a:lvl6pPr>
            <a:lvl7pPr marL="914400" algn="l" rtl="0" fontAlgn="base">
              <a:spcBef>
                <a:spcPct val="0"/>
              </a:spcBef>
              <a:spcAft>
                <a:spcPct val="0"/>
              </a:spcAft>
              <a:defRPr sz="2400" b="1">
                <a:solidFill>
                  <a:schemeClr val="tx1"/>
                </a:solidFill>
                <a:latin typeface="Cambria" pitchFamily="18" charset="0"/>
              </a:defRPr>
            </a:lvl7pPr>
            <a:lvl8pPr marL="1371600" algn="l" rtl="0" fontAlgn="base">
              <a:spcBef>
                <a:spcPct val="0"/>
              </a:spcBef>
              <a:spcAft>
                <a:spcPct val="0"/>
              </a:spcAft>
              <a:defRPr sz="2400" b="1">
                <a:solidFill>
                  <a:schemeClr val="tx1"/>
                </a:solidFill>
                <a:latin typeface="Cambria" pitchFamily="18" charset="0"/>
              </a:defRPr>
            </a:lvl8pPr>
            <a:lvl9pPr marL="1828800" algn="l" rtl="0" fontAlgn="base">
              <a:spcBef>
                <a:spcPct val="0"/>
              </a:spcBef>
              <a:spcAft>
                <a:spcPct val="0"/>
              </a:spcAft>
              <a:defRPr sz="2400" b="1">
                <a:solidFill>
                  <a:schemeClr val="tx1"/>
                </a:solidFill>
                <a:latin typeface="Cambria" pitchFamily="18" charset="0"/>
              </a:defRPr>
            </a:lvl9pPr>
          </a:lstStyle>
          <a:p>
            <a:pPr eaLnBrk="1" hangingPunct="1"/>
            <a:r>
              <a:rPr lang="fr-FR" altLang="en-US" dirty="0" err="1"/>
              <a:t>Mathematically</a:t>
            </a:r>
            <a:r>
              <a:rPr lang="fr-FR" altLang="en-US" dirty="0"/>
              <a:t>, </a:t>
            </a:r>
            <a:r>
              <a:rPr lang="en-US" altLang="en-US" dirty="0"/>
              <a:t>Algorithm: k-means – (1/2)</a:t>
            </a:r>
            <a:endParaRPr lang="en-US" dirty="0"/>
          </a:p>
        </p:txBody>
      </p:sp>
    </p:spTree>
    <p:extLst>
      <p:ext uri="{BB962C8B-B14F-4D97-AF65-F5344CB8AC3E}">
        <p14:creationId xmlns:p14="http://schemas.microsoft.com/office/powerpoint/2010/main" val="2557236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idx="4294967295"/>
          </p:nvPr>
        </p:nvSpPr>
        <p:spPr bwMode="auto">
          <a:xfrm>
            <a:off x="1931988" y="1412875"/>
            <a:ext cx="7212012" cy="3263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lnSpc>
                <a:spcPct val="105000"/>
              </a:lnSpc>
              <a:buSzPct val="90000"/>
            </a:pPr>
            <a:r>
              <a:rPr lang="en-GB" altLang="en-US" sz="1800" dirty="0"/>
              <a:t>Compute the new cluster centres </a:t>
            </a:r>
            <a:r>
              <a:rPr lang="en-GB" altLang="en-US" sz="1800" dirty="0" err="1"/>
              <a:t>z</a:t>
            </a:r>
            <a:r>
              <a:rPr lang="en-GB" altLang="en-US" sz="1800" baseline="-25000" dirty="0" err="1"/>
              <a:t>k</a:t>
            </a:r>
            <a:endParaRPr lang="en-GB" altLang="en-US" sz="1800" dirty="0"/>
          </a:p>
          <a:p>
            <a:pPr>
              <a:lnSpc>
                <a:spcPct val="105000"/>
              </a:lnSpc>
              <a:buSzPct val="90000"/>
            </a:pPr>
            <a:endParaRPr lang="en-GB" altLang="en-US" sz="1800" dirty="0"/>
          </a:p>
          <a:p>
            <a:pPr>
              <a:lnSpc>
                <a:spcPct val="105000"/>
              </a:lnSpc>
              <a:buSzPct val="90000"/>
            </a:pPr>
            <a:endParaRPr lang="en-GB" altLang="en-US" sz="1800" dirty="0"/>
          </a:p>
          <a:p>
            <a:pPr>
              <a:lnSpc>
                <a:spcPct val="105000"/>
              </a:lnSpc>
              <a:buSzPct val="90000"/>
            </a:pPr>
            <a:endParaRPr lang="en-GB" altLang="en-US" sz="1800" dirty="0"/>
          </a:p>
          <a:p>
            <a:pPr>
              <a:lnSpc>
                <a:spcPct val="105000"/>
              </a:lnSpc>
              <a:buSzPct val="85000"/>
            </a:pPr>
            <a:r>
              <a:rPr lang="en-US" altLang="en-US" sz="1800" dirty="0"/>
              <a:t>If none of the </a:t>
            </a:r>
            <a:r>
              <a:rPr lang="en-US" altLang="en-US" sz="1800" i="1" dirty="0"/>
              <a:t>M</a:t>
            </a:r>
            <a:r>
              <a:rPr lang="en-US" altLang="en-US" sz="1800" dirty="0"/>
              <a:t> objects changed membership in the last iteration, exit. Otherwise go to step 3.	</a:t>
            </a:r>
          </a:p>
        </p:txBody>
      </p:sp>
      <p:sp>
        <p:nvSpPr>
          <p:cNvPr id="16390" name="Rectangle 4"/>
          <p:cNvSpPr>
            <a:spLocks noChangeArrowheads="1"/>
          </p:cNvSpPr>
          <p:nvPr/>
        </p:nvSpPr>
        <p:spPr bwMode="auto">
          <a:xfrm>
            <a:off x="4479636" y="67258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a:solidFill>
                  <a:schemeClr val="tx1"/>
                </a:solidFill>
                <a:latin typeface="Arial" panose="020B0604020202020204" pitchFamily="34" charset="0"/>
              </a:defRPr>
            </a:lvl1pPr>
            <a:lvl2pPr marL="742950" indent="-285750" algn="ctr">
              <a:defRPr sz="2400">
                <a:solidFill>
                  <a:schemeClr val="tx1"/>
                </a:solidFill>
                <a:latin typeface="Arial" panose="020B0604020202020204" pitchFamily="34" charset="0"/>
              </a:defRPr>
            </a:lvl2pPr>
            <a:lvl3pPr marL="1143000" indent="-228600" algn="ctr">
              <a:defRPr sz="2400">
                <a:solidFill>
                  <a:schemeClr val="tx1"/>
                </a:solidFill>
                <a:latin typeface="Arial" panose="020B0604020202020204" pitchFamily="34" charset="0"/>
              </a:defRPr>
            </a:lvl3pPr>
            <a:lvl4pPr marL="1600200" indent="-228600" algn="ctr">
              <a:defRPr sz="2400">
                <a:solidFill>
                  <a:schemeClr val="tx1"/>
                </a:solidFill>
                <a:latin typeface="Arial" panose="020B0604020202020204" pitchFamily="34" charset="0"/>
              </a:defRPr>
            </a:lvl4pPr>
            <a:lvl5pPr marL="2057400" indent="-228600" algn="ctr">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sz="1800" kern="0">
              <a:solidFill>
                <a:prstClr val="black"/>
              </a:solidFill>
              <a:latin typeface="Times New Roman" panose="02020603050405020304" pitchFamily="18" charset="0"/>
            </a:endParaRPr>
          </a:p>
        </p:txBody>
      </p:sp>
      <p:sp>
        <p:nvSpPr>
          <p:cNvPr id="16391" name="Rectangle 5"/>
          <p:cNvSpPr>
            <a:spLocks noChangeArrowheads="1"/>
          </p:cNvSpPr>
          <p:nvPr/>
        </p:nvSpPr>
        <p:spPr bwMode="auto">
          <a:xfrm>
            <a:off x="4479636" y="85594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a:solidFill>
                  <a:schemeClr val="tx1"/>
                </a:solidFill>
                <a:latin typeface="Arial" panose="020B0604020202020204" pitchFamily="34" charset="0"/>
              </a:defRPr>
            </a:lvl1pPr>
            <a:lvl2pPr marL="742950" indent="-285750" algn="ctr">
              <a:defRPr sz="2400">
                <a:solidFill>
                  <a:schemeClr val="tx1"/>
                </a:solidFill>
                <a:latin typeface="Arial" panose="020B0604020202020204" pitchFamily="34" charset="0"/>
              </a:defRPr>
            </a:lvl2pPr>
            <a:lvl3pPr marL="1143000" indent="-228600" algn="ctr">
              <a:defRPr sz="2400">
                <a:solidFill>
                  <a:schemeClr val="tx1"/>
                </a:solidFill>
                <a:latin typeface="Arial" panose="020B0604020202020204" pitchFamily="34" charset="0"/>
              </a:defRPr>
            </a:lvl3pPr>
            <a:lvl4pPr marL="1600200" indent="-228600" algn="ctr">
              <a:defRPr sz="2400">
                <a:solidFill>
                  <a:schemeClr val="tx1"/>
                </a:solidFill>
                <a:latin typeface="Arial" panose="020B0604020202020204" pitchFamily="34" charset="0"/>
              </a:defRPr>
            </a:lvl4pPr>
            <a:lvl5pPr marL="2057400" indent="-228600" algn="ctr">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sz="1800" kern="0">
              <a:solidFill>
                <a:prstClr val="black"/>
              </a:solidFill>
              <a:latin typeface="Times New Roman" panose="02020603050405020304" pitchFamily="18" charset="0"/>
            </a:endParaRPr>
          </a:p>
        </p:txBody>
      </p:sp>
      <p:sp>
        <p:nvSpPr>
          <p:cNvPr id="16392" name="Rectangle 6"/>
          <p:cNvSpPr>
            <a:spLocks noChangeArrowheads="1"/>
          </p:cNvSpPr>
          <p:nvPr/>
        </p:nvSpPr>
        <p:spPr bwMode="auto">
          <a:xfrm>
            <a:off x="4479636" y="67258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a:solidFill>
                  <a:schemeClr val="tx1"/>
                </a:solidFill>
                <a:latin typeface="Arial" panose="020B0604020202020204" pitchFamily="34" charset="0"/>
              </a:defRPr>
            </a:lvl1pPr>
            <a:lvl2pPr marL="742950" indent="-285750" algn="ctr">
              <a:defRPr sz="2400">
                <a:solidFill>
                  <a:schemeClr val="tx1"/>
                </a:solidFill>
                <a:latin typeface="Arial" panose="020B0604020202020204" pitchFamily="34" charset="0"/>
              </a:defRPr>
            </a:lvl2pPr>
            <a:lvl3pPr marL="1143000" indent="-228600" algn="ctr">
              <a:defRPr sz="2400">
                <a:solidFill>
                  <a:schemeClr val="tx1"/>
                </a:solidFill>
                <a:latin typeface="Arial" panose="020B0604020202020204" pitchFamily="34" charset="0"/>
              </a:defRPr>
            </a:lvl3pPr>
            <a:lvl4pPr marL="1600200" indent="-228600" algn="ctr">
              <a:defRPr sz="2400">
                <a:solidFill>
                  <a:schemeClr val="tx1"/>
                </a:solidFill>
                <a:latin typeface="Arial" panose="020B0604020202020204" pitchFamily="34" charset="0"/>
              </a:defRPr>
            </a:lvl4pPr>
            <a:lvl5pPr marL="2057400" indent="-228600" algn="ctr">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sz="1800" kern="0">
              <a:solidFill>
                <a:prstClr val="black"/>
              </a:solidFill>
              <a:latin typeface="Times New Roman" panose="02020603050405020304" pitchFamily="18" charset="0"/>
            </a:endParaRPr>
          </a:p>
        </p:txBody>
      </p:sp>
      <p:graphicFrame>
        <p:nvGraphicFramePr>
          <p:cNvPr id="16393" name="Object 7"/>
          <p:cNvGraphicFramePr>
            <a:graphicFrameLocks noChangeAspect="1"/>
          </p:cNvGraphicFramePr>
          <p:nvPr>
            <p:extLst>
              <p:ext uri="{D42A27DB-BD31-4B8C-83A1-F6EECF244321}">
                <p14:modId xmlns:p14="http://schemas.microsoft.com/office/powerpoint/2010/main" val="1937813122"/>
              </p:ext>
            </p:extLst>
          </p:nvPr>
        </p:nvGraphicFramePr>
        <p:xfrm>
          <a:off x="3400425" y="1874006"/>
          <a:ext cx="2343150" cy="798910"/>
        </p:xfrm>
        <a:graphic>
          <a:graphicData uri="http://schemas.openxmlformats.org/presentationml/2006/ole">
            <mc:AlternateContent xmlns:mc="http://schemas.openxmlformats.org/markup-compatibility/2006">
              <mc:Choice xmlns:v="urn:schemas-microsoft-com:vml" Requires="v">
                <p:oleObj spid="_x0000_s16391" name="Equation" r:id="rId4" imgW="1358900" imgH="457200" progId="Equation.DSMT4">
                  <p:embed/>
                </p:oleObj>
              </mc:Choice>
              <mc:Fallback>
                <p:oleObj name="Equation" r:id="rId4" imgW="135890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0425" y="1874006"/>
                        <a:ext cx="2343150" cy="79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1"/>
          <p:cNvSpPr txBox="1">
            <a:spLocks/>
          </p:cNvSpPr>
          <p:nvPr/>
        </p:nvSpPr>
        <p:spPr bwMode="auto">
          <a:xfrm>
            <a:off x="0" y="101600"/>
            <a:ext cx="763234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b="1" kern="1200">
                <a:solidFill>
                  <a:schemeClr val="tx1"/>
                </a:solidFill>
                <a:latin typeface="Cambria" pitchFamily="18" charset="0"/>
                <a:ea typeface="+mj-ea"/>
                <a:cs typeface="+mj-cs"/>
              </a:defRPr>
            </a:lvl1pPr>
            <a:lvl2pPr algn="l" rtl="0" fontAlgn="base">
              <a:spcBef>
                <a:spcPct val="0"/>
              </a:spcBef>
              <a:spcAft>
                <a:spcPct val="0"/>
              </a:spcAft>
              <a:defRPr sz="2400" b="1">
                <a:solidFill>
                  <a:schemeClr val="tx1"/>
                </a:solidFill>
                <a:latin typeface="Cambria" pitchFamily="18" charset="0"/>
              </a:defRPr>
            </a:lvl2pPr>
            <a:lvl3pPr algn="l" rtl="0" fontAlgn="base">
              <a:spcBef>
                <a:spcPct val="0"/>
              </a:spcBef>
              <a:spcAft>
                <a:spcPct val="0"/>
              </a:spcAft>
              <a:defRPr sz="2400" b="1">
                <a:solidFill>
                  <a:schemeClr val="tx1"/>
                </a:solidFill>
                <a:latin typeface="Cambria" pitchFamily="18" charset="0"/>
              </a:defRPr>
            </a:lvl3pPr>
            <a:lvl4pPr algn="l" rtl="0" fontAlgn="base">
              <a:spcBef>
                <a:spcPct val="0"/>
              </a:spcBef>
              <a:spcAft>
                <a:spcPct val="0"/>
              </a:spcAft>
              <a:defRPr sz="2400" b="1">
                <a:solidFill>
                  <a:schemeClr val="tx1"/>
                </a:solidFill>
                <a:latin typeface="Cambria" pitchFamily="18" charset="0"/>
              </a:defRPr>
            </a:lvl4pPr>
            <a:lvl5pPr algn="l" rtl="0" fontAlgn="base">
              <a:spcBef>
                <a:spcPct val="0"/>
              </a:spcBef>
              <a:spcAft>
                <a:spcPct val="0"/>
              </a:spcAft>
              <a:defRPr sz="2400" b="1">
                <a:solidFill>
                  <a:schemeClr val="tx1"/>
                </a:solidFill>
                <a:latin typeface="Cambria" pitchFamily="18" charset="0"/>
              </a:defRPr>
            </a:lvl5pPr>
            <a:lvl6pPr marL="457200" algn="l" rtl="0" fontAlgn="base">
              <a:spcBef>
                <a:spcPct val="0"/>
              </a:spcBef>
              <a:spcAft>
                <a:spcPct val="0"/>
              </a:spcAft>
              <a:defRPr sz="2400" b="1">
                <a:solidFill>
                  <a:schemeClr val="tx1"/>
                </a:solidFill>
                <a:latin typeface="Cambria" pitchFamily="18" charset="0"/>
              </a:defRPr>
            </a:lvl6pPr>
            <a:lvl7pPr marL="914400" algn="l" rtl="0" fontAlgn="base">
              <a:spcBef>
                <a:spcPct val="0"/>
              </a:spcBef>
              <a:spcAft>
                <a:spcPct val="0"/>
              </a:spcAft>
              <a:defRPr sz="2400" b="1">
                <a:solidFill>
                  <a:schemeClr val="tx1"/>
                </a:solidFill>
                <a:latin typeface="Cambria" pitchFamily="18" charset="0"/>
              </a:defRPr>
            </a:lvl7pPr>
            <a:lvl8pPr marL="1371600" algn="l" rtl="0" fontAlgn="base">
              <a:spcBef>
                <a:spcPct val="0"/>
              </a:spcBef>
              <a:spcAft>
                <a:spcPct val="0"/>
              </a:spcAft>
              <a:defRPr sz="2400" b="1">
                <a:solidFill>
                  <a:schemeClr val="tx1"/>
                </a:solidFill>
                <a:latin typeface="Cambria" pitchFamily="18" charset="0"/>
              </a:defRPr>
            </a:lvl8pPr>
            <a:lvl9pPr marL="1828800" algn="l" rtl="0" fontAlgn="base">
              <a:spcBef>
                <a:spcPct val="0"/>
              </a:spcBef>
              <a:spcAft>
                <a:spcPct val="0"/>
              </a:spcAft>
              <a:defRPr sz="2400" b="1">
                <a:solidFill>
                  <a:schemeClr val="tx1"/>
                </a:solidFill>
                <a:latin typeface="Cambria" pitchFamily="18" charset="0"/>
              </a:defRPr>
            </a:lvl9pPr>
          </a:lstStyle>
          <a:p>
            <a:pPr eaLnBrk="1" hangingPunct="1"/>
            <a:r>
              <a:rPr lang="fr-FR" altLang="en-US" dirty="0" err="1"/>
              <a:t>Mathematically</a:t>
            </a:r>
            <a:r>
              <a:rPr lang="fr-FR" altLang="en-US" dirty="0"/>
              <a:t>, </a:t>
            </a:r>
            <a:r>
              <a:rPr lang="en-US" altLang="en-US" dirty="0"/>
              <a:t>Algorithm: k-means – (2/2)</a:t>
            </a:r>
            <a:endParaRPr lang="en-US" dirty="0"/>
          </a:p>
        </p:txBody>
      </p:sp>
    </p:spTree>
    <p:extLst>
      <p:ext uri="{BB962C8B-B14F-4D97-AF65-F5344CB8AC3E}">
        <p14:creationId xmlns:p14="http://schemas.microsoft.com/office/powerpoint/2010/main" val="108332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dirty="0"/>
              <a:t>Flow </a:t>
            </a:r>
            <a:r>
              <a:rPr lang="fr-FR" altLang="en-US" dirty="0" err="1"/>
              <a:t>Chart</a:t>
            </a:r>
            <a:r>
              <a:rPr lang="fr-FR" altLang="en-US" dirty="0"/>
              <a:t>: K-</a:t>
            </a:r>
            <a:r>
              <a:rPr lang="fr-FR" altLang="en-US" dirty="0" err="1"/>
              <a:t>means</a:t>
            </a:r>
            <a:r>
              <a:rPr lang="fr-FR" altLang="en-US" dirty="0"/>
              <a:t> </a:t>
            </a:r>
            <a:r>
              <a:rPr lang="fr-FR" altLang="en-US" dirty="0" err="1"/>
              <a:t>Algorithm</a:t>
            </a:r>
            <a:endParaRPr lang="en-IN" dirty="0"/>
          </a:p>
        </p:txBody>
      </p:sp>
      <p:grpSp>
        <p:nvGrpSpPr>
          <p:cNvPr id="36" name="Group 35"/>
          <p:cNvGrpSpPr/>
          <p:nvPr/>
        </p:nvGrpSpPr>
        <p:grpSpPr>
          <a:xfrm>
            <a:off x="1151620" y="1628800"/>
            <a:ext cx="6600120" cy="3478252"/>
            <a:chOff x="151907" y="1222395"/>
            <a:chExt cx="8800160" cy="4637669"/>
          </a:xfrm>
        </p:grpSpPr>
        <p:sp>
          <p:nvSpPr>
            <p:cNvPr id="18437" name="Rectangle 3"/>
            <p:cNvSpPr>
              <a:spLocks noChangeArrowheads="1"/>
            </p:cNvSpPr>
            <p:nvPr/>
          </p:nvSpPr>
          <p:spPr bwMode="auto">
            <a:xfrm>
              <a:off x="5149554" y="1222395"/>
              <a:ext cx="2659810" cy="1255338"/>
            </a:xfrm>
            <a:prstGeom prst="rect">
              <a:avLst/>
            </a:prstGeom>
            <a:ln>
              <a:solidFill>
                <a:schemeClr val="accent6">
                  <a:lumMod val="75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lvl1pPr algn="ctr">
                <a:defRPr sz="2400">
                  <a:solidFill>
                    <a:schemeClr val="tx1"/>
                  </a:solidFill>
                  <a:latin typeface="Arial" panose="020B0604020202020204" pitchFamily="34" charset="0"/>
                </a:defRPr>
              </a:lvl1pPr>
              <a:lvl2pPr marL="742950" indent="-285750" algn="ctr">
                <a:defRPr sz="2400">
                  <a:solidFill>
                    <a:schemeClr val="tx1"/>
                  </a:solidFill>
                  <a:latin typeface="Arial" panose="020B0604020202020204" pitchFamily="34" charset="0"/>
                </a:defRPr>
              </a:lvl2pPr>
              <a:lvl3pPr marL="1143000" indent="-228600" algn="ctr">
                <a:defRPr sz="2400">
                  <a:solidFill>
                    <a:schemeClr val="tx1"/>
                  </a:solidFill>
                  <a:latin typeface="Arial" panose="020B0604020202020204" pitchFamily="34" charset="0"/>
                </a:defRPr>
              </a:lvl3pPr>
              <a:lvl4pPr marL="1600200" indent="-228600" algn="ctr">
                <a:defRPr sz="2400">
                  <a:solidFill>
                    <a:schemeClr val="tx1"/>
                  </a:solidFill>
                  <a:latin typeface="Arial" panose="020B0604020202020204" pitchFamily="34" charset="0"/>
                </a:defRPr>
              </a:lvl4pPr>
              <a:lvl5pPr marL="2057400" indent="-228600" algn="ctr">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fr-FR" altLang="en-US" sz="1800" kern="0" dirty="0">
                  <a:solidFill>
                    <a:prstClr val="black"/>
                  </a:solidFill>
                  <a:latin typeface="Cambria" panose="02040503050406030204" pitchFamily="18" charset="0"/>
                </a:rPr>
                <a:t>Select </a:t>
              </a:r>
              <a:r>
                <a:rPr lang="fr-FR" altLang="en-US" sz="1800" kern="0" dirty="0" err="1">
                  <a:solidFill>
                    <a:prstClr val="black"/>
                  </a:solidFill>
                  <a:latin typeface="Cambria" panose="02040503050406030204" pitchFamily="18" charset="0"/>
                </a:rPr>
                <a:t>random</a:t>
              </a:r>
              <a:r>
                <a:rPr lang="fr-FR" altLang="en-US" sz="1800" kern="0" dirty="0">
                  <a:solidFill>
                    <a:prstClr val="black"/>
                  </a:solidFill>
                  <a:latin typeface="Cambria" panose="02040503050406030204" pitchFamily="18" charset="0"/>
                </a:rPr>
                <a:t> </a:t>
              </a:r>
            </a:p>
            <a:p>
              <a:r>
                <a:rPr lang="fr-FR" altLang="en-US" sz="1800" kern="0" dirty="0">
                  <a:solidFill>
                    <a:prstClr val="black"/>
                  </a:solidFill>
                  <a:latin typeface="Cambria" panose="02040503050406030204" pitchFamily="18" charset="0"/>
                </a:rPr>
                <a:t>centres</a:t>
              </a:r>
            </a:p>
            <a:p>
              <a:r>
                <a:rPr lang="fr-FR" altLang="en-US" sz="1800" kern="0" dirty="0">
                  <a:solidFill>
                    <a:prstClr val="black"/>
                  </a:solidFill>
                  <a:latin typeface="Cambria" panose="02040503050406030204" pitchFamily="18" charset="0"/>
                </a:rPr>
                <a:t>z</a:t>
              </a:r>
              <a:r>
                <a:rPr lang="fr-FR" altLang="en-US" sz="1800" kern="0" baseline="-25000" dirty="0">
                  <a:solidFill>
                    <a:prstClr val="black"/>
                  </a:solidFill>
                  <a:latin typeface="Cambria" panose="02040503050406030204" pitchFamily="18" charset="0"/>
                </a:rPr>
                <a:t>1</a:t>
              </a:r>
              <a:r>
                <a:rPr lang="fr-FR" altLang="en-US" sz="1800" kern="0" dirty="0">
                  <a:solidFill>
                    <a:prstClr val="black"/>
                  </a:solidFill>
                  <a:latin typeface="Cambria" panose="02040503050406030204" pitchFamily="18" charset="0"/>
                </a:rPr>
                <a:t>, z</a:t>
              </a:r>
              <a:r>
                <a:rPr lang="fr-FR" altLang="en-US" sz="1800" kern="0" baseline="-25000" dirty="0">
                  <a:solidFill>
                    <a:prstClr val="black"/>
                  </a:solidFill>
                  <a:latin typeface="Cambria" panose="02040503050406030204" pitchFamily="18" charset="0"/>
                </a:rPr>
                <a:t>2</a:t>
              </a:r>
              <a:r>
                <a:rPr lang="fr-FR" altLang="en-US" sz="1800" kern="0" dirty="0">
                  <a:solidFill>
                    <a:prstClr val="black"/>
                  </a:solidFill>
                  <a:latin typeface="Cambria" panose="02040503050406030204" pitchFamily="18" charset="0"/>
                </a:rPr>
                <a:t>, ….</a:t>
              </a:r>
              <a:r>
                <a:rPr lang="fr-FR" altLang="en-US" sz="1800" kern="0" dirty="0" err="1">
                  <a:solidFill>
                    <a:prstClr val="black"/>
                  </a:solidFill>
                  <a:latin typeface="Cambria" panose="02040503050406030204" pitchFamily="18" charset="0"/>
                </a:rPr>
                <a:t>z</a:t>
              </a:r>
              <a:r>
                <a:rPr lang="fr-FR" altLang="en-US" sz="1800" kern="0" baseline="-25000" dirty="0" err="1">
                  <a:solidFill>
                    <a:prstClr val="black"/>
                  </a:solidFill>
                  <a:latin typeface="Cambria" panose="02040503050406030204" pitchFamily="18" charset="0"/>
                </a:rPr>
                <a:t>K</a:t>
              </a:r>
              <a:endParaRPr lang="fr-FR" altLang="en-US" sz="1800" kern="0" baseline="-25000" dirty="0">
                <a:solidFill>
                  <a:prstClr val="black"/>
                </a:solidFill>
                <a:latin typeface="Cambria" panose="02040503050406030204" pitchFamily="18" charset="0"/>
              </a:endParaRPr>
            </a:p>
          </p:txBody>
        </p:sp>
        <p:sp>
          <p:nvSpPr>
            <p:cNvPr id="18438" name="Rectangle 4"/>
            <p:cNvSpPr>
              <a:spLocks noChangeArrowheads="1"/>
            </p:cNvSpPr>
            <p:nvPr/>
          </p:nvSpPr>
          <p:spPr bwMode="auto">
            <a:xfrm>
              <a:off x="4006851" y="3043056"/>
              <a:ext cx="4945216" cy="1279991"/>
            </a:xfrm>
            <a:prstGeom prst="rect">
              <a:avLst/>
            </a:prstGeom>
            <a:ln>
              <a:solidFill>
                <a:schemeClr val="accent6">
                  <a:lumMod val="75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en-US" altLang="en-US" sz="2100" kern="0" dirty="0">
                  <a:solidFill>
                    <a:prstClr val="black"/>
                  </a:solidFill>
                  <a:latin typeface="Cambria" panose="02040503050406030204" pitchFamily="18" charset="0"/>
                </a:rPr>
                <a:t>For each </a:t>
              </a:r>
              <a:r>
                <a:rPr lang="en-US" altLang="en-US" sz="2100" kern="0" dirty="0" err="1">
                  <a:solidFill>
                    <a:prstClr val="black"/>
                  </a:solidFill>
                  <a:latin typeface="Cambria" panose="02040503050406030204" pitchFamily="18" charset="0"/>
                </a:rPr>
                <a:t>x</a:t>
              </a:r>
              <a:r>
                <a:rPr lang="en-US" altLang="en-US" sz="2100" kern="0" baseline="-25000" dirty="0" err="1">
                  <a:solidFill>
                    <a:prstClr val="black"/>
                  </a:solidFill>
                  <a:latin typeface="Cambria" panose="02040503050406030204" pitchFamily="18" charset="0"/>
                </a:rPr>
                <a:t>p</a:t>
              </a:r>
              <a:r>
                <a:rPr lang="en-US" altLang="en-US" sz="2100" kern="0" dirty="0">
                  <a:solidFill>
                    <a:prstClr val="black"/>
                  </a:solidFill>
                  <a:latin typeface="Cambria" panose="02040503050406030204" pitchFamily="18" charset="0"/>
                </a:rPr>
                <a:t> in X,</a:t>
              </a:r>
            </a:p>
            <a:p>
              <a:pPr algn="ctr"/>
              <a:r>
                <a:rPr lang="fr-FR" altLang="en-US" sz="2100" kern="0" dirty="0" err="1">
                  <a:solidFill>
                    <a:prstClr val="black"/>
                  </a:solidFill>
                  <a:latin typeface="Cambria" panose="02040503050406030204" pitchFamily="18" charset="0"/>
                </a:rPr>
                <a:t>x</a:t>
              </a:r>
              <a:r>
                <a:rPr lang="fr-FR" altLang="en-US" sz="2100" kern="0" baseline="-25000" dirty="0" err="1">
                  <a:solidFill>
                    <a:prstClr val="black"/>
                  </a:solidFill>
                  <a:latin typeface="Cambria" panose="02040503050406030204" pitchFamily="18" charset="0"/>
                </a:rPr>
                <a:t>p</a:t>
              </a:r>
              <a:r>
                <a:rPr lang="en-US" altLang="en-US" sz="2100" kern="0" dirty="0">
                  <a:solidFill>
                    <a:prstClr val="black"/>
                  </a:solidFill>
                  <a:latin typeface="Cambria" panose="02040503050406030204" pitchFamily="18" charset="0"/>
                </a:rPr>
                <a:t> is in </a:t>
              </a:r>
              <a:r>
                <a:rPr lang="fr-FR" altLang="en-US" sz="2100" kern="0" dirty="0">
                  <a:solidFill>
                    <a:prstClr val="black"/>
                  </a:solidFill>
                  <a:latin typeface="Cambria" panose="02040503050406030204" pitchFamily="18" charset="0"/>
                </a:rPr>
                <a:t>C</a:t>
              </a:r>
              <a:r>
                <a:rPr lang="fr-FR" altLang="en-US" sz="2100" kern="0" baseline="-25000" dirty="0">
                  <a:solidFill>
                    <a:prstClr val="black"/>
                  </a:solidFill>
                  <a:latin typeface="Cambria" panose="02040503050406030204" pitchFamily="18" charset="0"/>
                </a:rPr>
                <a:t>K</a:t>
              </a:r>
              <a:r>
                <a:rPr lang="en-US" altLang="en-US" sz="2100" kern="0" dirty="0">
                  <a:solidFill>
                    <a:prstClr val="black"/>
                  </a:solidFill>
                  <a:latin typeface="Cambria" panose="02040503050406030204" pitchFamily="18" charset="0"/>
                </a:rPr>
                <a:t> if it is closer to </a:t>
              </a:r>
            </a:p>
            <a:p>
              <a:pPr algn="ctr"/>
              <a:r>
                <a:rPr lang="fr-FR" altLang="en-US" sz="2100" kern="0" dirty="0" err="1">
                  <a:solidFill>
                    <a:prstClr val="black"/>
                  </a:solidFill>
                  <a:latin typeface="Cambria" panose="02040503050406030204" pitchFamily="18" charset="0"/>
                </a:rPr>
                <a:t>z</a:t>
              </a:r>
              <a:r>
                <a:rPr lang="fr-FR" altLang="en-US" sz="2100" kern="0" baseline="-25000" dirty="0" err="1">
                  <a:solidFill>
                    <a:prstClr val="black"/>
                  </a:solidFill>
                  <a:latin typeface="Cambria" panose="02040503050406030204" pitchFamily="18" charset="0"/>
                </a:rPr>
                <a:t>K</a:t>
              </a:r>
              <a:r>
                <a:rPr lang="en-US" altLang="en-US" sz="2100" kern="0" dirty="0">
                  <a:solidFill>
                    <a:prstClr val="black"/>
                  </a:solidFill>
                  <a:latin typeface="Cambria" panose="02040503050406030204" pitchFamily="18" charset="0"/>
                </a:rPr>
                <a:t> than to the other centers </a:t>
              </a:r>
            </a:p>
          </p:txBody>
        </p:sp>
        <p:sp>
          <p:nvSpPr>
            <p:cNvPr id="18439" name="Rectangle 5"/>
            <p:cNvSpPr>
              <a:spLocks noChangeArrowheads="1"/>
            </p:cNvSpPr>
            <p:nvPr/>
          </p:nvSpPr>
          <p:spPr bwMode="auto">
            <a:xfrm>
              <a:off x="4039725" y="4883381"/>
              <a:ext cx="4879467" cy="976683"/>
            </a:xfrm>
            <a:prstGeom prst="rect">
              <a:avLst/>
            </a:prstGeom>
            <a:ln>
              <a:solidFill>
                <a:schemeClr val="accent6">
                  <a:lumMod val="75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fr-FR" altLang="en-US" sz="2100" kern="0" dirty="0">
                  <a:solidFill>
                    <a:prstClr val="black"/>
                  </a:solidFill>
                  <a:latin typeface="Cambria" panose="02040503050406030204" pitchFamily="18" charset="0"/>
                </a:rPr>
                <a:t>Update z</a:t>
              </a:r>
              <a:r>
                <a:rPr lang="fr-FR" altLang="en-US" sz="2100" kern="0" baseline="-25000" dirty="0">
                  <a:solidFill>
                    <a:prstClr val="black"/>
                  </a:solidFill>
                  <a:latin typeface="Cambria" panose="02040503050406030204" pitchFamily="18" charset="0"/>
                </a:rPr>
                <a:t>1</a:t>
              </a:r>
              <a:r>
                <a:rPr lang="fr-FR" altLang="en-US" sz="2100" kern="0" dirty="0">
                  <a:solidFill>
                    <a:prstClr val="black"/>
                  </a:solidFill>
                  <a:latin typeface="Cambria" panose="02040503050406030204" pitchFamily="18" charset="0"/>
                </a:rPr>
                <a:t>, z</a:t>
              </a:r>
              <a:r>
                <a:rPr lang="fr-FR" altLang="en-US" sz="2100" kern="0" baseline="-25000" dirty="0">
                  <a:solidFill>
                    <a:prstClr val="black"/>
                  </a:solidFill>
                  <a:latin typeface="Cambria" panose="02040503050406030204" pitchFamily="18" charset="0"/>
                </a:rPr>
                <a:t>2</a:t>
              </a:r>
              <a:r>
                <a:rPr lang="fr-FR" altLang="en-US" sz="2100" kern="0" dirty="0">
                  <a:solidFill>
                    <a:prstClr val="black"/>
                  </a:solidFill>
                  <a:latin typeface="Cambria" panose="02040503050406030204" pitchFamily="18" charset="0"/>
                </a:rPr>
                <a:t>, ….</a:t>
              </a:r>
              <a:r>
                <a:rPr lang="fr-FR" altLang="en-US" sz="2100" kern="0" dirty="0" err="1">
                  <a:solidFill>
                    <a:prstClr val="black"/>
                  </a:solidFill>
                  <a:latin typeface="Cambria" panose="02040503050406030204" pitchFamily="18" charset="0"/>
                </a:rPr>
                <a:t>z</a:t>
              </a:r>
              <a:r>
                <a:rPr lang="fr-FR" altLang="en-US" sz="2100" kern="0" baseline="-25000" dirty="0" err="1">
                  <a:solidFill>
                    <a:prstClr val="black"/>
                  </a:solidFill>
                  <a:latin typeface="Cambria" panose="02040503050406030204" pitchFamily="18" charset="0"/>
                </a:rPr>
                <a:t>K</a:t>
              </a:r>
              <a:endParaRPr lang="fr-FR" altLang="en-US" sz="2100" kern="0" baseline="-25000" dirty="0">
                <a:solidFill>
                  <a:prstClr val="black"/>
                </a:solidFill>
                <a:latin typeface="Cambria" panose="02040503050406030204" pitchFamily="18" charset="0"/>
              </a:endParaRPr>
            </a:p>
            <a:p>
              <a:pPr algn="ctr"/>
              <a:r>
                <a:rPr lang="fr-FR" altLang="en-US" sz="1500" kern="0" dirty="0">
                  <a:solidFill>
                    <a:prstClr val="black"/>
                  </a:solidFill>
                  <a:latin typeface="Cambria" panose="02040503050406030204" pitchFamily="18" charset="0"/>
                </a:rPr>
                <a:t>to </a:t>
              </a:r>
              <a:r>
                <a:rPr lang="fr-FR" altLang="en-US" sz="1500" kern="0" dirty="0" err="1">
                  <a:solidFill>
                    <a:prstClr val="black"/>
                  </a:solidFill>
                  <a:latin typeface="Cambria" panose="02040503050406030204" pitchFamily="18" charset="0"/>
                </a:rPr>
                <a:t>be</a:t>
              </a:r>
              <a:r>
                <a:rPr lang="fr-FR" altLang="en-US" sz="1500" kern="0" dirty="0">
                  <a:solidFill>
                    <a:prstClr val="black"/>
                  </a:solidFill>
                  <a:latin typeface="Cambria" panose="02040503050406030204" pitchFamily="18" charset="0"/>
                </a:rPr>
                <a:t> the centres of </a:t>
              </a:r>
              <a:r>
                <a:rPr lang="fr-FR" altLang="en-US" sz="2100" kern="0" dirty="0">
                  <a:solidFill>
                    <a:prstClr val="black"/>
                  </a:solidFill>
                  <a:latin typeface="Cambria" panose="02040503050406030204" pitchFamily="18" charset="0"/>
                </a:rPr>
                <a:t>C</a:t>
              </a:r>
              <a:r>
                <a:rPr lang="fr-FR" altLang="en-US" sz="2100" kern="0" baseline="-25000" dirty="0">
                  <a:solidFill>
                    <a:prstClr val="black"/>
                  </a:solidFill>
                  <a:latin typeface="Cambria" panose="02040503050406030204" pitchFamily="18" charset="0"/>
                </a:rPr>
                <a:t>1</a:t>
              </a:r>
              <a:r>
                <a:rPr lang="fr-FR" altLang="en-US" sz="2100" kern="0" dirty="0">
                  <a:solidFill>
                    <a:prstClr val="black"/>
                  </a:solidFill>
                  <a:latin typeface="Cambria" panose="02040503050406030204" pitchFamily="18" charset="0"/>
                </a:rPr>
                <a:t>, C</a:t>
              </a:r>
              <a:r>
                <a:rPr lang="fr-FR" altLang="en-US" sz="2100" kern="0" baseline="-25000" dirty="0">
                  <a:solidFill>
                    <a:prstClr val="black"/>
                  </a:solidFill>
                  <a:latin typeface="Cambria" panose="02040503050406030204" pitchFamily="18" charset="0"/>
                </a:rPr>
                <a:t>2</a:t>
              </a:r>
              <a:r>
                <a:rPr lang="fr-FR" altLang="en-US" sz="2100" kern="0" dirty="0">
                  <a:solidFill>
                    <a:prstClr val="black"/>
                  </a:solidFill>
                  <a:latin typeface="Cambria" panose="02040503050406030204" pitchFamily="18" charset="0"/>
                </a:rPr>
                <a:t>, ….,C</a:t>
              </a:r>
              <a:r>
                <a:rPr lang="fr-FR" altLang="en-US" sz="2100" kern="0" baseline="-25000" dirty="0">
                  <a:solidFill>
                    <a:prstClr val="black"/>
                  </a:solidFill>
                  <a:latin typeface="Cambria" panose="02040503050406030204" pitchFamily="18" charset="0"/>
                </a:rPr>
                <a:t>K</a:t>
              </a:r>
            </a:p>
          </p:txBody>
        </p:sp>
        <p:cxnSp>
          <p:nvCxnSpPr>
            <p:cNvPr id="17" name="Straight Arrow Connector 16"/>
            <p:cNvCxnSpPr>
              <a:endCxn id="18438" idx="0"/>
            </p:cNvCxnSpPr>
            <p:nvPr/>
          </p:nvCxnSpPr>
          <p:spPr>
            <a:xfrm>
              <a:off x="6479459" y="2482722"/>
              <a:ext cx="0" cy="560334"/>
            </a:xfrm>
            <a:prstGeom prst="straightConnector1">
              <a:avLst/>
            </a:prstGeom>
            <a:ln w="28575">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8438" idx="2"/>
              <a:endCxn id="18439" idx="0"/>
            </p:cNvCxnSpPr>
            <p:nvPr/>
          </p:nvCxnSpPr>
          <p:spPr>
            <a:xfrm>
              <a:off x="6479459" y="4323047"/>
              <a:ext cx="0" cy="560334"/>
            </a:xfrm>
            <a:prstGeom prst="straightConnector1">
              <a:avLst/>
            </a:prstGeom>
            <a:ln w="28575">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22" name="Flowchart: Decision 21"/>
            <p:cNvSpPr/>
            <p:nvPr/>
          </p:nvSpPr>
          <p:spPr>
            <a:xfrm>
              <a:off x="1508645" y="3196255"/>
              <a:ext cx="1755032" cy="963561"/>
            </a:xfrm>
            <a:prstGeom prst="flowChartDecision">
              <a:avLst/>
            </a:prstGeom>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050" b="1" kern="0" dirty="0">
                  <a:solidFill>
                    <a:prstClr val="black"/>
                  </a:solidFill>
                  <a:latin typeface="Cambria" panose="02040503050406030204" pitchFamily="18" charset="0"/>
                </a:rPr>
                <a:t>Points move</a:t>
              </a:r>
            </a:p>
          </p:txBody>
        </p:sp>
        <p:cxnSp>
          <p:nvCxnSpPr>
            <p:cNvPr id="24" name="Straight Arrow Connector 23"/>
            <p:cNvCxnSpPr>
              <a:stCxn id="22" idx="1"/>
            </p:cNvCxnSpPr>
            <p:nvPr/>
          </p:nvCxnSpPr>
          <p:spPr>
            <a:xfrm flipH="1" flipV="1">
              <a:off x="987651" y="3678035"/>
              <a:ext cx="520994" cy="1"/>
            </a:xfrm>
            <a:prstGeom prst="straightConnector1">
              <a:avLst/>
            </a:prstGeom>
            <a:ln w="28575">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6" name="Connector: Elbow 25"/>
            <p:cNvCxnSpPr>
              <a:stCxn id="18439" idx="2"/>
              <a:endCxn id="22" idx="2"/>
            </p:cNvCxnSpPr>
            <p:nvPr/>
          </p:nvCxnSpPr>
          <p:spPr>
            <a:xfrm rot="5400000" flipH="1">
              <a:off x="3582686" y="2963291"/>
              <a:ext cx="1700248" cy="4093298"/>
            </a:xfrm>
            <a:prstGeom prst="bentConnector3">
              <a:avLst>
                <a:gd name="adj1" fmla="val -13445"/>
              </a:avLst>
            </a:prstGeom>
            <a:ln w="28575">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bwMode="auto">
            <a:xfrm>
              <a:off x="790948" y="3737029"/>
              <a:ext cx="914400" cy="36379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0" tIns="0" rIns="11046" bIns="11046" rtlCol="0" anchor="ctr" anchorCtr="0">
              <a:noAutofit/>
            </a:bodyPr>
            <a:lstStyle/>
            <a:p>
              <a:pPr algn="ctr" defTabSz="552398">
                <a:spcBef>
                  <a:spcPct val="50000"/>
                </a:spcBef>
              </a:pPr>
              <a:r>
                <a:rPr lang="en-IN" sz="2100" kern="0" dirty="0">
                  <a:solidFill>
                    <a:prstClr val="black"/>
                  </a:solidFill>
                  <a:latin typeface="Cambria" panose="02040503050406030204" pitchFamily="18" charset="0"/>
                </a:rPr>
                <a:t>No</a:t>
              </a:r>
            </a:p>
          </p:txBody>
        </p:sp>
        <p:sp>
          <p:nvSpPr>
            <p:cNvPr id="39" name="TextBox 38"/>
            <p:cNvSpPr txBox="1"/>
            <p:nvPr/>
          </p:nvSpPr>
          <p:spPr bwMode="auto">
            <a:xfrm>
              <a:off x="3158200" y="3334677"/>
              <a:ext cx="914400" cy="36379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0" tIns="0" rIns="11046" bIns="11046" rtlCol="0" anchor="ctr" anchorCtr="0">
              <a:noAutofit/>
            </a:bodyPr>
            <a:lstStyle/>
            <a:p>
              <a:pPr algn="ctr" defTabSz="552398">
                <a:spcBef>
                  <a:spcPct val="50000"/>
                </a:spcBef>
              </a:pPr>
              <a:r>
                <a:rPr lang="en-IN" sz="2100" kern="0" dirty="0">
                  <a:solidFill>
                    <a:prstClr val="black"/>
                  </a:solidFill>
                  <a:latin typeface="Cambria" panose="02040503050406030204" pitchFamily="18" charset="0"/>
                </a:rPr>
                <a:t>Yes</a:t>
              </a:r>
            </a:p>
          </p:txBody>
        </p:sp>
        <p:cxnSp>
          <p:nvCxnSpPr>
            <p:cNvPr id="34" name="Connector: Elbow 33"/>
            <p:cNvCxnSpPr>
              <a:stCxn id="22" idx="3"/>
              <a:endCxn id="18438" idx="1"/>
            </p:cNvCxnSpPr>
            <p:nvPr/>
          </p:nvCxnSpPr>
          <p:spPr>
            <a:xfrm>
              <a:off x="3263677" y="3678036"/>
              <a:ext cx="743174" cy="5016"/>
            </a:xfrm>
            <a:prstGeom prst="bentConnector3">
              <a:avLst/>
            </a:prstGeom>
            <a:ln w="28575">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35" name="Flowchart: Process 34"/>
            <p:cNvSpPr/>
            <p:nvPr/>
          </p:nvSpPr>
          <p:spPr>
            <a:xfrm>
              <a:off x="151907" y="3333713"/>
              <a:ext cx="835744" cy="688643"/>
            </a:xfrm>
            <a:prstGeom prst="flowChartProcess">
              <a:avLst/>
            </a:prstGeom>
            <a:ln>
              <a:solidFill>
                <a:schemeClr val="accent6">
                  <a:lumMod val="75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en-IN" sz="1500" kern="0" dirty="0">
                  <a:solidFill>
                    <a:prstClr val="black"/>
                  </a:solidFill>
                  <a:latin typeface="Cambria" panose="02040503050406030204" pitchFamily="18" charset="0"/>
                </a:rPr>
                <a:t>STOP</a:t>
              </a:r>
            </a:p>
          </p:txBody>
        </p:sp>
      </p:grpSp>
    </p:spTree>
    <p:extLst>
      <p:ext uri="{BB962C8B-B14F-4D97-AF65-F5344CB8AC3E}">
        <p14:creationId xmlns:p14="http://schemas.microsoft.com/office/powerpoint/2010/main" val="1783285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en-US" dirty="0"/>
              <a:t>Background	</a:t>
            </a:r>
          </a:p>
        </p:txBody>
      </p:sp>
      <p:sp>
        <p:nvSpPr>
          <p:cNvPr id="4100" name="Rectangle 3"/>
          <p:cNvSpPr>
            <a:spLocks noGrp="1" noChangeArrowheads="1"/>
          </p:cNvSpPr>
          <p:nvPr>
            <p:ph idx="4294967295"/>
          </p:nvPr>
        </p:nvSpPr>
        <p:spPr>
          <a:xfrm>
            <a:off x="0" y="1066800"/>
            <a:ext cx="7886700" cy="4351338"/>
          </a:xfrm>
        </p:spPr>
        <p:txBody>
          <a:bodyPr>
            <a:noAutofit/>
          </a:bodyPr>
          <a:lstStyle/>
          <a:p>
            <a:pPr marL="0" indent="0" algn="ctr">
              <a:lnSpc>
                <a:spcPct val="110000"/>
              </a:lnSpc>
              <a:buNone/>
            </a:pPr>
            <a:r>
              <a:rPr lang="en-US" altLang="en-US" sz="1800" dirty="0"/>
              <a:t>There are three methods to establish a classifier</a:t>
            </a:r>
          </a:p>
          <a:p>
            <a:pPr marL="642938" lvl="1" indent="-342900">
              <a:lnSpc>
                <a:spcPct val="110000"/>
              </a:lnSpc>
              <a:buFont typeface="+mj-lt"/>
              <a:buAutoNum type="arabicPeriod"/>
            </a:pPr>
            <a:r>
              <a:rPr lang="en-US" altLang="en-US" sz="1800" dirty="0"/>
              <a:t>Model a classification rule directly</a:t>
            </a:r>
          </a:p>
          <a:p>
            <a:pPr marL="857250" lvl="2" indent="-257175">
              <a:lnSpc>
                <a:spcPct val="110000"/>
              </a:lnSpc>
            </a:pPr>
            <a:r>
              <a:rPr lang="en-US" altLang="en-US" sz="1800" dirty="0"/>
              <a:t>Examples: k-NN, decision trees, perceptron, SVM</a:t>
            </a:r>
          </a:p>
          <a:p>
            <a:pPr marL="685800" lvl="1" indent="-385763">
              <a:lnSpc>
                <a:spcPct val="110000"/>
              </a:lnSpc>
              <a:buFont typeface="+mj-lt"/>
              <a:buAutoNum type="arabicPeriod"/>
            </a:pPr>
            <a:r>
              <a:rPr lang="en-US" altLang="en-US" sz="1800" dirty="0"/>
              <a:t>Model the probability of class memberships given input data</a:t>
            </a:r>
          </a:p>
          <a:p>
            <a:pPr marL="857250" lvl="2" indent="-257175">
              <a:lnSpc>
                <a:spcPct val="110000"/>
              </a:lnSpc>
            </a:pPr>
            <a:r>
              <a:rPr lang="en-US" altLang="en-US" sz="1800" dirty="0"/>
              <a:t>Example: logistic regression, perceptron with the cross-entropy cost</a:t>
            </a:r>
          </a:p>
          <a:p>
            <a:pPr marL="642938" lvl="1" indent="-342900">
              <a:lnSpc>
                <a:spcPct val="110000"/>
              </a:lnSpc>
              <a:buFont typeface="+mj-lt"/>
              <a:buAutoNum type="arabicPeriod"/>
            </a:pPr>
            <a:r>
              <a:rPr lang="en-US" altLang="en-US" sz="1800" dirty="0"/>
              <a:t>Make a probabilistic model of data within each class</a:t>
            </a:r>
          </a:p>
          <a:p>
            <a:pPr marL="857250" lvl="2" indent="-257175">
              <a:lnSpc>
                <a:spcPct val="110000"/>
              </a:lnSpc>
            </a:pPr>
            <a:r>
              <a:rPr lang="en-US" altLang="en-US" sz="1800" dirty="0"/>
              <a:t>Examples: Naïve Bayes, model based classifiers</a:t>
            </a:r>
          </a:p>
          <a:p>
            <a:pPr marL="600075" lvl="2" indent="0">
              <a:lnSpc>
                <a:spcPct val="110000"/>
              </a:lnSpc>
              <a:buNone/>
            </a:pPr>
            <a:endParaRPr lang="en-US" altLang="en-US" sz="1800" dirty="0"/>
          </a:p>
          <a:p>
            <a:pPr marL="600075" lvl="2" indent="0">
              <a:lnSpc>
                <a:spcPct val="110000"/>
              </a:lnSpc>
              <a:buNone/>
            </a:pPr>
            <a:r>
              <a:rPr lang="en-US" altLang="en-US" sz="1800" dirty="0"/>
              <a:t>1 and 2 are examples of discriminative or conditional classification</a:t>
            </a:r>
          </a:p>
          <a:p>
            <a:pPr marL="600075" lvl="2" indent="0">
              <a:lnSpc>
                <a:spcPct val="110000"/>
              </a:lnSpc>
              <a:buNone/>
            </a:pPr>
            <a:r>
              <a:rPr lang="en-US" altLang="en-US" sz="1800" dirty="0"/>
              <a:t>2 and 3 are both examples of probabilistic classification</a:t>
            </a:r>
          </a:p>
          <a:p>
            <a:pPr marL="600075" lvl="2" indent="0">
              <a:lnSpc>
                <a:spcPct val="110000"/>
              </a:lnSpc>
              <a:buNone/>
            </a:pPr>
            <a:r>
              <a:rPr lang="en-US" altLang="en-US" sz="1800" dirty="0"/>
              <a:t>3 is an example of generative classification</a:t>
            </a:r>
          </a:p>
          <a:p>
            <a:pPr marL="201216" indent="-201216">
              <a:lnSpc>
                <a:spcPct val="110000"/>
              </a:lnSpc>
            </a:pPr>
            <a:endParaRPr lang="en-US" altLang="en-US" sz="1800" dirty="0"/>
          </a:p>
        </p:txBody>
      </p:sp>
    </p:spTree>
    <p:extLst>
      <p:ext uri="{BB962C8B-B14F-4D97-AF65-F5344CB8AC3E}">
        <p14:creationId xmlns:p14="http://schemas.microsoft.com/office/powerpoint/2010/main" val="133534436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3346" name="Rectangle 2"/>
          <p:cNvSpPr>
            <a:spLocks noGrp="1" noChangeArrowheads="1"/>
          </p:cNvSpPr>
          <p:nvPr>
            <p:ph type="title"/>
          </p:nvPr>
        </p:nvSpPr>
        <p:spPr/>
        <p:txBody>
          <a:bodyPr/>
          <a:lstStyle/>
          <a:p>
            <a:r>
              <a:rPr lang="en-US" altLang="en-US" dirty="0"/>
              <a:t>K-means Clustering – Details</a:t>
            </a:r>
          </a:p>
        </p:txBody>
      </p:sp>
      <p:sp>
        <p:nvSpPr>
          <p:cNvPr id="1593347" name="Rectangle 3"/>
          <p:cNvSpPr>
            <a:spLocks noGrp="1" noChangeArrowheads="1"/>
          </p:cNvSpPr>
          <p:nvPr>
            <p:ph idx="4294967295"/>
          </p:nvPr>
        </p:nvSpPr>
        <p:spPr>
          <a:xfrm>
            <a:off x="791580" y="1988840"/>
            <a:ext cx="7200900" cy="2171700"/>
          </a:xfrm>
        </p:spPr>
        <p:txBody>
          <a:bodyPr>
            <a:noAutofit/>
          </a:bodyPr>
          <a:lstStyle/>
          <a:p>
            <a:pPr marL="400050" indent="-400050">
              <a:lnSpc>
                <a:spcPct val="90000"/>
              </a:lnSpc>
              <a:spcBef>
                <a:spcPts val="450"/>
              </a:spcBef>
              <a:spcAft>
                <a:spcPts val="450"/>
              </a:spcAft>
            </a:pPr>
            <a:r>
              <a:rPr lang="en-US" altLang="en-US" sz="2400" dirty="0">
                <a:cs typeface="Arial" panose="020B0604020202020204" pitchFamily="34" charset="0"/>
              </a:rPr>
              <a:t>K-means will converge for common similarity measures mentioned above.</a:t>
            </a:r>
          </a:p>
          <a:p>
            <a:pPr marL="400050" indent="-400050">
              <a:lnSpc>
                <a:spcPct val="90000"/>
              </a:lnSpc>
              <a:spcBef>
                <a:spcPts val="450"/>
              </a:spcBef>
              <a:spcAft>
                <a:spcPts val="450"/>
              </a:spcAft>
            </a:pPr>
            <a:r>
              <a:rPr lang="en-US" altLang="en-US" sz="2400" dirty="0">
                <a:cs typeface="Arial" panose="020B0604020202020204" pitchFamily="34" charset="0"/>
              </a:rPr>
              <a:t>Most of the convergence happens in the first few iterations.</a:t>
            </a:r>
          </a:p>
          <a:p>
            <a:pPr lvl="1" indent="-400050">
              <a:lnSpc>
                <a:spcPct val="90000"/>
              </a:lnSpc>
              <a:spcBef>
                <a:spcPts val="450"/>
              </a:spcBef>
              <a:spcAft>
                <a:spcPts val="450"/>
              </a:spcAft>
            </a:pPr>
            <a:r>
              <a:rPr lang="en-US" altLang="en-US" sz="2400" dirty="0">
                <a:cs typeface="Arial" panose="020B0604020202020204" pitchFamily="34" charset="0"/>
              </a:rPr>
              <a:t>Often the stopping condition is changed to ‘Until relatively few points change clusters’</a:t>
            </a:r>
          </a:p>
          <a:p>
            <a:pPr marL="400050" indent="-400050">
              <a:lnSpc>
                <a:spcPct val="90000"/>
              </a:lnSpc>
              <a:spcBef>
                <a:spcPts val="450"/>
              </a:spcBef>
              <a:spcAft>
                <a:spcPts val="450"/>
              </a:spcAft>
            </a:pPr>
            <a:r>
              <a:rPr lang="en-US" altLang="en-US" sz="2400" dirty="0">
                <a:cs typeface="Arial" panose="020B0604020202020204" pitchFamily="34" charset="0"/>
              </a:rPr>
              <a:t>Complexity is O( n * K * I * d )</a:t>
            </a:r>
          </a:p>
          <a:p>
            <a:pPr lvl="1" indent="-400050">
              <a:lnSpc>
                <a:spcPct val="90000"/>
              </a:lnSpc>
              <a:spcBef>
                <a:spcPts val="450"/>
              </a:spcBef>
              <a:spcAft>
                <a:spcPts val="450"/>
              </a:spcAft>
            </a:pPr>
            <a:r>
              <a:rPr lang="en-US" altLang="en-US" sz="2400" dirty="0">
                <a:cs typeface="Arial" panose="020B0604020202020204" pitchFamily="34" charset="0"/>
              </a:rPr>
              <a:t>n = number of points, K = number of clusters, </a:t>
            </a:r>
            <a:br>
              <a:rPr lang="en-US" altLang="en-US" sz="2400" dirty="0">
                <a:cs typeface="Arial" panose="020B0604020202020204" pitchFamily="34" charset="0"/>
              </a:rPr>
            </a:br>
            <a:r>
              <a:rPr lang="en-US" altLang="en-US" sz="2400" dirty="0">
                <a:cs typeface="Arial" panose="020B0604020202020204" pitchFamily="34" charset="0"/>
              </a:rPr>
              <a:t>I = number of iterations, d = number of attributes</a:t>
            </a:r>
          </a:p>
          <a:p>
            <a:pPr marL="342900" lvl="1" indent="0">
              <a:buNone/>
            </a:pPr>
            <a:endParaRPr lang="en-US" altLang="en-US" sz="2400" dirty="0"/>
          </a:p>
          <a:p>
            <a:pPr lvl="1" indent="-400050">
              <a:lnSpc>
                <a:spcPct val="90000"/>
              </a:lnSpc>
              <a:spcBef>
                <a:spcPts val="450"/>
              </a:spcBef>
              <a:spcAft>
                <a:spcPts val="450"/>
              </a:spcAft>
            </a:pPr>
            <a:endParaRPr lang="en-US" altLang="en-US" sz="2400" dirty="0">
              <a:cs typeface="Arial" panose="020B0604020202020204" pitchFamily="34" charset="0"/>
            </a:endParaRPr>
          </a:p>
        </p:txBody>
      </p:sp>
    </p:spTree>
    <p:extLst>
      <p:ext uri="{BB962C8B-B14F-4D97-AF65-F5344CB8AC3E}">
        <p14:creationId xmlns:p14="http://schemas.microsoft.com/office/powerpoint/2010/main" val="2972456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42" name="Rectangle 2"/>
          <p:cNvSpPr>
            <a:spLocks noGrp="1" noChangeArrowheads="1"/>
          </p:cNvSpPr>
          <p:nvPr>
            <p:ph type="title"/>
          </p:nvPr>
        </p:nvSpPr>
        <p:spPr/>
        <p:txBody>
          <a:bodyPr/>
          <a:lstStyle/>
          <a:p>
            <a:r>
              <a:rPr lang="en-US" altLang="en-US" dirty="0"/>
              <a:t>Evaluating K-means Clusters</a:t>
            </a:r>
          </a:p>
        </p:txBody>
      </p:sp>
      <p:sp>
        <p:nvSpPr>
          <p:cNvPr id="1597443" name="Rectangle 3"/>
          <p:cNvSpPr>
            <a:spLocks noGrp="1" noChangeArrowheads="1"/>
          </p:cNvSpPr>
          <p:nvPr>
            <p:ph type="body" idx="4294967295"/>
          </p:nvPr>
        </p:nvSpPr>
        <p:spPr>
          <a:xfrm>
            <a:off x="0" y="1243013"/>
            <a:ext cx="7272338" cy="3263900"/>
          </a:xfrm>
        </p:spPr>
        <p:txBody>
          <a:bodyPr>
            <a:normAutofit fontScale="77500" lnSpcReduction="20000"/>
          </a:bodyPr>
          <a:lstStyle/>
          <a:p>
            <a:pPr marL="0" indent="0" algn="ctr">
              <a:lnSpc>
                <a:spcPct val="90000"/>
              </a:lnSpc>
              <a:buNone/>
            </a:pPr>
            <a:r>
              <a:rPr lang="en-US" altLang="en-US" sz="1800" dirty="0"/>
              <a:t>Most Common Measure is Sum of Squared Error (SSE)</a:t>
            </a:r>
          </a:p>
          <a:p>
            <a:pPr lvl="1">
              <a:lnSpc>
                <a:spcPct val="90000"/>
              </a:lnSpc>
            </a:pPr>
            <a:r>
              <a:rPr lang="en-US" altLang="en-US" sz="1800" dirty="0"/>
              <a:t>For each point, the error is the distance to the nearest cluster</a:t>
            </a:r>
          </a:p>
          <a:p>
            <a:pPr lvl="1">
              <a:lnSpc>
                <a:spcPct val="90000"/>
              </a:lnSpc>
            </a:pPr>
            <a:r>
              <a:rPr lang="en-US" altLang="en-US" sz="1800" dirty="0"/>
              <a:t>To get SSE, we square these errors and sum them.</a:t>
            </a:r>
          </a:p>
          <a:p>
            <a:pPr lvl="1">
              <a:lnSpc>
                <a:spcPct val="90000"/>
              </a:lnSpc>
            </a:pPr>
            <a:endParaRPr lang="en-US" altLang="en-US" sz="1800" dirty="0"/>
          </a:p>
          <a:p>
            <a:pPr lvl="1">
              <a:lnSpc>
                <a:spcPct val="90000"/>
              </a:lnSpc>
              <a:buFont typeface="Arial" panose="020B0604020202020204" pitchFamily="34" charset="0"/>
              <a:buNone/>
            </a:pPr>
            <a:endParaRPr lang="en-US" altLang="en-US" sz="1800" dirty="0"/>
          </a:p>
          <a:p>
            <a:pPr lvl="1">
              <a:lnSpc>
                <a:spcPct val="90000"/>
              </a:lnSpc>
            </a:pPr>
            <a:endParaRPr lang="en-US" altLang="en-US" sz="1800" dirty="0"/>
          </a:p>
          <a:p>
            <a:pPr lvl="1">
              <a:lnSpc>
                <a:spcPct val="90000"/>
              </a:lnSpc>
            </a:pPr>
            <a:r>
              <a:rPr lang="en-US" altLang="en-US" sz="1800" i="1" dirty="0"/>
              <a:t>x </a:t>
            </a:r>
            <a:r>
              <a:rPr lang="en-US" altLang="en-US" sz="1800" dirty="0"/>
              <a:t>is a data point in cluster </a:t>
            </a:r>
            <a:r>
              <a:rPr lang="en-US" altLang="en-US" sz="1800" i="1" dirty="0"/>
              <a:t>C</a:t>
            </a:r>
            <a:r>
              <a:rPr lang="en-US" altLang="en-US" sz="1800" baseline="-25000" dirty="0"/>
              <a:t>i </a:t>
            </a:r>
            <a:r>
              <a:rPr lang="en-US" altLang="en-US" sz="1800" dirty="0"/>
              <a:t>and </a:t>
            </a:r>
            <a:r>
              <a:rPr lang="en-US" altLang="en-US" sz="1800" i="1" dirty="0" err="1"/>
              <a:t>z</a:t>
            </a:r>
            <a:r>
              <a:rPr lang="en-US" altLang="en-US" sz="1800" i="1" baseline="-25000" dirty="0" err="1"/>
              <a:t>i</a:t>
            </a:r>
            <a:r>
              <a:rPr lang="en-US" altLang="en-US" sz="1800" dirty="0"/>
              <a:t> is the representative point for cluster </a:t>
            </a:r>
            <a:r>
              <a:rPr lang="en-US" altLang="en-US" sz="1800" i="1" dirty="0"/>
              <a:t>C</a:t>
            </a:r>
            <a:r>
              <a:rPr lang="en-US" altLang="en-US" sz="1800" baseline="-25000" dirty="0"/>
              <a:t>i</a:t>
            </a:r>
            <a:r>
              <a:rPr lang="en-US" altLang="en-US" sz="1800" dirty="0"/>
              <a:t> </a:t>
            </a:r>
          </a:p>
          <a:p>
            <a:pPr lvl="2">
              <a:lnSpc>
                <a:spcPct val="90000"/>
              </a:lnSpc>
            </a:pPr>
            <a:r>
              <a:rPr lang="en-US" altLang="en-US" sz="1800" dirty="0"/>
              <a:t> can show that </a:t>
            </a:r>
            <a:r>
              <a:rPr lang="en-US" altLang="en-US" sz="1800" i="1" dirty="0"/>
              <a:t>m</a:t>
            </a:r>
            <a:r>
              <a:rPr lang="en-US" altLang="en-US" sz="1800" i="1" baseline="-25000" dirty="0"/>
              <a:t>i</a:t>
            </a:r>
            <a:r>
              <a:rPr lang="en-US" altLang="en-US" sz="1800" baseline="-25000" dirty="0"/>
              <a:t> </a:t>
            </a:r>
            <a:r>
              <a:rPr lang="en-US" altLang="en-US" sz="1800" dirty="0"/>
              <a:t>corresponds to the center (mean) of the cluster</a:t>
            </a:r>
          </a:p>
          <a:p>
            <a:pPr lvl="1">
              <a:lnSpc>
                <a:spcPct val="90000"/>
              </a:lnSpc>
            </a:pPr>
            <a:r>
              <a:rPr lang="en-US" altLang="en-US" sz="1800" dirty="0"/>
              <a:t>Given two clusters, we can choose the one with the smallest error</a:t>
            </a:r>
          </a:p>
          <a:p>
            <a:pPr lvl="1">
              <a:lnSpc>
                <a:spcPct val="90000"/>
              </a:lnSpc>
            </a:pPr>
            <a:r>
              <a:rPr lang="en-US" altLang="en-US" sz="1800" dirty="0"/>
              <a:t>One easy way to reduce SSE is to increase K, the number of clusters</a:t>
            </a:r>
          </a:p>
          <a:p>
            <a:pPr lvl="2">
              <a:lnSpc>
                <a:spcPct val="90000"/>
              </a:lnSpc>
            </a:pPr>
            <a:r>
              <a:rPr lang="en-US" altLang="en-US" sz="1800" b="1" dirty="0"/>
              <a:t> A good clustering with smaller K can have a lower SSE than a poor clustering with higher K</a:t>
            </a:r>
          </a:p>
        </p:txBody>
      </p:sp>
      <p:graphicFrame>
        <p:nvGraphicFramePr>
          <p:cNvPr id="1597444" name="Object 4"/>
          <p:cNvGraphicFramePr>
            <a:graphicFrameLocks noGrp="1" noChangeAspect="1"/>
          </p:cNvGraphicFramePr>
          <p:nvPr>
            <p:ph sz="half" idx="4294967295"/>
            <p:extLst>
              <p:ext uri="{D42A27DB-BD31-4B8C-83A1-F6EECF244321}">
                <p14:modId xmlns:p14="http://schemas.microsoft.com/office/powerpoint/2010/main" val="1838678576"/>
              </p:ext>
            </p:extLst>
          </p:nvPr>
        </p:nvGraphicFramePr>
        <p:xfrm>
          <a:off x="7023100" y="2241550"/>
          <a:ext cx="2120900" cy="719138"/>
        </p:xfrm>
        <a:graphic>
          <a:graphicData uri="http://schemas.openxmlformats.org/presentationml/2006/ole">
            <mc:AlternateContent xmlns:mc="http://schemas.openxmlformats.org/markup-compatibility/2006">
              <mc:Choice xmlns:v="urn:schemas-microsoft-com:vml" Requires="v">
                <p:oleObj spid="_x0000_s17415" name="Equation" r:id="rId4" imgW="1346040" imgH="457200" progId="Equation.3">
                  <p:embed/>
                </p:oleObj>
              </mc:Choice>
              <mc:Fallback>
                <p:oleObj name="Equation" r:id="rId4" imgW="1346040" imgH="457200" progId="Equation.3">
                  <p:embed/>
                  <p:pic>
                    <p:nvPicPr>
                      <p:cNvPr id="0" name=""/>
                      <p:cNvPicPr>
                        <a:picLocks noChangeAspect="1" noChangeArrowheads="1"/>
                      </p:cNvPicPr>
                      <p:nvPr/>
                    </p:nvPicPr>
                    <p:blipFill>
                      <a:blip r:embed="rId5"/>
                      <a:srcRect/>
                      <a:stretch>
                        <a:fillRect/>
                      </a:stretch>
                    </p:blipFill>
                    <p:spPr bwMode="auto">
                      <a:xfrm>
                        <a:off x="7023100" y="2241550"/>
                        <a:ext cx="2120900"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5484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33450"/>
            <a:ext cx="9144000" cy="457200"/>
          </a:xfrm>
          <a:solidFill>
            <a:srgbClr val="19705D"/>
          </a:solidFill>
        </p:spPr>
        <p:txBody>
          <a:bodyPr/>
          <a:lstStyle/>
          <a:p>
            <a:pPr algn="ctr"/>
            <a:r>
              <a:rPr lang="en-IN" sz="2000" dirty="0">
                <a:solidFill>
                  <a:schemeClr val="bg1"/>
                </a:solidFill>
              </a:rPr>
              <a:t>Example: Real life application of K-means clustering</a:t>
            </a:r>
          </a:p>
        </p:txBody>
      </p:sp>
      <p:sp>
        <p:nvSpPr>
          <p:cNvPr id="3" name="Content Placeholder 2"/>
          <p:cNvSpPr>
            <a:spLocks noGrp="1"/>
          </p:cNvSpPr>
          <p:nvPr>
            <p:ph idx="4294967295"/>
          </p:nvPr>
        </p:nvSpPr>
        <p:spPr>
          <a:xfrm>
            <a:off x="1979613" y="1965325"/>
            <a:ext cx="7164387" cy="4056063"/>
          </a:xfrm>
        </p:spPr>
        <p:txBody>
          <a:bodyPr/>
          <a:lstStyle/>
          <a:p>
            <a:pPr marL="0" indent="0" algn="ctr">
              <a:buNone/>
            </a:pPr>
            <a:r>
              <a:rPr lang="en-IN" sz="1800" b="1" dirty="0"/>
              <a:t>Colour Quantization</a:t>
            </a:r>
          </a:p>
          <a:p>
            <a:r>
              <a:rPr lang="en-IN" sz="1800" dirty="0"/>
              <a:t>Colour quantization is the process of reducing the number of distinct colours in an image. </a:t>
            </a:r>
          </a:p>
          <a:p>
            <a:r>
              <a:rPr lang="en-IN" sz="1800" dirty="0"/>
              <a:t>The intent is to preserve the colour appearance of the image as much as possible, while reducing the number of colours, whether for memory limitations or compression.</a:t>
            </a:r>
          </a:p>
          <a:p>
            <a:r>
              <a:rPr lang="en-IN" sz="1800" dirty="0"/>
              <a:t>Is best used when building Content-Based Image Retrieval (CBIR) systems. </a:t>
            </a:r>
          </a:p>
          <a:p>
            <a:pPr lvl="1"/>
            <a:r>
              <a:rPr lang="en-IN" sz="1800" dirty="0"/>
              <a:t>See  MIT Photobook, Visual Search, </a:t>
            </a:r>
          </a:p>
          <a:p>
            <a:r>
              <a:rPr lang="en-IN" sz="1800" dirty="0"/>
              <a:t>We will see how K-means clustering is used for image compression.</a:t>
            </a:r>
          </a:p>
          <a:p>
            <a:endParaRPr lang="en-IN" sz="1800" dirty="0"/>
          </a:p>
        </p:txBody>
      </p:sp>
      <p:sp>
        <p:nvSpPr>
          <p:cNvPr id="4" name="Rectangle 2"/>
          <p:cNvSpPr txBox="1">
            <a:spLocks noChangeArrowheads="1"/>
          </p:cNvSpPr>
          <p:nvPr/>
        </p:nvSpPr>
        <p:spPr bwMode="auto">
          <a:xfrm>
            <a:off x="0" y="101600"/>
            <a:ext cx="618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b="1" kern="1200">
                <a:solidFill>
                  <a:schemeClr val="tx1"/>
                </a:solidFill>
                <a:latin typeface="Cambria" pitchFamily="18" charset="0"/>
                <a:ea typeface="+mj-ea"/>
                <a:cs typeface="+mj-cs"/>
              </a:defRPr>
            </a:lvl1pPr>
            <a:lvl2pPr algn="l" rtl="0" fontAlgn="base">
              <a:spcBef>
                <a:spcPct val="0"/>
              </a:spcBef>
              <a:spcAft>
                <a:spcPct val="0"/>
              </a:spcAft>
              <a:defRPr sz="2400" b="1">
                <a:solidFill>
                  <a:schemeClr val="tx1"/>
                </a:solidFill>
                <a:latin typeface="Cambria" pitchFamily="18" charset="0"/>
              </a:defRPr>
            </a:lvl2pPr>
            <a:lvl3pPr algn="l" rtl="0" fontAlgn="base">
              <a:spcBef>
                <a:spcPct val="0"/>
              </a:spcBef>
              <a:spcAft>
                <a:spcPct val="0"/>
              </a:spcAft>
              <a:defRPr sz="2400" b="1">
                <a:solidFill>
                  <a:schemeClr val="tx1"/>
                </a:solidFill>
                <a:latin typeface="Cambria" pitchFamily="18" charset="0"/>
              </a:defRPr>
            </a:lvl3pPr>
            <a:lvl4pPr algn="l" rtl="0" fontAlgn="base">
              <a:spcBef>
                <a:spcPct val="0"/>
              </a:spcBef>
              <a:spcAft>
                <a:spcPct val="0"/>
              </a:spcAft>
              <a:defRPr sz="2400" b="1">
                <a:solidFill>
                  <a:schemeClr val="tx1"/>
                </a:solidFill>
                <a:latin typeface="Cambria" pitchFamily="18" charset="0"/>
              </a:defRPr>
            </a:lvl4pPr>
            <a:lvl5pPr algn="l" rtl="0" fontAlgn="base">
              <a:spcBef>
                <a:spcPct val="0"/>
              </a:spcBef>
              <a:spcAft>
                <a:spcPct val="0"/>
              </a:spcAft>
              <a:defRPr sz="2400" b="1">
                <a:solidFill>
                  <a:schemeClr val="tx1"/>
                </a:solidFill>
                <a:latin typeface="Cambria" pitchFamily="18" charset="0"/>
              </a:defRPr>
            </a:lvl5pPr>
            <a:lvl6pPr marL="457200" algn="l" rtl="0" fontAlgn="base">
              <a:spcBef>
                <a:spcPct val="0"/>
              </a:spcBef>
              <a:spcAft>
                <a:spcPct val="0"/>
              </a:spcAft>
              <a:defRPr sz="2400" b="1">
                <a:solidFill>
                  <a:schemeClr val="tx1"/>
                </a:solidFill>
                <a:latin typeface="Cambria" pitchFamily="18" charset="0"/>
              </a:defRPr>
            </a:lvl6pPr>
            <a:lvl7pPr marL="914400" algn="l" rtl="0" fontAlgn="base">
              <a:spcBef>
                <a:spcPct val="0"/>
              </a:spcBef>
              <a:spcAft>
                <a:spcPct val="0"/>
              </a:spcAft>
              <a:defRPr sz="2400" b="1">
                <a:solidFill>
                  <a:schemeClr val="tx1"/>
                </a:solidFill>
                <a:latin typeface="Cambria" pitchFamily="18" charset="0"/>
              </a:defRPr>
            </a:lvl7pPr>
            <a:lvl8pPr marL="1371600" algn="l" rtl="0" fontAlgn="base">
              <a:spcBef>
                <a:spcPct val="0"/>
              </a:spcBef>
              <a:spcAft>
                <a:spcPct val="0"/>
              </a:spcAft>
              <a:defRPr sz="2400" b="1">
                <a:solidFill>
                  <a:schemeClr val="tx1"/>
                </a:solidFill>
                <a:latin typeface="Cambria" pitchFamily="18" charset="0"/>
              </a:defRPr>
            </a:lvl8pPr>
            <a:lvl9pPr marL="1828800" algn="l" rtl="0" fontAlgn="base">
              <a:spcBef>
                <a:spcPct val="0"/>
              </a:spcBef>
              <a:spcAft>
                <a:spcPct val="0"/>
              </a:spcAft>
              <a:defRPr sz="2400" b="1">
                <a:solidFill>
                  <a:schemeClr val="tx1"/>
                </a:solidFill>
                <a:latin typeface="Cambria" pitchFamily="18" charset="0"/>
              </a:defRPr>
            </a:lvl9pPr>
          </a:lstStyle>
          <a:p>
            <a:pPr eaLnBrk="1" hangingPunct="1"/>
            <a:r>
              <a:rPr lang="en-US" altLang="en-US" dirty="0"/>
              <a:t>Application of K-means Clustering</a:t>
            </a:r>
          </a:p>
        </p:txBody>
      </p:sp>
    </p:spTree>
    <p:extLst>
      <p:ext uri="{BB962C8B-B14F-4D97-AF65-F5344CB8AC3E}">
        <p14:creationId xmlns:p14="http://schemas.microsoft.com/office/powerpoint/2010/main" val="1446672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Colour Quantization Problem</a:t>
            </a:r>
          </a:p>
        </p:txBody>
      </p:sp>
      <p:sp>
        <p:nvSpPr>
          <p:cNvPr id="3" name="Content Placeholder 2"/>
          <p:cNvSpPr>
            <a:spLocks noGrp="1"/>
          </p:cNvSpPr>
          <p:nvPr>
            <p:ph idx="4294967295"/>
          </p:nvPr>
        </p:nvSpPr>
        <p:spPr>
          <a:xfrm>
            <a:off x="0" y="1089025"/>
            <a:ext cx="7200900" cy="4056063"/>
          </a:xfrm>
        </p:spPr>
        <p:txBody>
          <a:bodyPr>
            <a:normAutofit fontScale="92500" lnSpcReduction="20000"/>
          </a:bodyPr>
          <a:lstStyle/>
          <a:p>
            <a:r>
              <a:rPr lang="en-IN" sz="1800" dirty="0"/>
              <a:t>Let us say we have an image that is stored with 24 bits/pixel and can have up to 16 million colours. </a:t>
            </a:r>
          </a:p>
          <a:p>
            <a:r>
              <a:rPr lang="en-IN" sz="1800" dirty="0"/>
              <a:t>We have a colour screen with 8 bits/pixel that can display only 256 colours. </a:t>
            </a:r>
          </a:p>
          <a:p>
            <a:r>
              <a:rPr lang="en-IN" sz="1800" dirty="0"/>
              <a:t>We want to ﬁnd the best 256 colours among all 16 million colours such that the image using only the 256 colours in the palette looks as close as possible to the original image. </a:t>
            </a:r>
          </a:p>
          <a:p>
            <a:pPr lvl="1"/>
            <a:r>
              <a:rPr lang="en-IN" sz="1800" dirty="0"/>
              <a:t>We have colour quantization where we map from high to lower resolution. </a:t>
            </a:r>
          </a:p>
          <a:p>
            <a:pPr lvl="1"/>
            <a:r>
              <a:rPr lang="en-IN" sz="1800" dirty="0"/>
              <a:t>of course we can always quantize uniformly, but this wastes the colour map by assigning entries to colours not existing in the image, or would not assign extra entries to colours frequently used in the image. </a:t>
            </a:r>
          </a:p>
          <a:p>
            <a:pPr lvl="1"/>
            <a:r>
              <a:rPr lang="en-IN" sz="1800" dirty="0"/>
              <a:t>For example, if the image is a seascape, we expect to see many shades of blue and maybe no red. So the distribution of the colour map entries should reﬂect the original density.</a:t>
            </a:r>
          </a:p>
        </p:txBody>
      </p:sp>
    </p:spTree>
    <p:extLst>
      <p:ext uri="{BB962C8B-B14F-4D97-AF65-F5344CB8AC3E}">
        <p14:creationId xmlns:p14="http://schemas.microsoft.com/office/powerpoint/2010/main" val="3293194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1"/>
          <p:cNvSpPr>
            <a:spLocks noGrp="1"/>
          </p:cNvSpPr>
          <p:nvPr>
            <p:ph type="title"/>
          </p:nvPr>
        </p:nvSpPr>
        <p:spPr/>
        <p:txBody>
          <a:bodyPr/>
          <a:lstStyle/>
          <a:p>
            <a:r>
              <a:rPr lang="en-US" altLang="zh-TW" dirty="0"/>
              <a:t>True - </a:t>
            </a:r>
            <a:r>
              <a:rPr lang="en-US" altLang="zh-TW" dirty="0" err="1"/>
              <a:t>Colour</a:t>
            </a:r>
            <a:r>
              <a:rPr lang="en-US" altLang="zh-TW" dirty="0"/>
              <a:t> vs. Index - </a:t>
            </a:r>
            <a:r>
              <a:rPr lang="en-US" altLang="zh-TW" dirty="0" err="1"/>
              <a:t>Colour</a:t>
            </a:r>
            <a:r>
              <a:rPr lang="en-US" altLang="zh-TW" dirty="0"/>
              <a:t> Images</a:t>
            </a:r>
            <a:endParaRPr lang="zh-TW" altLang="en-US" dirty="0"/>
          </a:p>
        </p:txBody>
      </p:sp>
      <p:sp>
        <p:nvSpPr>
          <p:cNvPr id="2" name="Text Placeholder 1"/>
          <p:cNvSpPr>
            <a:spLocks noGrp="1"/>
          </p:cNvSpPr>
          <p:nvPr>
            <p:ph type="body" idx="4294967295"/>
          </p:nvPr>
        </p:nvSpPr>
        <p:spPr>
          <a:xfrm>
            <a:off x="0" y="1520825"/>
            <a:ext cx="3429000" cy="479425"/>
          </a:xfrm>
        </p:spPr>
        <p:txBody>
          <a:bodyPr/>
          <a:lstStyle/>
          <a:p>
            <a:pPr marL="0" indent="0" algn="ctr">
              <a:buNone/>
            </a:pPr>
            <a:r>
              <a:rPr lang="en-US" altLang="zh-TW" sz="1800" dirty="0"/>
              <a:t>True-</a:t>
            </a:r>
            <a:r>
              <a:rPr lang="en-US" altLang="zh-TW" sz="1800" dirty="0" err="1"/>
              <a:t>colour</a:t>
            </a:r>
            <a:r>
              <a:rPr lang="en-US" altLang="zh-TW" sz="1800" dirty="0"/>
              <a:t> Image</a:t>
            </a:r>
          </a:p>
        </p:txBody>
      </p:sp>
      <p:sp>
        <p:nvSpPr>
          <p:cNvPr id="34819" name="內容版面配置區 2"/>
          <p:cNvSpPr>
            <a:spLocks noGrp="1"/>
          </p:cNvSpPr>
          <p:nvPr>
            <p:ph sz="half" idx="4294967295"/>
          </p:nvPr>
        </p:nvSpPr>
        <p:spPr>
          <a:xfrm>
            <a:off x="0" y="1905000"/>
            <a:ext cx="3730625" cy="3078163"/>
          </a:xfrm>
        </p:spPr>
        <p:txBody>
          <a:bodyPr/>
          <a:lstStyle/>
          <a:p>
            <a:pPr marL="514350" lvl="1" indent="-257175"/>
            <a:r>
              <a:rPr lang="en-US" altLang="zh-TW" sz="1800" dirty="0"/>
              <a:t>Each pixel is represented by a vector of 3 components [R, G, B]</a:t>
            </a:r>
          </a:p>
          <a:p>
            <a:pPr marL="514350" lvl="1" indent="-257175"/>
            <a:r>
              <a:rPr lang="en-IN" altLang="zh-TW" sz="1800" dirty="0"/>
              <a:t>For </a:t>
            </a:r>
            <a:r>
              <a:rPr lang="en-IN" altLang="zh-TW" sz="1800" dirty="0" err="1"/>
              <a:t>eg</a:t>
            </a:r>
            <a:r>
              <a:rPr lang="en-IN" altLang="zh-TW" sz="1800" dirty="0"/>
              <a:t>: 7 X 5 pixel image</a:t>
            </a:r>
          </a:p>
          <a:p>
            <a:pPr marL="514350" lvl="1" indent="-257175"/>
            <a:r>
              <a:rPr lang="en-IN" altLang="zh-TW" sz="1800" dirty="0"/>
              <a:t>File size = 7*5*3 bytes=105bytes</a:t>
            </a:r>
            <a:endParaRPr lang="zh-TW" altLang="en-US" sz="1800" dirty="0"/>
          </a:p>
        </p:txBody>
      </p:sp>
      <p:sp>
        <p:nvSpPr>
          <p:cNvPr id="3" name="Text Placeholder 2"/>
          <p:cNvSpPr>
            <a:spLocks noGrp="1"/>
          </p:cNvSpPr>
          <p:nvPr>
            <p:ph type="body" sz="quarter" idx="4294967295"/>
          </p:nvPr>
        </p:nvSpPr>
        <p:spPr>
          <a:xfrm>
            <a:off x="5715000" y="1509713"/>
            <a:ext cx="3429000" cy="479425"/>
          </a:xfrm>
        </p:spPr>
        <p:txBody>
          <a:bodyPr/>
          <a:lstStyle/>
          <a:p>
            <a:pPr marL="0" indent="0" algn="ctr">
              <a:buNone/>
            </a:pPr>
            <a:r>
              <a:rPr lang="en-US" altLang="zh-TW" sz="1800" dirty="0"/>
              <a:t>Index-</a:t>
            </a:r>
            <a:r>
              <a:rPr lang="en-US" altLang="zh-TW" sz="1800" dirty="0" err="1"/>
              <a:t>colour</a:t>
            </a:r>
            <a:r>
              <a:rPr lang="en-US" altLang="zh-TW" sz="1800" dirty="0"/>
              <a:t> Image</a:t>
            </a:r>
          </a:p>
        </p:txBody>
      </p:sp>
      <p:sp>
        <p:nvSpPr>
          <p:cNvPr id="34820" name="內容版面配置區 3"/>
          <p:cNvSpPr>
            <a:spLocks noGrp="1"/>
          </p:cNvSpPr>
          <p:nvPr>
            <p:ph sz="quarter" idx="4294967295"/>
          </p:nvPr>
        </p:nvSpPr>
        <p:spPr>
          <a:xfrm>
            <a:off x="5384800" y="1893888"/>
            <a:ext cx="3759200" cy="3078162"/>
          </a:xfrm>
        </p:spPr>
        <p:txBody>
          <a:bodyPr/>
          <a:lstStyle/>
          <a:p>
            <a:pPr marL="514350" lvl="1" indent="-257175"/>
            <a:r>
              <a:rPr lang="en-US" altLang="zh-TW" sz="1800" dirty="0"/>
              <a:t>Each pixel is represented by an index into a </a:t>
            </a:r>
            <a:r>
              <a:rPr lang="en-US" altLang="zh-TW" sz="1800" dirty="0" err="1"/>
              <a:t>colour</a:t>
            </a:r>
            <a:r>
              <a:rPr lang="en-US" altLang="zh-TW" sz="1800" dirty="0"/>
              <a:t> map</a:t>
            </a:r>
          </a:p>
          <a:p>
            <a:pPr marL="514350" lvl="1" indent="-257175"/>
            <a:r>
              <a:rPr lang="en-IN" altLang="zh-TW" sz="1800" dirty="0"/>
              <a:t>For </a:t>
            </a:r>
            <a:r>
              <a:rPr lang="en-IN" altLang="zh-TW" sz="1800" dirty="0" err="1"/>
              <a:t>eg</a:t>
            </a:r>
            <a:r>
              <a:rPr lang="en-IN" altLang="zh-TW" sz="1800" dirty="0"/>
              <a:t>: 7 X 5 pixel image</a:t>
            </a:r>
          </a:p>
          <a:p>
            <a:pPr marL="514350" lvl="1" indent="-257175"/>
            <a:r>
              <a:rPr lang="en-US" altLang="zh-TW" sz="1800" dirty="0"/>
              <a:t>File size = 6*3 bytes (pallet) + (7*5*1 bytes) (</a:t>
            </a:r>
            <a:r>
              <a:rPr lang="en-US" altLang="zh-TW" sz="1800" dirty="0" err="1"/>
              <a:t>colour</a:t>
            </a:r>
            <a:r>
              <a:rPr lang="en-US" altLang="zh-TW" sz="1800" dirty="0"/>
              <a:t>) = 53 bytes</a:t>
            </a:r>
          </a:p>
          <a:p>
            <a:pPr marL="514350" lvl="1" indent="-257175"/>
            <a:endParaRPr lang="en-US" altLang="zh-TW" sz="1800" dirty="0"/>
          </a:p>
          <a:p>
            <a:pPr marL="514350" lvl="1" indent="-257175"/>
            <a:endParaRPr lang="en-US" altLang="zh-TW" sz="1800" dirty="0"/>
          </a:p>
        </p:txBody>
      </p:sp>
      <p:sp>
        <p:nvSpPr>
          <p:cNvPr id="4" name="Rectangle 3"/>
          <p:cNvSpPr/>
          <p:nvPr/>
        </p:nvSpPr>
        <p:spPr>
          <a:xfrm>
            <a:off x="1763688" y="6556702"/>
            <a:ext cx="5645948" cy="184666"/>
          </a:xfrm>
          <a:prstGeom prst="rect">
            <a:avLst/>
          </a:prstGeom>
        </p:spPr>
        <p:txBody>
          <a:bodyPr wrap="square">
            <a:spAutoFit/>
          </a:bodyPr>
          <a:lstStyle/>
          <a:p>
            <a:r>
              <a:rPr lang="en-IN" sz="600" kern="0" dirty="0">
                <a:solidFill>
                  <a:prstClr val="black"/>
                </a:solidFill>
                <a:latin typeface="Cambria" panose="02040503050406030204" pitchFamily="18" charset="0"/>
              </a:rPr>
              <a:t>Image Source: http://incompliancemag.com/article/automotive-emc-case-study-hmi-graphics-influence-on-radiated-emissions/</a:t>
            </a:r>
          </a:p>
        </p:txBody>
      </p:sp>
      <p:pic>
        <p:nvPicPr>
          <p:cNvPr id="105478" name="Picture 6" descr="http://www.willamette.edu/~gorr/classes/GeneralGraphics/imageFormats/notpalette.gif"/>
          <p:cNvPicPr>
            <a:picLocks noChangeAspect="1" noChangeArrowheads="1"/>
          </p:cNvPicPr>
          <p:nvPr/>
        </p:nvPicPr>
        <p:blipFill rotWithShape="1">
          <a:blip r:embed="rId3">
            <a:extLst>
              <a:ext uri="{28A0092B-C50C-407E-A947-70E740481C1C}">
                <a14:useLocalDpi xmlns:a14="http://schemas.microsoft.com/office/drawing/2010/main" val="0"/>
              </a:ext>
            </a:extLst>
          </a:blip>
          <a:srcRect t="9382"/>
          <a:stretch/>
        </p:blipFill>
        <p:spPr bwMode="auto">
          <a:xfrm>
            <a:off x="838533" y="3923699"/>
            <a:ext cx="3409496" cy="1048352"/>
          </a:xfrm>
          <a:prstGeom prst="rect">
            <a:avLst/>
          </a:prstGeom>
          <a:noFill/>
          <a:extLst>
            <a:ext uri="{909E8E84-426E-40DD-AFC4-6F175D3DCCD1}">
              <a14:hiddenFill xmlns:a14="http://schemas.microsoft.com/office/drawing/2010/main">
                <a:solidFill>
                  <a:srgbClr val="FFFFFF"/>
                </a:solidFill>
              </a14:hiddenFill>
            </a:ext>
          </a:extLst>
        </p:spPr>
      </p:pic>
      <p:pic>
        <p:nvPicPr>
          <p:cNvPr id="105481" name="Picture 9" descr="http://www.willamette.edu/~gorr/classes/GeneralGraphics/imageFormats/palett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4900" y="3789040"/>
            <a:ext cx="3380769" cy="1913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067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標題 1"/>
          <p:cNvSpPr>
            <a:spLocks noGrp="1"/>
          </p:cNvSpPr>
          <p:nvPr>
            <p:ph type="title"/>
          </p:nvPr>
        </p:nvSpPr>
        <p:spPr/>
        <p:txBody>
          <a:bodyPr/>
          <a:lstStyle/>
          <a:p>
            <a:r>
              <a:rPr lang="en-US" altLang="zh-TW"/>
              <a:t>Example: Image Compression</a:t>
            </a:r>
            <a:endParaRPr lang="zh-TW" altLang="en-US"/>
          </a:p>
        </p:txBody>
      </p:sp>
      <p:sp>
        <p:nvSpPr>
          <p:cNvPr id="35843" name="內容版面配置區 2"/>
          <p:cNvSpPr>
            <a:spLocks noGrp="1"/>
          </p:cNvSpPr>
          <p:nvPr>
            <p:ph idx="4294967295"/>
          </p:nvPr>
        </p:nvSpPr>
        <p:spPr>
          <a:xfrm>
            <a:off x="0" y="2227263"/>
            <a:ext cx="5915025" cy="3262312"/>
          </a:xfrm>
        </p:spPr>
        <p:txBody>
          <a:bodyPr/>
          <a:lstStyle/>
          <a:p>
            <a:pPr marL="0" indent="0"/>
            <a:endParaRPr lang="en-US" altLang="zh-TW" dirty="0"/>
          </a:p>
          <a:p>
            <a:pPr marL="0" indent="0">
              <a:buNone/>
            </a:pPr>
            <a:r>
              <a:rPr lang="en-US" altLang="zh-TW" dirty="0"/>
              <a:t>	</a:t>
            </a:r>
          </a:p>
          <a:p>
            <a:pPr marL="0" indent="0"/>
            <a:endParaRPr lang="en-US" altLang="zh-TW" dirty="0"/>
          </a:p>
        </p:txBody>
      </p:sp>
      <p:sp>
        <p:nvSpPr>
          <p:cNvPr id="35844" name="內容版面配置區 1"/>
          <p:cNvSpPr>
            <a:spLocks noGrp="1"/>
          </p:cNvSpPr>
          <p:nvPr>
            <p:ph sz="half" idx="4294967295"/>
          </p:nvPr>
        </p:nvSpPr>
        <p:spPr>
          <a:xfrm>
            <a:off x="4464050" y="2278063"/>
            <a:ext cx="4679950" cy="1690687"/>
          </a:xfrm>
        </p:spPr>
        <p:txBody>
          <a:bodyPr>
            <a:normAutofit fontScale="92500" lnSpcReduction="20000"/>
          </a:bodyPr>
          <a:lstStyle/>
          <a:p>
            <a:pPr marL="342900" lvl="1" indent="0">
              <a:buNone/>
            </a:pPr>
            <a:r>
              <a:rPr lang="en-US" altLang="zh-TW" sz="1800" dirty="0">
                <a:sym typeface="Wingdings" panose="05000000000000000000" pitchFamily="2" charset="2"/>
              </a:rPr>
              <a:t>Date: 1998/04/05</a:t>
            </a:r>
          </a:p>
          <a:p>
            <a:pPr marL="342900" lvl="1" indent="0">
              <a:buNone/>
            </a:pPr>
            <a:r>
              <a:rPr lang="en-US" altLang="zh-TW" sz="1800" dirty="0">
                <a:sym typeface="Wingdings" panose="05000000000000000000" pitchFamily="2" charset="2"/>
              </a:rPr>
              <a:t>Dimension: 480x640</a:t>
            </a:r>
          </a:p>
          <a:p>
            <a:pPr marL="342900" lvl="1" indent="0">
              <a:buNone/>
            </a:pPr>
            <a:r>
              <a:rPr lang="en-US" altLang="zh-TW" sz="1800" dirty="0"/>
              <a:t>Raw data size: 480*640*3 bytes = 900KB</a:t>
            </a:r>
          </a:p>
          <a:p>
            <a:pPr marL="342900" lvl="1" indent="0">
              <a:buNone/>
            </a:pPr>
            <a:r>
              <a:rPr lang="en-US" altLang="zh-TW" sz="1800" dirty="0"/>
              <a:t>File size: 49.1KB</a:t>
            </a:r>
          </a:p>
          <a:p>
            <a:pPr marL="342900" lvl="1" indent="0">
              <a:buNone/>
            </a:pPr>
            <a:r>
              <a:rPr lang="en-US" altLang="zh-TW" sz="1800" dirty="0"/>
              <a:t>Compression ratio = 900/49.1 = 18.33 </a:t>
            </a:r>
            <a:endParaRPr lang="zh-TW" altLang="en-US" sz="1800" dirty="0"/>
          </a:p>
        </p:txBody>
      </p:sp>
      <p:pic>
        <p:nvPicPr>
          <p:cNvPr id="35848" name="圖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6637" y="1738773"/>
            <a:ext cx="3671888" cy="27539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bwMode="auto">
          <a:xfrm>
            <a:off x="436637" y="5665057"/>
            <a:ext cx="5427302" cy="68580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0" tIns="0" rIns="11046" bIns="11046" rtlCol="0" anchor="ctr" anchorCtr="0">
            <a:noAutofit/>
          </a:bodyPr>
          <a:lstStyle/>
          <a:p>
            <a:pPr>
              <a:lnSpc>
                <a:spcPct val="95000"/>
              </a:lnSpc>
              <a:defRPr/>
            </a:pPr>
            <a:r>
              <a:rPr lang="en-IN" sz="600" kern="0" dirty="0">
                <a:solidFill>
                  <a:prstClr val="black"/>
                </a:solidFill>
              </a:rPr>
              <a:t>Source: </a:t>
            </a:r>
            <a:r>
              <a:rPr lang="en-IN" sz="675" kern="0" dirty="0">
                <a:solidFill>
                  <a:prstClr val="black"/>
                </a:solidFill>
                <a:latin typeface="Cambria" panose="02040503050406030204" pitchFamily="18" charset="0"/>
                <a:cs typeface="Arial" panose="020B0604020202020204" pitchFamily="34" charset="0"/>
              </a:rPr>
              <a:t>“</a:t>
            </a:r>
            <a:r>
              <a:rPr lang="en-US" altLang="zh-TW" sz="675" i="1" kern="0" dirty="0">
                <a:solidFill>
                  <a:prstClr val="black"/>
                </a:solidFill>
                <a:latin typeface="Cambria" panose="02040503050406030204" pitchFamily="18" charset="0"/>
                <a:cs typeface="Arial" panose="020B0604020202020204" pitchFamily="34" charset="0"/>
              </a:rPr>
              <a:t>K-means Clustering”, PowerPoint presentation, </a:t>
            </a:r>
            <a:r>
              <a:rPr lang="en-US" altLang="zh-TW" sz="675" kern="0" dirty="0">
                <a:solidFill>
                  <a:prstClr val="black"/>
                </a:solidFill>
                <a:latin typeface="Cambria" panose="02040503050406030204" pitchFamily="18" charset="0"/>
                <a:cs typeface="Arial" panose="020B0604020202020204" pitchFamily="34" charset="0"/>
              </a:rPr>
              <a:t>J.-S. Roger Jang , CSIE Dept., National Taiwan Univ., </a:t>
            </a:r>
            <a:r>
              <a:rPr lang="en-US" altLang="zh-TW" sz="675" kern="0" dirty="0" err="1">
                <a:solidFill>
                  <a:prstClr val="black"/>
                </a:solidFill>
                <a:latin typeface="Cambria" panose="02040503050406030204" pitchFamily="18" charset="0"/>
                <a:cs typeface="Arial" panose="020B0604020202020204" pitchFamily="34" charset="0"/>
              </a:rPr>
              <a:t>Taiwan,http</a:t>
            </a:r>
            <a:r>
              <a:rPr lang="en-US" altLang="zh-TW" sz="675" kern="0" dirty="0">
                <a:solidFill>
                  <a:prstClr val="black"/>
                </a:solidFill>
                <a:latin typeface="Cambria" panose="02040503050406030204" pitchFamily="18" charset="0"/>
                <a:cs typeface="Arial" panose="020B0604020202020204" pitchFamily="34" charset="0"/>
              </a:rPr>
              <a:t>://mirlab.org/jang</a:t>
            </a:r>
            <a:endParaRPr lang="en-IN" sz="675" kern="0" dirty="0">
              <a:solidFill>
                <a:prstClr val="black"/>
              </a:solidFill>
              <a:latin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1643526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r>
              <a:rPr lang="en-US" altLang="zh-TW" dirty="0"/>
              <a:t>Application: Image Compression</a:t>
            </a:r>
          </a:p>
        </p:txBody>
      </p:sp>
      <p:sp>
        <p:nvSpPr>
          <p:cNvPr id="6150" name="Rectangle 3"/>
          <p:cNvSpPr>
            <a:spLocks noGrp="1" noChangeArrowheads="1"/>
          </p:cNvSpPr>
          <p:nvPr>
            <p:ph idx="4294967295"/>
          </p:nvPr>
        </p:nvSpPr>
        <p:spPr>
          <a:xfrm>
            <a:off x="1906588" y="1125538"/>
            <a:ext cx="7237412" cy="3262312"/>
          </a:xfrm>
        </p:spPr>
        <p:txBody>
          <a:bodyPr/>
          <a:lstStyle/>
          <a:p>
            <a:pPr>
              <a:defRPr/>
            </a:pPr>
            <a:r>
              <a:rPr lang="en-US" altLang="zh-TW" sz="1800" dirty="0"/>
              <a:t>Goal</a:t>
            </a:r>
          </a:p>
          <a:p>
            <a:pPr marL="685800" lvl="1" indent="-342900">
              <a:defRPr/>
            </a:pPr>
            <a:r>
              <a:rPr lang="en-US" altLang="zh-TW" sz="1800" dirty="0">
                <a:sym typeface="Wingdings" pitchFamily="2" charset="2"/>
              </a:rPr>
              <a:t>Convert a pixel image from true colours to indexed colours with minimum distortion.</a:t>
            </a:r>
            <a:endParaRPr lang="en-US" altLang="zh-TW" sz="1800" dirty="0"/>
          </a:p>
          <a:p>
            <a:pPr>
              <a:defRPr/>
            </a:pPr>
            <a:r>
              <a:rPr lang="en-US" altLang="zh-TW" sz="1800" dirty="0"/>
              <a:t>Steps</a:t>
            </a:r>
          </a:p>
          <a:p>
            <a:pPr marL="685800" lvl="1" indent="-342900">
              <a:defRPr/>
            </a:pPr>
            <a:r>
              <a:rPr lang="en-US" altLang="zh-TW" sz="1800" dirty="0">
                <a:sym typeface="Wingdings" pitchFamily="2" charset="2"/>
              </a:rPr>
              <a:t>Collect data from a true-</a:t>
            </a:r>
            <a:r>
              <a:rPr lang="en-US" altLang="zh-TW" sz="1800" dirty="0" err="1">
                <a:sym typeface="Wingdings" pitchFamily="2" charset="2"/>
              </a:rPr>
              <a:t>colour</a:t>
            </a:r>
            <a:r>
              <a:rPr lang="en-US" altLang="zh-TW" sz="1800" dirty="0">
                <a:sym typeface="Wingdings" pitchFamily="2" charset="2"/>
              </a:rPr>
              <a:t> image</a:t>
            </a:r>
          </a:p>
          <a:p>
            <a:pPr marL="685800" lvl="1" indent="-342900">
              <a:defRPr/>
            </a:pPr>
            <a:r>
              <a:rPr lang="en-US" altLang="zh-TW" sz="1800" dirty="0">
                <a:sym typeface="Wingdings" pitchFamily="2" charset="2"/>
              </a:rPr>
              <a:t>Perform K-means clustering to obtain cluster centers as the indexed colours </a:t>
            </a:r>
          </a:p>
          <a:p>
            <a:pPr marL="685800" lvl="1" indent="-342900">
              <a:defRPr/>
            </a:pPr>
            <a:r>
              <a:rPr lang="en-US" altLang="zh-TW" sz="1800" dirty="0">
                <a:sym typeface="Wingdings" pitchFamily="2" charset="2"/>
              </a:rPr>
              <a:t>Compute the compression rate</a:t>
            </a:r>
            <a:r>
              <a:rPr lang="en-US" altLang="zh-TW" sz="1800" dirty="0"/>
              <a:t> </a:t>
            </a:r>
          </a:p>
          <a:p>
            <a:pPr lvl="1">
              <a:buFontTx/>
              <a:buNone/>
              <a:defRPr/>
            </a:pPr>
            <a:endParaRPr lang="en-US" altLang="zh-TW" sz="1800" dirty="0"/>
          </a:p>
        </p:txBody>
      </p:sp>
      <p:graphicFrame>
        <p:nvGraphicFramePr>
          <p:cNvPr id="10" name="Object 67"/>
          <p:cNvGraphicFramePr>
            <a:graphicFrameLocks noChangeAspect="1"/>
          </p:cNvGraphicFramePr>
          <p:nvPr>
            <p:extLst>
              <p:ext uri="{D42A27DB-BD31-4B8C-83A1-F6EECF244321}">
                <p14:modId xmlns:p14="http://schemas.microsoft.com/office/powerpoint/2010/main" val="1147133460"/>
              </p:ext>
            </p:extLst>
          </p:nvPr>
        </p:nvGraphicFramePr>
        <p:xfrm>
          <a:off x="975912" y="3897052"/>
          <a:ext cx="7225634" cy="1908212"/>
        </p:xfrm>
        <a:graphic>
          <a:graphicData uri="http://schemas.openxmlformats.org/presentationml/2006/ole">
            <mc:AlternateContent xmlns:mc="http://schemas.openxmlformats.org/markup-compatibility/2006">
              <mc:Choice xmlns:v="urn:schemas-microsoft-com:vml" Requires="v">
                <p:oleObj spid="_x0000_s18439" name="Equation" r:id="rId4" imgW="3937000" imgH="1041400" progId="Equation.3">
                  <p:embed/>
                </p:oleObj>
              </mc:Choice>
              <mc:Fallback>
                <p:oleObj name="Equation" r:id="rId4" imgW="3937000" imgH="1041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5912" y="3897052"/>
                        <a:ext cx="7225634" cy="1908212"/>
                      </a:xfrm>
                      <a:prstGeom prst="rect">
                        <a:avLst/>
                      </a:prstGeom>
                      <a:solidFill>
                        <a:srgbClr val="FFFFFF"/>
                      </a:solidFill>
                      <a:ln>
                        <a:noFill/>
                      </a:ln>
                      <a:extLst/>
                    </p:spPr>
                  </p:pic>
                </p:oleObj>
              </mc:Fallback>
            </mc:AlternateContent>
          </a:graphicData>
        </a:graphic>
      </p:graphicFrame>
    </p:spTree>
    <p:extLst>
      <p:ext uri="{BB962C8B-B14F-4D97-AF65-F5344CB8AC3E}">
        <p14:creationId xmlns:p14="http://schemas.microsoft.com/office/powerpoint/2010/main" val="754562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標題 1"/>
          <p:cNvSpPr>
            <a:spLocks noGrp="1"/>
          </p:cNvSpPr>
          <p:nvPr>
            <p:ph type="title"/>
          </p:nvPr>
        </p:nvSpPr>
        <p:spPr/>
        <p:txBody>
          <a:bodyPr/>
          <a:lstStyle/>
          <a:p>
            <a:r>
              <a:rPr lang="en-US" altLang="zh-TW" dirty="0"/>
              <a:t>Example: Image Compression (1/3)</a:t>
            </a:r>
            <a:endParaRPr lang="zh-TW" altLang="en-US" dirty="0"/>
          </a:p>
        </p:txBody>
      </p:sp>
      <p:sp>
        <p:nvSpPr>
          <p:cNvPr id="39939" name="內容版面配置區 2"/>
          <p:cNvSpPr>
            <a:spLocks noGrp="1"/>
          </p:cNvSpPr>
          <p:nvPr>
            <p:ph idx="4294967295"/>
          </p:nvPr>
        </p:nvSpPr>
        <p:spPr>
          <a:xfrm>
            <a:off x="1885950" y="1141413"/>
            <a:ext cx="7258050" cy="3263900"/>
          </a:xfrm>
        </p:spPr>
        <p:txBody>
          <a:bodyPr>
            <a:normAutofit/>
          </a:bodyPr>
          <a:lstStyle/>
          <a:p>
            <a:pPr marL="0" indent="0" algn="ctr">
              <a:buNone/>
            </a:pPr>
            <a:r>
              <a:rPr lang="en-US" altLang="zh-TW" sz="1800" b="1" dirty="0"/>
              <a:t>Some quantities of the k-means clustering</a:t>
            </a:r>
          </a:p>
          <a:p>
            <a:pPr lvl="1"/>
            <a:r>
              <a:rPr lang="en-US" altLang="zh-TW" sz="1800" dirty="0">
                <a:sym typeface="Wingdings" panose="05000000000000000000" pitchFamily="2" charset="2"/>
              </a:rPr>
              <a:t>Number of pixels, n = 480x640 = 307200 </a:t>
            </a:r>
          </a:p>
          <a:p>
            <a:pPr lvl="2"/>
            <a:r>
              <a:rPr lang="en-US" altLang="zh-TW" sz="1800" dirty="0">
                <a:sym typeface="Wingdings" panose="05000000000000000000" pitchFamily="2" charset="2"/>
              </a:rPr>
              <a:t>These are number of vectors to be clustered</a:t>
            </a:r>
          </a:p>
          <a:p>
            <a:pPr lvl="1"/>
            <a:r>
              <a:rPr lang="en-US" altLang="zh-TW" sz="1800" dirty="0">
                <a:sym typeface="Wingdings" panose="05000000000000000000" pitchFamily="2" charset="2"/>
              </a:rPr>
              <a:t>Each pixel is represented by a vector</a:t>
            </a:r>
          </a:p>
          <a:p>
            <a:pPr lvl="1"/>
            <a:r>
              <a:rPr lang="en-US" altLang="zh-TW" sz="1800" dirty="0">
                <a:sym typeface="Wingdings" panose="05000000000000000000" pitchFamily="2" charset="2"/>
              </a:rPr>
              <a:t>Dimension,  d = 3 (R, G, B)</a:t>
            </a:r>
          </a:p>
          <a:p>
            <a:pPr lvl="1"/>
            <a:r>
              <a:rPr lang="en-US" altLang="zh-TW" sz="1800" dirty="0">
                <a:sym typeface="Wingdings" panose="05000000000000000000" pitchFamily="2" charset="2"/>
              </a:rPr>
              <a:t>Number of colours in the palette, m = 256 (no. of clusters)</a:t>
            </a:r>
            <a:endParaRPr lang="en-US" altLang="zh-TW" sz="1800" dirty="0"/>
          </a:p>
          <a:p>
            <a:pPr marL="0" indent="0">
              <a:buNone/>
            </a:pPr>
            <a:endParaRPr lang="en-US" altLang="zh-TW" sz="1800" dirty="0"/>
          </a:p>
          <a:p>
            <a:pPr marL="0" indent="0" algn="ctr">
              <a:buNone/>
            </a:pPr>
            <a:r>
              <a:rPr lang="en-US" altLang="zh-TW" sz="1800" b="1" dirty="0"/>
              <a:t>Indexing of pixels for an 2*3*3 image</a:t>
            </a:r>
          </a:p>
          <a:p>
            <a:pPr marL="0" indent="0"/>
            <a:endParaRPr lang="en-US" altLang="zh-TW" sz="1800" dirty="0"/>
          </a:p>
          <a:p>
            <a:pPr marL="0" indent="0"/>
            <a:endParaRPr lang="en-US" altLang="zh-TW" sz="1800" dirty="0"/>
          </a:p>
        </p:txBody>
      </p:sp>
      <p:graphicFrame>
        <p:nvGraphicFramePr>
          <p:cNvPr id="7" name="Object 45"/>
          <p:cNvGraphicFramePr>
            <a:graphicFrameLocks noChangeAspect="1"/>
          </p:cNvGraphicFramePr>
          <p:nvPr>
            <p:extLst/>
          </p:nvPr>
        </p:nvGraphicFramePr>
        <p:xfrm>
          <a:off x="4895851" y="4099753"/>
          <a:ext cx="2202656" cy="917972"/>
        </p:xfrm>
        <a:graphic>
          <a:graphicData uri="http://schemas.openxmlformats.org/presentationml/2006/ole">
            <mc:AlternateContent xmlns:mc="http://schemas.openxmlformats.org/markup-compatibility/2006">
              <mc:Choice xmlns:v="urn:schemas-microsoft-com:vml" Requires="v">
                <p:oleObj spid="_x0000_s19463" name="Equation" r:id="rId4" imgW="1701800" imgH="711200" progId="Equation.3">
                  <p:embed/>
                </p:oleObj>
              </mc:Choice>
              <mc:Fallback>
                <p:oleObj name="Equation" r:id="rId4" imgW="1701800" imgH="71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5851" y="4099753"/>
                        <a:ext cx="2202656" cy="9179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表格 4"/>
          <p:cNvGraphicFramePr>
            <a:graphicFrameLocks noGrp="1"/>
          </p:cNvGraphicFramePr>
          <p:nvPr>
            <p:extLst/>
          </p:nvPr>
        </p:nvGraphicFramePr>
        <p:xfrm>
          <a:off x="2357438" y="4154521"/>
          <a:ext cx="800100" cy="501254"/>
        </p:xfrm>
        <a:graphic>
          <a:graphicData uri="http://schemas.openxmlformats.org/drawingml/2006/table">
            <a:tbl>
              <a:tblPr>
                <a:tableStyleId>{5C22544A-7EE6-4342-B048-85BDC9FD1C3A}</a:tableStyleId>
              </a:tblPr>
              <a:tblGrid>
                <a:gridCol w="266700">
                  <a:extLst>
                    <a:ext uri="{9D8B030D-6E8A-4147-A177-3AD203B41FA5}">
                      <a16:colId xmlns:a16="http://schemas.microsoft.com/office/drawing/2014/main" val="20000"/>
                    </a:ext>
                  </a:extLst>
                </a:gridCol>
                <a:gridCol w="266700">
                  <a:extLst>
                    <a:ext uri="{9D8B030D-6E8A-4147-A177-3AD203B41FA5}">
                      <a16:colId xmlns:a16="http://schemas.microsoft.com/office/drawing/2014/main" val="20001"/>
                    </a:ext>
                  </a:extLst>
                </a:gridCol>
                <a:gridCol w="266700">
                  <a:extLst>
                    <a:ext uri="{9D8B030D-6E8A-4147-A177-3AD203B41FA5}">
                      <a16:colId xmlns:a16="http://schemas.microsoft.com/office/drawing/2014/main" val="20002"/>
                    </a:ext>
                  </a:extLst>
                </a:gridCol>
              </a:tblGrid>
              <a:tr h="250627">
                <a:tc>
                  <a:txBody>
                    <a:bodyPr/>
                    <a:lstStyle/>
                    <a:p>
                      <a:pPr algn="ctr"/>
                      <a:r>
                        <a:rPr lang="en-US" altLang="zh-TW" sz="900" dirty="0"/>
                        <a:t>13</a:t>
                      </a:r>
                      <a:endParaRPr lang="zh-TW" altLang="en-US" sz="900" dirty="0"/>
                    </a:p>
                  </a:txBody>
                  <a:tcPr marL="68580" marR="68580" marT="34222" marB="34222"/>
                </a:tc>
                <a:tc>
                  <a:txBody>
                    <a:bodyPr/>
                    <a:lstStyle/>
                    <a:p>
                      <a:pPr algn="ctr"/>
                      <a:r>
                        <a:rPr lang="en-US" altLang="zh-TW" sz="900" dirty="0"/>
                        <a:t>15</a:t>
                      </a:r>
                      <a:endParaRPr lang="zh-TW" altLang="en-US" sz="900" dirty="0"/>
                    </a:p>
                  </a:txBody>
                  <a:tcPr marL="68580" marR="68580" marT="34222" marB="34222"/>
                </a:tc>
                <a:tc>
                  <a:txBody>
                    <a:bodyPr/>
                    <a:lstStyle/>
                    <a:p>
                      <a:pPr algn="ctr"/>
                      <a:r>
                        <a:rPr lang="en-US" altLang="zh-TW" sz="900" dirty="0"/>
                        <a:t>17</a:t>
                      </a:r>
                      <a:endParaRPr lang="zh-TW" altLang="en-US" sz="900" dirty="0"/>
                    </a:p>
                  </a:txBody>
                  <a:tcPr marL="68580" marR="68580" marT="34222" marB="34222"/>
                </a:tc>
                <a:extLst>
                  <a:ext uri="{0D108BD9-81ED-4DB2-BD59-A6C34878D82A}">
                    <a16:rowId xmlns:a16="http://schemas.microsoft.com/office/drawing/2014/main" val="10000"/>
                  </a:ext>
                </a:extLst>
              </a:tr>
              <a:tr h="250627">
                <a:tc>
                  <a:txBody>
                    <a:bodyPr/>
                    <a:lstStyle/>
                    <a:p>
                      <a:pPr algn="ctr"/>
                      <a:r>
                        <a:rPr lang="en-US" altLang="zh-TW" sz="900" dirty="0"/>
                        <a:t>14</a:t>
                      </a:r>
                      <a:endParaRPr lang="zh-TW" altLang="en-US" sz="900" dirty="0"/>
                    </a:p>
                  </a:txBody>
                  <a:tcPr marL="68580" marR="68580" marT="34222" marB="34222"/>
                </a:tc>
                <a:tc>
                  <a:txBody>
                    <a:bodyPr/>
                    <a:lstStyle/>
                    <a:p>
                      <a:pPr algn="ctr"/>
                      <a:r>
                        <a:rPr lang="en-US" altLang="zh-TW" sz="900" dirty="0"/>
                        <a:t>16</a:t>
                      </a:r>
                      <a:endParaRPr lang="zh-TW" altLang="en-US" sz="900" dirty="0"/>
                    </a:p>
                  </a:txBody>
                  <a:tcPr marL="68580" marR="68580" marT="34222" marB="34222"/>
                </a:tc>
                <a:tc>
                  <a:txBody>
                    <a:bodyPr/>
                    <a:lstStyle/>
                    <a:p>
                      <a:pPr algn="ctr"/>
                      <a:r>
                        <a:rPr lang="en-US" altLang="zh-TW" sz="900" dirty="0"/>
                        <a:t>18</a:t>
                      </a:r>
                      <a:endParaRPr lang="zh-TW" altLang="en-US" sz="900" dirty="0"/>
                    </a:p>
                  </a:txBody>
                  <a:tcPr marL="68580" marR="68580" marT="34222" marB="34222"/>
                </a:tc>
                <a:extLst>
                  <a:ext uri="{0D108BD9-81ED-4DB2-BD59-A6C34878D82A}">
                    <a16:rowId xmlns:a16="http://schemas.microsoft.com/office/drawing/2014/main" val="10001"/>
                  </a:ext>
                </a:extLst>
              </a:tr>
            </a:tbl>
          </a:graphicData>
        </a:graphic>
      </p:graphicFrame>
      <p:graphicFrame>
        <p:nvGraphicFramePr>
          <p:cNvPr id="9" name="表格 9"/>
          <p:cNvGraphicFramePr>
            <a:graphicFrameLocks noGrp="1"/>
          </p:cNvGraphicFramePr>
          <p:nvPr>
            <p:extLst/>
          </p:nvPr>
        </p:nvGraphicFramePr>
        <p:xfrm>
          <a:off x="2583656" y="4331924"/>
          <a:ext cx="800100" cy="502444"/>
        </p:xfrm>
        <a:graphic>
          <a:graphicData uri="http://schemas.openxmlformats.org/drawingml/2006/table">
            <a:tbl>
              <a:tblPr>
                <a:tableStyleId>{5C22544A-7EE6-4342-B048-85BDC9FD1C3A}</a:tableStyleId>
              </a:tblPr>
              <a:tblGrid>
                <a:gridCol w="266700">
                  <a:extLst>
                    <a:ext uri="{9D8B030D-6E8A-4147-A177-3AD203B41FA5}">
                      <a16:colId xmlns:a16="http://schemas.microsoft.com/office/drawing/2014/main" val="20000"/>
                    </a:ext>
                  </a:extLst>
                </a:gridCol>
                <a:gridCol w="266700">
                  <a:extLst>
                    <a:ext uri="{9D8B030D-6E8A-4147-A177-3AD203B41FA5}">
                      <a16:colId xmlns:a16="http://schemas.microsoft.com/office/drawing/2014/main" val="20001"/>
                    </a:ext>
                  </a:extLst>
                </a:gridCol>
                <a:gridCol w="266700">
                  <a:extLst>
                    <a:ext uri="{9D8B030D-6E8A-4147-A177-3AD203B41FA5}">
                      <a16:colId xmlns:a16="http://schemas.microsoft.com/office/drawing/2014/main" val="20002"/>
                    </a:ext>
                  </a:extLst>
                </a:gridCol>
              </a:tblGrid>
              <a:tr h="251222">
                <a:tc>
                  <a:txBody>
                    <a:bodyPr/>
                    <a:lstStyle/>
                    <a:p>
                      <a:pPr algn="ctr"/>
                      <a:r>
                        <a:rPr lang="en-US" altLang="zh-TW" sz="900" dirty="0"/>
                        <a:t>7</a:t>
                      </a:r>
                      <a:endParaRPr lang="zh-TW" altLang="en-US" sz="900" dirty="0"/>
                    </a:p>
                  </a:txBody>
                  <a:tcPr marL="68580" marR="68580" marT="34303" marB="34303"/>
                </a:tc>
                <a:tc>
                  <a:txBody>
                    <a:bodyPr/>
                    <a:lstStyle/>
                    <a:p>
                      <a:pPr algn="ctr"/>
                      <a:r>
                        <a:rPr lang="en-US" altLang="zh-TW" sz="900" dirty="0"/>
                        <a:t>9</a:t>
                      </a:r>
                      <a:endParaRPr lang="zh-TW" altLang="en-US" sz="900" dirty="0"/>
                    </a:p>
                  </a:txBody>
                  <a:tcPr marL="68580" marR="68580" marT="34303" marB="34303"/>
                </a:tc>
                <a:tc>
                  <a:txBody>
                    <a:bodyPr/>
                    <a:lstStyle/>
                    <a:p>
                      <a:pPr algn="ctr"/>
                      <a:r>
                        <a:rPr lang="en-US" altLang="zh-TW" sz="900" dirty="0"/>
                        <a:t>11</a:t>
                      </a:r>
                      <a:endParaRPr lang="zh-TW" altLang="en-US" sz="900" dirty="0"/>
                    </a:p>
                  </a:txBody>
                  <a:tcPr marL="68580" marR="68580" marT="34303" marB="34303"/>
                </a:tc>
                <a:extLst>
                  <a:ext uri="{0D108BD9-81ED-4DB2-BD59-A6C34878D82A}">
                    <a16:rowId xmlns:a16="http://schemas.microsoft.com/office/drawing/2014/main" val="10000"/>
                  </a:ext>
                </a:extLst>
              </a:tr>
              <a:tr h="251222">
                <a:tc>
                  <a:txBody>
                    <a:bodyPr/>
                    <a:lstStyle/>
                    <a:p>
                      <a:pPr algn="ctr"/>
                      <a:r>
                        <a:rPr lang="en-US" altLang="zh-TW" sz="900" dirty="0"/>
                        <a:t>8</a:t>
                      </a:r>
                      <a:endParaRPr lang="zh-TW" altLang="en-US" sz="900" dirty="0"/>
                    </a:p>
                  </a:txBody>
                  <a:tcPr marL="68580" marR="68580" marT="34303" marB="34303"/>
                </a:tc>
                <a:tc>
                  <a:txBody>
                    <a:bodyPr/>
                    <a:lstStyle/>
                    <a:p>
                      <a:pPr algn="ctr"/>
                      <a:r>
                        <a:rPr lang="en-US" altLang="zh-TW" sz="900" dirty="0"/>
                        <a:t>10</a:t>
                      </a:r>
                      <a:endParaRPr lang="zh-TW" altLang="en-US" sz="900" dirty="0"/>
                    </a:p>
                  </a:txBody>
                  <a:tcPr marL="68580" marR="68580" marT="34303" marB="34303"/>
                </a:tc>
                <a:tc>
                  <a:txBody>
                    <a:bodyPr/>
                    <a:lstStyle/>
                    <a:p>
                      <a:pPr algn="ctr"/>
                      <a:r>
                        <a:rPr lang="en-US" altLang="zh-TW" sz="900" dirty="0"/>
                        <a:t>12</a:t>
                      </a:r>
                      <a:endParaRPr lang="zh-TW" altLang="en-US" sz="900" dirty="0"/>
                    </a:p>
                  </a:txBody>
                  <a:tcPr marL="68580" marR="68580" marT="34303" marB="34303"/>
                </a:tc>
                <a:extLst>
                  <a:ext uri="{0D108BD9-81ED-4DB2-BD59-A6C34878D82A}">
                    <a16:rowId xmlns:a16="http://schemas.microsoft.com/office/drawing/2014/main" val="10001"/>
                  </a:ext>
                </a:extLst>
              </a:tr>
            </a:tbl>
          </a:graphicData>
        </a:graphic>
      </p:graphicFrame>
      <p:graphicFrame>
        <p:nvGraphicFramePr>
          <p:cNvPr id="10" name="表格 10"/>
          <p:cNvGraphicFramePr>
            <a:graphicFrameLocks noGrp="1"/>
          </p:cNvGraphicFramePr>
          <p:nvPr>
            <p:extLst/>
          </p:nvPr>
        </p:nvGraphicFramePr>
        <p:xfrm>
          <a:off x="2800350" y="4493849"/>
          <a:ext cx="800100" cy="502444"/>
        </p:xfrm>
        <a:graphic>
          <a:graphicData uri="http://schemas.openxmlformats.org/drawingml/2006/table">
            <a:tbl>
              <a:tblPr>
                <a:tableStyleId>{5C22544A-7EE6-4342-B048-85BDC9FD1C3A}</a:tableStyleId>
              </a:tblPr>
              <a:tblGrid>
                <a:gridCol w="266700">
                  <a:extLst>
                    <a:ext uri="{9D8B030D-6E8A-4147-A177-3AD203B41FA5}">
                      <a16:colId xmlns:a16="http://schemas.microsoft.com/office/drawing/2014/main" val="20000"/>
                    </a:ext>
                  </a:extLst>
                </a:gridCol>
                <a:gridCol w="266700">
                  <a:extLst>
                    <a:ext uri="{9D8B030D-6E8A-4147-A177-3AD203B41FA5}">
                      <a16:colId xmlns:a16="http://schemas.microsoft.com/office/drawing/2014/main" val="20001"/>
                    </a:ext>
                  </a:extLst>
                </a:gridCol>
                <a:gridCol w="266700">
                  <a:extLst>
                    <a:ext uri="{9D8B030D-6E8A-4147-A177-3AD203B41FA5}">
                      <a16:colId xmlns:a16="http://schemas.microsoft.com/office/drawing/2014/main" val="20002"/>
                    </a:ext>
                  </a:extLst>
                </a:gridCol>
              </a:tblGrid>
              <a:tr h="251222">
                <a:tc>
                  <a:txBody>
                    <a:bodyPr/>
                    <a:lstStyle/>
                    <a:p>
                      <a:pPr algn="ctr"/>
                      <a:r>
                        <a:rPr lang="en-US" altLang="zh-TW" sz="900" dirty="0"/>
                        <a:t>1</a:t>
                      </a:r>
                      <a:endParaRPr lang="zh-TW" altLang="en-US" sz="900" dirty="0"/>
                    </a:p>
                  </a:txBody>
                  <a:tcPr marL="68580" marR="68580" marT="34303" marB="34303"/>
                </a:tc>
                <a:tc>
                  <a:txBody>
                    <a:bodyPr/>
                    <a:lstStyle/>
                    <a:p>
                      <a:pPr algn="ctr"/>
                      <a:r>
                        <a:rPr lang="en-US" altLang="zh-TW" sz="900" dirty="0"/>
                        <a:t>3</a:t>
                      </a:r>
                      <a:endParaRPr lang="zh-TW" altLang="en-US" sz="900" dirty="0"/>
                    </a:p>
                  </a:txBody>
                  <a:tcPr marL="68580" marR="68580" marT="34303" marB="34303"/>
                </a:tc>
                <a:tc>
                  <a:txBody>
                    <a:bodyPr/>
                    <a:lstStyle/>
                    <a:p>
                      <a:pPr algn="ctr"/>
                      <a:r>
                        <a:rPr lang="en-US" altLang="zh-TW" sz="900" dirty="0"/>
                        <a:t>5</a:t>
                      </a:r>
                      <a:endParaRPr lang="zh-TW" altLang="en-US" sz="900" dirty="0"/>
                    </a:p>
                  </a:txBody>
                  <a:tcPr marL="68580" marR="68580" marT="34303" marB="34303"/>
                </a:tc>
                <a:extLst>
                  <a:ext uri="{0D108BD9-81ED-4DB2-BD59-A6C34878D82A}">
                    <a16:rowId xmlns:a16="http://schemas.microsoft.com/office/drawing/2014/main" val="10000"/>
                  </a:ext>
                </a:extLst>
              </a:tr>
              <a:tr h="251222">
                <a:tc>
                  <a:txBody>
                    <a:bodyPr/>
                    <a:lstStyle/>
                    <a:p>
                      <a:pPr algn="ctr"/>
                      <a:r>
                        <a:rPr lang="en-US" altLang="zh-TW" sz="900" dirty="0"/>
                        <a:t>2</a:t>
                      </a:r>
                      <a:endParaRPr lang="zh-TW" altLang="en-US" sz="900" dirty="0"/>
                    </a:p>
                  </a:txBody>
                  <a:tcPr marL="68580" marR="68580" marT="34303" marB="34303"/>
                </a:tc>
                <a:tc>
                  <a:txBody>
                    <a:bodyPr/>
                    <a:lstStyle/>
                    <a:p>
                      <a:pPr algn="ctr"/>
                      <a:r>
                        <a:rPr lang="en-US" altLang="zh-TW" sz="900" dirty="0"/>
                        <a:t>4</a:t>
                      </a:r>
                      <a:endParaRPr lang="zh-TW" altLang="en-US" sz="900" dirty="0"/>
                    </a:p>
                  </a:txBody>
                  <a:tcPr marL="68580" marR="68580" marT="34303" marB="34303"/>
                </a:tc>
                <a:tc>
                  <a:txBody>
                    <a:bodyPr/>
                    <a:lstStyle/>
                    <a:p>
                      <a:pPr algn="ctr"/>
                      <a:r>
                        <a:rPr lang="en-US" altLang="zh-TW" sz="900" dirty="0"/>
                        <a:t>6</a:t>
                      </a:r>
                      <a:endParaRPr lang="zh-TW" altLang="en-US" sz="900" dirty="0"/>
                    </a:p>
                  </a:txBody>
                  <a:tcPr marL="68580" marR="68580" marT="34303" marB="34303"/>
                </a:tc>
                <a:extLst>
                  <a:ext uri="{0D108BD9-81ED-4DB2-BD59-A6C34878D82A}">
                    <a16:rowId xmlns:a16="http://schemas.microsoft.com/office/drawing/2014/main" val="10001"/>
                  </a:ext>
                </a:extLst>
              </a:tr>
            </a:tbl>
          </a:graphicData>
        </a:graphic>
      </p:graphicFrame>
      <p:sp>
        <p:nvSpPr>
          <p:cNvPr id="11" name="燕尾形向右箭號 5"/>
          <p:cNvSpPr/>
          <p:nvPr/>
        </p:nvSpPr>
        <p:spPr bwMode="auto">
          <a:xfrm>
            <a:off x="3908662" y="4223578"/>
            <a:ext cx="701279" cy="216694"/>
          </a:xfrm>
          <a:prstGeom prst="notchedRightArrow">
            <a:avLst/>
          </a:prstGeom>
          <a:solidFill>
            <a:schemeClr val="accent2">
              <a:lumMod val="20000"/>
              <a:lumOff val="80000"/>
            </a:schemeClr>
          </a:solidFill>
          <a:ln w="12700" cap="flat" cmpd="sng" algn="ctr">
            <a:solidFill>
              <a:schemeClr val="tx1"/>
            </a:solidFill>
            <a:prstDash val="solid"/>
            <a:round/>
            <a:headEnd type="none" w="sm" len="sm"/>
            <a:tailEnd type="none" w="sm" len="sm"/>
          </a:ln>
          <a:effectLst/>
        </p:spPr>
        <p:txBody>
          <a:bodyPr/>
          <a:lstStyle/>
          <a:p>
            <a:pPr algn="r">
              <a:defRPr/>
            </a:pPr>
            <a:endParaRPr lang="zh-TW" altLang="en-US" sz="2100" kern="0" dirty="0">
              <a:solidFill>
                <a:prstClr val="black"/>
              </a:solidFill>
              <a:latin typeface="Cambria" panose="02040503050406030204" pitchFamily="18" charset="0"/>
            </a:endParaRPr>
          </a:p>
        </p:txBody>
      </p:sp>
      <p:sp>
        <p:nvSpPr>
          <p:cNvPr id="12" name="流程圖: 替代處理程序 13"/>
          <p:cNvSpPr>
            <a:spLocks noChangeArrowheads="1"/>
          </p:cNvSpPr>
          <p:nvPr/>
        </p:nvSpPr>
        <p:spPr bwMode="auto">
          <a:xfrm rot="2401407">
            <a:off x="2280047" y="4316446"/>
            <a:ext cx="828675" cy="163116"/>
          </a:xfrm>
          <a:prstGeom prst="flowChartAlternateProcess">
            <a:avLst/>
          </a:prstGeom>
          <a:noFill/>
          <a:ln w="38100" algn="ctr">
            <a:solidFill>
              <a:srgbClr val="FFC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lnSpc>
                <a:spcPct val="93000"/>
              </a:lnSpc>
              <a:spcBef>
                <a:spcPct val="30000"/>
              </a:spcBef>
              <a:defRPr kumimoji="1" sz="2600" b="1">
                <a:solidFill>
                  <a:srgbClr val="FDFF31"/>
                </a:solidFill>
                <a:latin typeface="Arial" panose="020B0604020202020204" pitchFamily="34" charset="0"/>
                <a:ea typeface="新細明體" pitchFamily="18" charset="-120"/>
              </a:defRPr>
            </a:lvl1pPr>
            <a:lvl2pPr marL="742950" indent="-285750">
              <a:lnSpc>
                <a:spcPct val="87000"/>
              </a:lnSpc>
              <a:spcBef>
                <a:spcPct val="30000"/>
              </a:spcBef>
              <a:buChar char="•"/>
              <a:defRPr kumimoji="1" sz="2200" b="1">
                <a:solidFill>
                  <a:srgbClr val="FDFF31"/>
                </a:solidFill>
                <a:latin typeface="Arial" panose="020B0604020202020204" pitchFamily="34" charset="0"/>
                <a:ea typeface="新細明體" pitchFamily="18" charset="-120"/>
              </a:defRPr>
            </a:lvl2pPr>
            <a:lvl3pPr marL="1143000" indent="-228600">
              <a:lnSpc>
                <a:spcPct val="87000"/>
              </a:lnSpc>
              <a:spcBef>
                <a:spcPct val="30000"/>
              </a:spcBef>
              <a:buChar char="-"/>
              <a:defRPr kumimoji="1" sz="2200">
                <a:solidFill>
                  <a:srgbClr val="FDFF31"/>
                </a:solidFill>
                <a:latin typeface="Arial" panose="020B0604020202020204" pitchFamily="34" charset="0"/>
                <a:ea typeface="新細明體"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itchFamily="18" charset="-120"/>
              </a:defRPr>
            </a:lvl9pPr>
          </a:lstStyle>
          <a:p>
            <a:pPr algn="r">
              <a:lnSpc>
                <a:spcPct val="100000"/>
              </a:lnSpc>
              <a:spcBef>
                <a:spcPct val="0"/>
              </a:spcBef>
            </a:pPr>
            <a:endParaRPr lang="zh-TW" altLang="en-US" sz="450" b="0" kern="0" dirty="0">
              <a:solidFill>
                <a:srgbClr val="FAFD00"/>
              </a:solidFill>
              <a:latin typeface="Cambria" panose="02040503050406030204" pitchFamily="18" charset="0"/>
            </a:endParaRPr>
          </a:p>
        </p:txBody>
      </p:sp>
      <p:sp>
        <p:nvSpPr>
          <p:cNvPr id="13" name="流程圖: 替代處理程序 14"/>
          <p:cNvSpPr>
            <a:spLocks noChangeArrowheads="1"/>
          </p:cNvSpPr>
          <p:nvPr/>
        </p:nvSpPr>
        <p:spPr bwMode="auto">
          <a:xfrm rot="2401407">
            <a:off x="2313385" y="4617676"/>
            <a:ext cx="828675" cy="164306"/>
          </a:xfrm>
          <a:prstGeom prst="flowChartAlternateProcess">
            <a:avLst/>
          </a:prstGeom>
          <a:noFill/>
          <a:ln w="38100" algn="ctr">
            <a:solidFill>
              <a:srgbClr val="FFC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lnSpc>
                <a:spcPct val="93000"/>
              </a:lnSpc>
              <a:spcBef>
                <a:spcPct val="30000"/>
              </a:spcBef>
              <a:defRPr kumimoji="1" sz="2600" b="1">
                <a:solidFill>
                  <a:srgbClr val="FDFF31"/>
                </a:solidFill>
                <a:latin typeface="Arial" panose="020B0604020202020204" pitchFamily="34" charset="0"/>
                <a:ea typeface="新細明體" pitchFamily="18" charset="-120"/>
              </a:defRPr>
            </a:lvl1pPr>
            <a:lvl2pPr marL="742950" indent="-285750">
              <a:lnSpc>
                <a:spcPct val="87000"/>
              </a:lnSpc>
              <a:spcBef>
                <a:spcPct val="30000"/>
              </a:spcBef>
              <a:buChar char="•"/>
              <a:defRPr kumimoji="1" sz="2200" b="1">
                <a:solidFill>
                  <a:srgbClr val="FDFF31"/>
                </a:solidFill>
                <a:latin typeface="Arial" panose="020B0604020202020204" pitchFamily="34" charset="0"/>
                <a:ea typeface="新細明體" pitchFamily="18" charset="-120"/>
              </a:defRPr>
            </a:lvl2pPr>
            <a:lvl3pPr marL="1143000" indent="-228600">
              <a:lnSpc>
                <a:spcPct val="87000"/>
              </a:lnSpc>
              <a:spcBef>
                <a:spcPct val="30000"/>
              </a:spcBef>
              <a:buChar char="-"/>
              <a:defRPr kumimoji="1" sz="2200">
                <a:solidFill>
                  <a:srgbClr val="FDFF31"/>
                </a:solidFill>
                <a:latin typeface="Arial" panose="020B0604020202020204" pitchFamily="34" charset="0"/>
                <a:ea typeface="新細明體"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itchFamily="18" charset="-120"/>
              </a:defRPr>
            </a:lvl9pPr>
          </a:lstStyle>
          <a:p>
            <a:pPr algn="r">
              <a:lnSpc>
                <a:spcPct val="100000"/>
              </a:lnSpc>
              <a:spcBef>
                <a:spcPct val="0"/>
              </a:spcBef>
            </a:pPr>
            <a:endParaRPr lang="zh-TW" altLang="en-US" sz="450" b="0" kern="0" dirty="0">
              <a:solidFill>
                <a:srgbClr val="FAFD00"/>
              </a:solidFill>
              <a:latin typeface="Cambria" panose="02040503050406030204" pitchFamily="18" charset="0"/>
            </a:endParaRPr>
          </a:p>
        </p:txBody>
      </p:sp>
    </p:spTree>
    <p:extLst>
      <p:ext uri="{BB962C8B-B14F-4D97-AF65-F5344CB8AC3E}">
        <p14:creationId xmlns:p14="http://schemas.microsoft.com/office/powerpoint/2010/main" val="408910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p:txBody>
          <a:bodyPr/>
          <a:lstStyle/>
          <a:p>
            <a:r>
              <a:rPr lang="en-US" altLang="zh-TW" dirty="0"/>
              <a:t>Example: Image Compression (2/3)</a:t>
            </a:r>
          </a:p>
        </p:txBody>
      </p:sp>
      <p:grpSp>
        <p:nvGrpSpPr>
          <p:cNvPr id="4" name="Group 3"/>
          <p:cNvGrpSpPr/>
          <p:nvPr/>
        </p:nvGrpSpPr>
        <p:grpSpPr>
          <a:xfrm>
            <a:off x="791580" y="1049230"/>
            <a:ext cx="3895967" cy="2935687"/>
            <a:chOff x="1644309" y="1691778"/>
            <a:chExt cx="3043238" cy="2293139"/>
          </a:xfrm>
        </p:grpSpPr>
        <p:pic>
          <p:nvPicPr>
            <p:cNvPr id="41991" name="圖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4309" y="1702488"/>
              <a:ext cx="3043238" cy="2282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bwMode="auto">
            <a:xfrm>
              <a:off x="1644310" y="1691778"/>
              <a:ext cx="384516" cy="294194"/>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lIns="0" tIns="0" rIns="11046" bIns="11046" rtlCol="0" anchor="ctr" anchorCtr="0">
              <a:noAutofit/>
            </a:bodyPr>
            <a:lstStyle/>
            <a:p>
              <a:pPr algn="ctr" defTabSz="552398">
                <a:spcBef>
                  <a:spcPct val="50000"/>
                </a:spcBef>
              </a:pPr>
              <a:r>
                <a:rPr lang="en-IN" sz="2100" kern="0" dirty="0">
                  <a:solidFill>
                    <a:prstClr val="black"/>
                  </a:solidFill>
                  <a:latin typeface="Cambria" panose="02040503050406030204" pitchFamily="18" charset="0"/>
                </a:rPr>
                <a:t>K=2</a:t>
              </a:r>
            </a:p>
          </p:txBody>
        </p:sp>
      </p:grpSp>
      <p:grpSp>
        <p:nvGrpSpPr>
          <p:cNvPr id="5" name="Group 4"/>
          <p:cNvGrpSpPr/>
          <p:nvPr/>
        </p:nvGrpSpPr>
        <p:grpSpPr>
          <a:xfrm>
            <a:off x="791580" y="3632493"/>
            <a:ext cx="3895967" cy="2921974"/>
            <a:chOff x="1644308" y="3632493"/>
            <a:chExt cx="3043239" cy="2282428"/>
          </a:xfrm>
        </p:grpSpPr>
        <p:pic>
          <p:nvPicPr>
            <p:cNvPr id="41993" name="圖片 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4309" y="3632493"/>
              <a:ext cx="3043238" cy="2282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auto">
            <a:xfrm>
              <a:off x="1644308" y="3698365"/>
              <a:ext cx="384518" cy="273464"/>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lIns="0" tIns="0" rIns="11046" bIns="11046" rtlCol="0" anchor="ctr" anchorCtr="0">
              <a:noAutofit/>
            </a:bodyPr>
            <a:lstStyle/>
            <a:p>
              <a:pPr algn="ctr" defTabSz="552398">
                <a:spcBef>
                  <a:spcPct val="50000"/>
                </a:spcBef>
              </a:pPr>
              <a:r>
                <a:rPr lang="en-IN" sz="2100" kern="0" dirty="0">
                  <a:solidFill>
                    <a:prstClr val="black"/>
                  </a:solidFill>
                  <a:latin typeface="Cambria" panose="02040503050406030204" pitchFamily="18" charset="0"/>
                </a:rPr>
                <a:t>K=8</a:t>
              </a:r>
            </a:p>
          </p:txBody>
        </p:sp>
      </p:grpSp>
      <p:grpSp>
        <p:nvGrpSpPr>
          <p:cNvPr id="2" name="Group 1"/>
          <p:cNvGrpSpPr/>
          <p:nvPr/>
        </p:nvGrpSpPr>
        <p:grpSpPr>
          <a:xfrm>
            <a:off x="4572000" y="1095596"/>
            <a:ext cx="3852428" cy="2889322"/>
            <a:chOff x="4572000" y="1702488"/>
            <a:chExt cx="3043238" cy="2282429"/>
          </a:xfrm>
        </p:grpSpPr>
        <p:pic>
          <p:nvPicPr>
            <p:cNvPr id="41992" name="圖片 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0" y="1702488"/>
              <a:ext cx="3043238" cy="2282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bwMode="auto">
            <a:xfrm>
              <a:off x="4572001" y="1702489"/>
              <a:ext cx="365467" cy="294194"/>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lIns="0" tIns="0" rIns="11046" bIns="11046" rtlCol="0" anchor="ctr" anchorCtr="0">
              <a:noAutofit/>
            </a:bodyPr>
            <a:lstStyle/>
            <a:p>
              <a:pPr algn="ctr" defTabSz="552398">
                <a:spcBef>
                  <a:spcPct val="50000"/>
                </a:spcBef>
              </a:pPr>
              <a:r>
                <a:rPr lang="en-IN" sz="2100" kern="0" dirty="0">
                  <a:solidFill>
                    <a:prstClr val="black"/>
                  </a:solidFill>
                  <a:latin typeface="Cambria" panose="02040503050406030204" pitchFamily="18" charset="0"/>
                </a:rPr>
                <a:t>K=4</a:t>
              </a:r>
            </a:p>
          </p:txBody>
        </p:sp>
      </p:grpSp>
      <p:grpSp>
        <p:nvGrpSpPr>
          <p:cNvPr id="6" name="Group 5"/>
          <p:cNvGrpSpPr/>
          <p:nvPr/>
        </p:nvGrpSpPr>
        <p:grpSpPr>
          <a:xfrm>
            <a:off x="4552950" y="3632493"/>
            <a:ext cx="3871478" cy="2903608"/>
            <a:chOff x="4552950" y="3632493"/>
            <a:chExt cx="3043238" cy="2282428"/>
          </a:xfrm>
        </p:grpSpPr>
        <p:pic>
          <p:nvPicPr>
            <p:cNvPr id="41994" name="圖片 5"/>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52950" y="3632493"/>
              <a:ext cx="3043238" cy="2282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bwMode="auto">
            <a:xfrm>
              <a:off x="4572000" y="3680804"/>
              <a:ext cx="384518" cy="273464"/>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lIns="0" tIns="0" rIns="11046" bIns="11046" rtlCol="0" anchor="ctr" anchorCtr="0">
              <a:noAutofit/>
            </a:bodyPr>
            <a:lstStyle/>
            <a:p>
              <a:pPr algn="ctr" defTabSz="552398">
                <a:spcBef>
                  <a:spcPct val="50000"/>
                </a:spcBef>
              </a:pPr>
              <a:r>
                <a:rPr lang="en-IN" sz="2100" kern="0" dirty="0">
                  <a:solidFill>
                    <a:prstClr val="black"/>
                  </a:solidFill>
                  <a:latin typeface="Cambria" panose="02040503050406030204" pitchFamily="18" charset="0"/>
                </a:rPr>
                <a:t>K=16</a:t>
              </a:r>
            </a:p>
          </p:txBody>
        </p:sp>
      </p:grpSp>
    </p:spTree>
    <p:extLst>
      <p:ext uri="{BB962C8B-B14F-4D97-AF65-F5344CB8AC3E}">
        <p14:creationId xmlns:p14="http://schemas.microsoft.com/office/powerpoint/2010/main" val="184750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p:txBody>
          <a:bodyPr/>
          <a:lstStyle/>
          <a:p>
            <a:r>
              <a:rPr lang="en-US" altLang="zh-TW" dirty="0"/>
              <a:t>Example: Image Compression (3/3)</a:t>
            </a:r>
          </a:p>
        </p:txBody>
      </p:sp>
      <p:grpSp>
        <p:nvGrpSpPr>
          <p:cNvPr id="2" name="Group 1"/>
          <p:cNvGrpSpPr/>
          <p:nvPr/>
        </p:nvGrpSpPr>
        <p:grpSpPr>
          <a:xfrm>
            <a:off x="755576" y="1021497"/>
            <a:ext cx="3997399" cy="2934951"/>
            <a:chOff x="1644310" y="1674019"/>
            <a:chExt cx="3108665" cy="2282429"/>
          </a:xfrm>
        </p:grpSpPr>
        <p:pic>
          <p:nvPicPr>
            <p:cNvPr id="44039" name="圖片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9737" y="1674019"/>
              <a:ext cx="3043238" cy="2282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bwMode="auto">
            <a:xfrm>
              <a:off x="1644310" y="1691778"/>
              <a:ext cx="384516" cy="294194"/>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lIns="0" tIns="0" rIns="11046" bIns="11046" rtlCol="0" anchor="ctr" anchorCtr="0">
              <a:noAutofit/>
            </a:bodyPr>
            <a:lstStyle/>
            <a:p>
              <a:pPr algn="ctr" defTabSz="552398">
                <a:spcBef>
                  <a:spcPct val="50000"/>
                </a:spcBef>
              </a:pPr>
              <a:r>
                <a:rPr lang="en-IN" sz="2100" kern="0" dirty="0">
                  <a:solidFill>
                    <a:prstClr val="black"/>
                  </a:solidFill>
                  <a:latin typeface="Cambria" panose="02040503050406030204" pitchFamily="18" charset="0"/>
                </a:rPr>
                <a:t>K=32</a:t>
              </a:r>
            </a:p>
          </p:txBody>
        </p:sp>
      </p:grpSp>
      <p:grpSp>
        <p:nvGrpSpPr>
          <p:cNvPr id="3" name="Group 2"/>
          <p:cNvGrpSpPr/>
          <p:nvPr/>
        </p:nvGrpSpPr>
        <p:grpSpPr>
          <a:xfrm>
            <a:off x="4538663" y="1082619"/>
            <a:ext cx="3849761" cy="2873830"/>
            <a:chOff x="4538663" y="1674019"/>
            <a:chExt cx="3057525" cy="2282429"/>
          </a:xfrm>
        </p:grpSpPr>
        <p:pic>
          <p:nvPicPr>
            <p:cNvPr id="44040" name="圖片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52950" y="1674019"/>
              <a:ext cx="3043238" cy="2282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bwMode="auto">
            <a:xfrm>
              <a:off x="4538663" y="1691777"/>
              <a:ext cx="384516" cy="294194"/>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lIns="0" tIns="0" rIns="11046" bIns="11046" rtlCol="0" anchor="ctr" anchorCtr="0">
              <a:noAutofit/>
            </a:bodyPr>
            <a:lstStyle/>
            <a:p>
              <a:pPr algn="ctr" defTabSz="552398">
                <a:spcBef>
                  <a:spcPct val="50000"/>
                </a:spcBef>
              </a:pPr>
              <a:r>
                <a:rPr lang="en-IN" sz="2100" kern="0" dirty="0">
                  <a:solidFill>
                    <a:prstClr val="black"/>
                  </a:solidFill>
                  <a:latin typeface="Cambria" panose="02040503050406030204" pitchFamily="18" charset="0"/>
                </a:rPr>
                <a:t>K=64</a:t>
              </a:r>
            </a:p>
          </p:txBody>
        </p:sp>
      </p:grpSp>
      <p:grpSp>
        <p:nvGrpSpPr>
          <p:cNvPr id="4" name="Group 3"/>
          <p:cNvGrpSpPr/>
          <p:nvPr/>
        </p:nvGrpSpPr>
        <p:grpSpPr>
          <a:xfrm>
            <a:off x="647564" y="3618310"/>
            <a:ext cx="4105411" cy="2915973"/>
            <a:chOff x="1539535" y="3618311"/>
            <a:chExt cx="3213440" cy="2282428"/>
          </a:xfrm>
        </p:grpSpPr>
        <p:pic>
          <p:nvPicPr>
            <p:cNvPr id="44042" name="圖片 8"/>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09737" y="3618311"/>
              <a:ext cx="3043238" cy="2282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bwMode="auto">
            <a:xfrm>
              <a:off x="1539535" y="3662254"/>
              <a:ext cx="554720" cy="294194"/>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lIns="0" tIns="0" rIns="11046" bIns="11046" rtlCol="0" anchor="ctr" anchorCtr="0">
              <a:noAutofit/>
            </a:bodyPr>
            <a:lstStyle/>
            <a:p>
              <a:pPr algn="ctr" defTabSz="552398">
                <a:spcBef>
                  <a:spcPct val="50000"/>
                </a:spcBef>
              </a:pPr>
              <a:r>
                <a:rPr lang="en-IN" sz="2100" kern="0" dirty="0">
                  <a:solidFill>
                    <a:prstClr val="black"/>
                  </a:solidFill>
                  <a:latin typeface="Cambria" panose="02040503050406030204" pitchFamily="18" charset="0"/>
                </a:rPr>
                <a:t>K=128</a:t>
              </a:r>
            </a:p>
          </p:txBody>
        </p:sp>
      </p:grpSp>
      <p:grpSp>
        <p:nvGrpSpPr>
          <p:cNvPr id="5" name="Group 4"/>
          <p:cNvGrpSpPr/>
          <p:nvPr/>
        </p:nvGrpSpPr>
        <p:grpSpPr>
          <a:xfrm>
            <a:off x="4673854" y="3662254"/>
            <a:ext cx="3304172" cy="2503050"/>
            <a:chOff x="4673854" y="3662254"/>
            <a:chExt cx="2525856" cy="1913443"/>
          </a:xfrm>
        </p:grpSpPr>
        <p:pic>
          <p:nvPicPr>
            <p:cNvPr id="44041" name="圖片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50619" y="3888581"/>
              <a:ext cx="2249091" cy="1687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bwMode="auto">
            <a:xfrm>
              <a:off x="4673854" y="3662254"/>
              <a:ext cx="554720" cy="294194"/>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lIns="0" tIns="0" rIns="11046" bIns="11046" rtlCol="0" anchor="ctr" anchorCtr="0">
              <a:noAutofit/>
            </a:bodyPr>
            <a:lstStyle/>
            <a:p>
              <a:pPr algn="ctr" defTabSz="552398">
                <a:spcBef>
                  <a:spcPct val="50000"/>
                </a:spcBef>
              </a:pPr>
              <a:r>
                <a:rPr lang="en-IN" sz="2100" kern="0" dirty="0">
                  <a:solidFill>
                    <a:prstClr val="black"/>
                  </a:solidFill>
                  <a:latin typeface="Cambria" panose="02040503050406030204" pitchFamily="18" charset="0"/>
                </a:rPr>
                <a:t>K=256</a:t>
              </a:r>
            </a:p>
          </p:txBody>
        </p:sp>
      </p:grpSp>
    </p:spTree>
    <p:extLst>
      <p:ext uri="{BB962C8B-B14F-4D97-AF65-F5344CB8AC3E}">
        <p14:creationId xmlns:p14="http://schemas.microsoft.com/office/powerpoint/2010/main" val="204171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4980" name="Rectangle 4"/>
          <p:cNvSpPr>
            <a:spLocks noGrp="1" noChangeArrowheads="1"/>
          </p:cNvSpPr>
          <p:nvPr>
            <p:ph type="title"/>
          </p:nvPr>
        </p:nvSpPr>
        <p:spPr/>
        <p:txBody>
          <a:bodyPr/>
          <a:lstStyle/>
          <a:p>
            <a:r>
              <a:rPr lang="en-US" altLang="en-US"/>
              <a:t>What is Cluster Analysis?</a:t>
            </a:r>
          </a:p>
        </p:txBody>
      </p:sp>
      <p:sp>
        <p:nvSpPr>
          <p:cNvPr id="1534981" name="Rectangle 5"/>
          <p:cNvSpPr>
            <a:spLocks noGrp="1" noChangeArrowheads="1"/>
          </p:cNvSpPr>
          <p:nvPr>
            <p:ph idx="4294967295"/>
          </p:nvPr>
        </p:nvSpPr>
        <p:spPr>
          <a:xfrm>
            <a:off x="1871663" y="1162050"/>
            <a:ext cx="7272337" cy="971550"/>
          </a:xfrm>
        </p:spPr>
        <p:txBody>
          <a:bodyPr>
            <a:normAutofit fontScale="92500" lnSpcReduction="20000"/>
          </a:bodyPr>
          <a:lstStyle/>
          <a:p>
            <a:r>
              <a:rPr lang="en-US" altLang="en-US" sz="1800" dirty="0">
                <a:cs typeface="Arial" panose="020B0604020202020204" pitchFamily="34" charset="0"/>
              </a:rPr>
              <a:t>Finding groups of objects such that </a:t>
            </a:r>
          </a:p>
          <a:p>
            <a:pPr lvl="1"/>
            <a:r>
              <a:rPr lang="en-US" altLang="en-US" sz="1650" dirty="0">
                <a:cs typeface="Arial" panose="020B0604020202020204" pitchFamily="34" charset="0"/>
              </a:rPr>
              <a:t>the objects in a group will be similar (or related) to one another </a:t>
            </a:r>
          </a:p>
          <a:p>
            <a:pPr lvl="1"/>
            <a:r>
              <a:rPr lang="en-US" altLang="en-US" sz="1650" dirty="0">
                <a:cs typeface="Arial" panose="020B0604020202020204" pitchFamily="34" charset="0"/>
              </a:rPr>
              <a:t>and different from (or unrelated to) the objects in other groups</a:t>
            </a:r>
          </a:p>
        </p:txBody>
      </p:sp>
      <p:grpSp>
        <p:nvGrpSpPr>
          <p:cNvPr id="2" name="Group 1"/>
          <p:cNvGrpSpPr/>
          <p:nvPr/>
        </p:nvGrpSpPr>
        <p:grpSpPr>
          <a:xfrm>
            <a:off x="996875" y="2456892"/>
            <a:ext cx="7293126" cy="3725836"/>
            <a:chOff x="1295400" y="2667000"/>
            <a:chExt cx="7010400" cy="3581400"/>
          </a:xfrm>
        </p:grpSpPr>
        <p:grpSp>
          <p:nvGrpSpPr>
            <p:cNvPr id="1534982" name="Group 6"/>
            <p:cNvGrpSpPr>
              <a:grpSpLocks/>
            </p:cNvGrpSpPr>
            <p:nvPr/>
          </p:nvGrpSpPr>
          <p:grpSpPr bwMode="auto">
            <a:xfrm>
              <a:off x="3276600" y="3570288"/>
              <a:ext cx="3048000" cy="2678112"/>
              <a:chOff x="2160" y="2544"/>
              <a:chExt cx="1920" cy="1687"/>
            </a:xfrm>
          </p:grpSpPr>
          <p:sp>
            <p:nvSpPr>
              <p:cNvPr id="1534983" name="Line 7"/>
              <p:cNvSpPr>
                <a:spLocks noChangeShapeType="1"/>
              </p:cNvSpPr>
              <p:nvPr/>
            </p:nvSpPr>
            <p:spPr bwMode="auto">
              <a:xfrm>
                <a:off x="2736" y="2544"/>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100" kern="0" dirty="0">
                  <a:solidFill>
                    <a:prstClr val="black"/>
                  </a:solidFill>
                  <a:cs typeface="Arial" panose="020B0604020202020204" pitchFamily="34" charset="0"/>
                </a:endParaRPr>
              </a:p>
            </p:txBody>
          </p:sp>
          <p:sp>
            <p:nvSpPr>
              <p:cNvPr id="1534984" name="Line 8"/>
              <p:cNvSpPr>
                <a:spLocks noChangeShapeType="1"/>
              </p:cNvSpPr>
              <p:nvPr/>
            </p:nvSpPr>
            <p:spPr bwMode="auto">
              <a:xfrm>
                <a:off x="2736" y="3696"/>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100" kern="0" dirty="0">
                  <a:solidFill>
                    <a:prstClr val="black"/>
                  </a:solidFill>
                  <a:cs typeface="Arial" panose="020B0604020202020204" pitchFamily="34" charset="0"/>
                </a:endParaRPr>
              </a:p>
            </p:txBody>
          </p:sp>
          <p:sp>
            <p:nvSpPr>
              <p:cNvPr id="1534985" name="Freeform 9"/>
              <p:cNvSpPr>
                <a:spLocks/>
              </p:cNvSpPr>
              <p:nvPr/>
            </p:nvSpPr>
            <p:spPr bwMode="auto">
              <a:xfrm>
                <a:off x="2226" y="3696"/>
                <a:ext cx="510" cy="535"/>
              </a:xfrm>
              <a:custGeom>
                <a:avLst/>
                <a:gdLst>
                  <a:gd name="T0" fmla="*/ 510 w 510"/>
                  <a:gd name="T1" fmla="*/ 0 h 535"/>
                  <a:gd name="T2" fmla="*/ 0 w 510"/>
                  <a:gd name="T3" fmla="*/ 535 h 535"/>
                </a:gdLst>
                <a:ahLst/>
                <a:cxnLst>
                  <a:cxn ang="0">
                    <a:pos x="T0" y="T1"/>
                  </a:cxn>
                  <a:cxn ang="0">
                    <a:pos x="T2" y="T3"/>
                  </a:cxn>
                </a:cxnLst>
                <a:rect l="0" t="0" r="r" b="b"/>
                <a:pathLst>
                  <a:path w="510" h="535">
                    <a:moveTo>
                      <a:pt x="510" y="0"/>
                    </a:moveTo>
                    <a:lnTo>
                      <a:pt x="0" y="535"/>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100" kern="0" dirty="0">
                  <a:solidFill>
                    <a:prstClr val="black"/>
                  </a:solidFill>
                  <a:cs typeface="Arial" panose="020B0604020202020204" pitchFamily="34" charset="0"/>
                </a:endParaRPr>
              </a:p>
            </p:txBody>
          </p:sp>
          <p:sp>
            <p:nvSpPr>
              <p:cNvPr id="1534986" name="AutoShape 10"/>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100" kern="0" dirty="0">
                  <a:solidFill>
                    <a:prstClr val="black"/>
                  </a:solidFill>
                  <a:cs typeface="Arial" panose="020B0604020202020204" pitchFamily="34" charset="0"/>
                </a:endParaRPr>
              </a:p>
            </p:txBody>
          </p:sp>
          <p:sp>
            <p:nvSpPr>
              <p:cNvPr id="1534987" name="AutoShape 11"/>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100" kern="0" dirty="0">
                  <a:solidFill>
                    <a:prstClr val="black"/>
                  </a:solidFill>
                  <a:cs typeface="Arial" panose="020B0604020202020204" pitchFamily="34" charset="0"/>
                </a:endParaRPr>
              </a:p>
            </p:txBody>
          </p:sp>
          <p:sp>
            <p:nvSpPr>
              <p:cNvPr id="1534988" name="AutoShape 12"/>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100" kern="0" dirty="0">
                  <a:solidFill>
                    <a:prstClr val="black"/>
                  </a:solidFill>
                  <a:cs typeface="Arial" panose="020B0604020202020204" pitchFamily="34" charset="0"/>
                </a:endParaRPr>
              </a:p>
            </p:txBody>
          </p:sp>
          <p:sp>
            <p:nvSpPr>
              <p:cNvPr id="1534989" name="AutoShape 13"/>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100" kern="0" dirty="0">
                  <a:solidFill>
                    <a:prstClr val="black"/>
                  </a:solidFill>
                  <a:cs typeface="Arial" panose="020B0604020202020204" pitchFamily="34" charset="0"/>
                </a:endParaRPr>
              </a:p>
            </p:txBody>
          </p:sp>
          <p:sp>
            <p:nvSpPr>
              <p:cNvPr id="1534990" name="AutoShape 14"/>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100" kern="0" dirty="0">
                  <a:solidFill>
                    <a:prstClr val="black"/>
                  </a:solidFill>
                  <a:cs typeface="Arial" panose="020B0604020202020204" pitchFamily="34" charset="0"/>
                </a:endParaRPr>
              </a:p>
            </p:txBody>
          </p:sp>
          <p:sp>
            <p:nvSpPr>
              <p:cNvPr id="1534991" name="AutoShape 15"/>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100" kern="0" dirty="0">
                  <a:solidFill>
                    <a:prstClr val="black"/>
                  </a:solidFill>
                  <a:cs typeface="Arial" panose="020B0604020202020204" pitchFamily="34" charset="0"/>
                </a:endParaRPr>
              </a:p>
            </p:txBody>
          </p:sp>
          <p:sp>
            <p:nvSpPr>
              <p:cNvPr id="1534992" name="AutoShape 16"/>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100" kern="0" dirty="0">
                  <a:solidFill>
                    <a:prstClr val="black"/>
                  </a:solidFill>
                  <a:cs typeface="Arial" panose="020B0604020202020204" pitchFamily="34" charset="0"/>
                </a:endParaRPr>
              </a:p>
            </p:txBody>
          </p:sp>
          <p:sp>
            <p:nvSpPr>
              <p:cNvPr id="1534993" name="AutoShape 17"/>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100" kern="0" dirty="0">
                  <a:solidFill>
                    <a:prstClr val="black"/>
                  </a:solidFill>
                  <a:cs typeface="Arial" panose="020B0604020202020204" pitchFamily="34" charset="0"/>
                </a:endParaRPr>
              </a:p>
            </p:txBody>
          </p:sp>
          <p:sp>
            <p:nvSpPr>
              <p:cNvPr id="1534994" name="AutoShape 18"/>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100" kern="0" dirty="0">
                  <a:solidFill>
                    <a:prstClr val="black"/>
                  </a:solidFill>
                  <a:cs typeface="Arial" panose="020B0604020202020204" pitchFamily="34" charset="0"/>
                </a:endParaRPr>
              </a:p>
            </p:txBody>
          </p:sp>
          <p:sp>
            <p:nvSpPr>
              <p:cNvPr id="1534995"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100" kern="0" dirty="0">
                  <a:solidFill>
                    <a:prstClr val="black"/>
                  </a:solidFill>
                  <a:cs typeface="Arial" panose="020B0604020202020204" pitchFamily="34" charset="0"/>
                </a:endParaRPr>
              </a:p>
            </p:txBody>
          </p:sp>
          <p:sp>
            <p:nvSpPr>
              <p:cNvPr id="1534996"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100" kern="0" dirty="0">
                  <a:solidFill>
                    <a:prstClr val="black"/>
                  </a:solidFill>
                  <a:cs typeface="Arial" panose="020B0604020202020204" pitchFamily="34" charset="0"/>
                </a:endParaRPr>
              </a:p>
            </p:txBody>
          </p:sp>
          <p:sp>
            <p:nvSpPr>
              <p:cNvPr id="1534997"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100" kern="0" dirty="0">
                  <a:solidFill>
                    <a:prstClr val="black"/>
                  </a:solidFill>
                  <a:cs typeface="Arial" panose="020B0604020202020204" pitchFamily="34" charset="0"/>
                </a:endParaRPr>
              </a:p>
            </p:txBody>
          </p:sp>
          <p:sp>
            <p:nvSpPr>
              <p:cNvPr id="1534998"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100" kern="0" dirty="0">
                  <a:solidFill>
                    <a:prstClr val="black"/>
                  </a:solidFill>
                  <a:cs typeface="Arial" panose="020B0604020202020204" pitchFamily="34" charset="0"/>
                </a:endParaRPr>
              </a:p>
            </p:txBody>
          </p:sp>
          <p:sp>
            <p:nvSpPr>
              <p:cNvPr id="1534999"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100" kern="0" dirty="0">
                  <a:solidFill>
                    <a:prstClr val="black"/>
                  </a:solidFill>
                  <a:cs typeface="Arial" panose="020B0604020202020204" pitchFamily="34" charset="0"/>
                </a:endParaRPr>
              </a:p>
            </p:txBody>
          </p:sp>
          <p:sp>
            <p:nvSpPr>
              <p:cNvPr id="1535000"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100" kern="0" dirty="0">
                  <a:solidFill>
                    <a:prstClr val="black"/>
                  </a:solidFill>
                  <a:cs typeface="Arial" panose="020B0604020202020204" pitchFamily="34" charset="0"/>
                </a:endParaRPr>
              </a:p>
            </p:txBody>
          </p:sp>
          <p:sp>
            <p:nvSpPr>
              <p:cNvPr id="1535001"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100" kern="0" dirty="0">
                  <a:solidFill>
                    <a:prstClr val="black"/>
                  </a:solidFill>
                  <a:cs typeface="Arial" panose="020B0604020202020204" pitchFamily="34" charset="0"/>
                </a:endParaRPr>
              </a:p>
            </p:txBody>
          </p:sp>
          <p:sp>
            <p:nvSpPr>
              <p:cNvPr id="1535002" name="AutoShape 26"/>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100" kern="0" dirty="0">
                  <a:solidFill>
                    <a:prstClr val="black"/>
                  </a:solidFill>
                  <a:cs typeface="Arial" panose="020B0604020202020204" pitchFamily="34" charset="0"/>
                </a:endParaRPr>
              </a:p>
            </p:txBody>
          </p:sp>
          <p:sp>
            <p:nvSpPr>
              <p:cNvPr id="1535003" name="AutoShape 27"/>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100" kern="0" dirty="0">
                  <a:solidFill>
                    <a:prstClr val="black"/>
                  </a:solidFill>
                  <a:cs typeface="Arial" panose="020B0604020202020204" pitchFamily="34" charset="0"/>
                </a:endParaRPr>
              </a:p>
            </p:txBody>
          </p:sp>
          <p:sp>
            <p:nvSpPr>
              <p:cNvPr id="1535004" name="AutoShape 28"/>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100" kern="0" dirty="0">
                  <a:solidFill>
                    <a:prstClr val="black"/>
                  </a:solidFill>
                  <a:cs typeface="Arial" panose="020B0604020202020204" pitchFamily="34" charset="0"/>
                </a:endParaRPr>
              </a:p>
            </p:txBody>
          </p:sp>
          <p:sp>
            <p:nvSpPr>
              <p:cNvPr id="1535005" name="AutoShape 29"/>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100" kern="0" dirty="0">
                  <a:solidFill>
                    <a:prstClr val="black"/>
                  </a:solidFill>
                  <a:cs typeface="Arial" panose="020B0604020202020204" pitchFamily="34" charset="0"/>
                </a:endParaRPr>
              </a:p>
            </p:txBody>
          </p:sp>
          <p:sp>
            <p:nvSpPr>
              <p:cNvPr id="1535006" name="AutoShape 30"/>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100" kern="0" dirty="0">
                  <a:solidFill>
                    <a:prstClr val="black"/>
                  </a:solidFill>
                  <a:cs typeface="Arial" panose="020B0604020202020204" pitchFamily="34" charset="0"/>
                </a:endParaRPr>
              </a:p>
            </p:txBody>
          </p:sp>
          <p:sp>
            <p:nvSpPr>
              <p:cNvPr id="1535007" name="AutoShape 31"/>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100" kern="0" dirty="0">
                  <a:solidFill>
                    <a:prstClr val="black"/>
                  </a:solidFill>
                  <a:cs typeface="Arial" panose="020B0604020202020204" pitchFamily="34" charset="0"/>
                </a:endParaRPr>
              </a:p>
            </p:txBody>
          </p:sp>
          <p:sp>
            <p:nvSpPr>
              <p:cNvPr id="1535008" name="AutoShape 32"/>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100" kern="0" dirty="0">
                  <a:solidFill>
                    <a:prstClr val="black"/>
                  </a:solidFill>
                  <a:cs typeface="Arial" panose="020B0604020202020204" pitchFamily="34" charset="0"/>
                </a:endParaRPr>
              </a:p>
            </p:txBody>
          </p:sp>
        </p:grpSp>
        <p:grpSp>
          <p:nvGrpSpPr>
            <p:cNvPr id="1535009" name="Group 33"/>
            <p:cNvGrpSpPr>
              <a:grpSpLocks/>
            </p:cNvGrpSpPr>
            <p:nvPr/>
          </p:nvGrpSpPr>
          <p:grpSpPr bwMode="auto">
            <a:xfrm>
              <a:off x="5257800" y="2667000"/>
              <a:ext cx="3048000" cy="2514600"/>
              <a:chOff x="3312" y="1584"/>
              <a:chExt cx="1920" cy="1584"/>
            </a:xfrm>
          </p:grpSpPr>
          <p:sp>
            <p:nvSpPr>
              <p:cNvPr id="1535010" name="Line 34"/>
              <p:cNvSpPr>
                <a:spLocks noChangeShapeType="1"/>
              </p:cNvSpPr>
              <p:nvPr/>
            </p:nvSpPr>
            <p:spPr bwMode="auto">
              <a:xfrm flipH="1" flipV="1">
                <a:off x="3312" y="2736"/>
                <a:ext cx="144" cy="432"/>
              </a:xfrm>
              <a:prstGeom prst="line">
                <a:avLst/>
              </a:prstGeom>
              <a:noFill/>
              <a:ln w="25400">
                <a:solidFill>
                  <a:srgbClr val="CC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100" kern="0" dirty="0">
                  <a:solidFill>
                    <a:prstClr val="black"/>
                  </a:solidFill>
                  <a:cs typeface="Arial" panose="020B0604020202020204" pitchFamily="34" charset="0"/>
                </a:endParaRPr>
              </a:p>
            </p:txBody>
          </p:sp>
          <p:sp>
            <p:nvSpPr>
              <p:cNvPr id="1535011" name="AutoShape 35"/>
              <p:cNvSpPr>
                <a:spLocks noChangeArrowheads="1"/>
              </p:cNvSpPr>
              <p:nvPr/>
            </p:nvSpPr>
            <p:spPr bwMode="auto">
              <a:xfrm>
                <a:off x="3984" y="1584"/>
                <a:ext cx="1248" cy="672"/>
              </a:xfrm>
              <a:prstGeom prst="wedgeRectCallout">
                <a:avLst>
                  <a:gd name="adj1" fmla="val -93509"/>
                  <a:gd name="adj2" fmla="val 150894"/>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spcBef>
                    <a:spcPct val="50000"/>
                  </a:spcBef>
                </a:pPr>
                <a:endParaRPr lang="en-US" altLang="en-US" sz="1500" kern="0" dirty="0">
                  <a:solidFill>
                    <a:prstClr val="black"/>
                  </a:solidFill>
                  <a:latin typeface="Cambria" panose="02040503050406030204" pitchFamily="18" charset="0"/>
                  <a:cs typeface="Arial" panose="020B0604020202020204" pitchFamily="34" charset="0"/>
                </a:endParaRPr>
              </a:p>
              <a:p>
                <a:pPr algn="ctr">
                  <a:spcBef>
                    <a:spcPct val="50000"/>
                  </a:spcBef>
                </a:pPr>
                <a:r>
                  <a:rPr lang="en-US" altLang="en-US" sz="1500" kern="0" dirty="0">
                    <a:solidFill>
                      <a:prstClr val="black"/>
                    </a:solidFill>
                    <a:latin typeface="Cambria" panose="02040503050406030204" pitchFamily="18" charset="0"/>
                    <a:cs typeface="Arial" panose="020B0604020202020204" pitchFamily="34" charset="0"/>
                  </a:rPr>
                  <a:t>Inter-cluster distances are maximized</a:t>
                </a:r>
              </a:p>
            </p:txBody>
          </p:sp>
        </p:grpSp>
        <p:grpSp>
          <p:nvGrpSpPr>
            <p:cNvPr id="1535012" name="Group 36"/>
            <p:cNvGrpSpPr>
              <a:grpSpLocks/>
            </p:cNvGrpSpPr>
            <p:nvPr/>
          </p:nvGrpSpPr>
          <p:grpSpPr bwMode="auto">
            <a:xfrm>
              <a:off x="2895600" y="3657600"/>
              <a:ext cx="3276600" cy="2286000"/>
              <a:chOff x="1824" y="2208"/>
              <a:chExt cx="2064" cy="1440"/>
            </a:xfrm>
          </p:grpSpPr>
          <p:sp>
            <p:nvSpPr>
              <p:cNvPr id="1535013" name="Oval 37"/>
              <p:cNvSpPr>
                <a:spLocks noChangeArrowheads="1"/>
              </p:cNvSpPr>
              <p:nvPr/>
            </p:nvSpPr>
            <p:spPr bwMode="auto">
              <a:xfrm>
                <a:off x="1824" y="2592"/>
                <a:ext cx="816" cy="720"/>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100" kern="0" dirty="0">
                  <a:solidFill>
                    <a:prstClr val="black"/>
                  </a:solidFill>
                  <a:cs typeface="Arial" panose="020B0604020202020204" pitchFamily="34" charset="0"/>
                </a:endParaRPr>
              </a:p>
            </p:txBody>
          </p:sp>
          <p:sp>
            <p:nvSpPr>
              <p:cNvPr id="1535014" name="Oval 38"/>
              <p:cNvSpPr>
                <a:spLocks noChangeArrowheads="1"/>
              </p:cNvSpPr>
              <p:nvPr/>
            </p:nvSpPr>
            <p:spPr bwMode="auto">
              <a:xfrm>
                <a:off x="2928" y="2208"/>
                <a:ext cx="720" cy="624"/>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100" kern="0" dirty="0">
                  <a:solidFill>
                    <a:prstClr val="black"/>
                  </a:solidFill>
                  <a:cs typeface="Arial" panose="020B0604020202020204" pitchFamily="34" charset="0"/>
                </a:endParaRPr>
              </a:p>
            </p:txBody>
          </p:sp>
          <p:sp>
            <p:nvSpPr>
              <p:cNvPr id="1535015" name="Oval 39"/>
              <p:cNvSpPr>
                <a:spLocks noChangeArrowheads="1"/>
              </p:cNvSpPr>
              <p:nvPr/>
            </p:nvSpPr>
            <p:spPr bwMode="auto">
              <a:xfrm>
                <a:off x="3216" y="3024"/>
                <a:ext cx="672" cy="624"/>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100" kern="0" dirty="0">
                  <a:solidFill>
                    <a:prstClr val="black"/>
                  </a:solidFill>
                  <a:cs typeface="Arial" panose="020B0604020202020204" pitchFamily="34" charset="0"/>
                </a:endParaRPr>
              </a:p>
            </p:txBody>
          </p:sp>
        </p:grpSp>
        <p:grpSp>
          <p:nvGrpSpPr>
            <p:cNvPr id="1535016" name="Group 40"/>
            <p:cNvGrpSpPr>
              <a:grpSpLocks/>
            </p:cNvGrpSpPr>
            <p:nvPr/>
          </p:nvGrpSpPr>
          <p:grpSpPr bwMode="auto">
            <a:xfrm>
              <a:off x="1295400" y="2971800"/>
              <a:ext cx="2286000" cy="1676400"/>
              <a:chOff x="816" y="1776"/>
              <a:chExt cx="1440" cy="1056"/>
            </a:xfrm>
          </p:grpSpPr>
          <p:sp>
            <p:nvSpPr>
              <p:cNvPr id="1535017" name="Line 41"/>
              <p:cNvSpPr>
                <a:spLocks noChangeShapeType="1"/>
              </p:cNvSpPr>
              <p:nvPr/>
            </p:nvSpPr>
            <p:spPr bwMode="auto">
              <a:xfrm flipV="1">
                <a:off x="2064" y="2736"/>
                <a:ext cx="192" cy="96"/>
              </a:xfrm>
              <a:prstGeom prst="line">
                <a:avLst/>
              </a:prstGeom>
              <a:ln>
                <a:headEnd type="triangle" w="med" len="med"/>
                <a:tailEnd type="triangle" w="med" len="med"/>
              </a:ln>
            </p:spPr>
            <p:style>
              <a:lnRef idx="1">
                <a:schemeClr val="accent1"/>
              </a:lnRef>
              <a:fillRef idx="2">
                <a:schemeClr val="accent1"/>
              </a:fillRef>
              <a:effectRef idx="1">
                <a:schemeClr val="accent1"/>
              </a:effectRef>
              <a:fontRef idx="minor">
                <a:schemeClr val="dk1"/>
              </a:fontRef>
            </p:style>
            <p:txBody>
              <a:bodyPr/>
              <a:lstStyle/>
              <a:p>
                <a:endParaRPr lang="en-IN" sz="2100" kern="0" dirty="0">
                  <a:solidFill>
                    <a:prstClr val="black"/>
                  </a:solidFill>
                  <a:latin typeface="Cambria" panose="02040503050406030204" pitchFamily="18" charset="0"/>
                  <a:cs typeface="Arial" panose="020B0604020202020204" pitchFamily="34" charset="0"/>
                </a:endParaRPr>
              </a:p>
            </p:txBody>
          </p:sp>
          <p:sp>
            <p:nvSpPr>
              <p:cNvPr id="1535018" name="AutoShape 42"/>
              <p:cNvSpPr>
                <a:spLocks noChangeArrowheads="1"/>
              </p:cNvSpPr>
              <p:nvPr/>
            </p:nvSpPr>
            <p:spPr bwMode="auto">
              <a:xfrm>
                <a:off x="816" y="1776"/>
                <a:ext cx="1248" cy="672"/>
              </a:xfrm>
              <a:prstGeom prst="wedgeRectCallout">
                <a:avLst>
                  <a:gd name="adj1" fmla="val 56250"/>
                  <a:gd name="adj2" fmla="val 92856"/>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spcBef>
                    <a:spcPct val="50000"/>
                  </a:spcBef>
                </a:pPr>
                <a:endParaRPr lang="en-US" altLang="en-US" sz="1500" kern="0" dirty="0">
                  <a:solidFill>
                    <a:prstClr val="black"/>
                  </a:solidFill>
                  <a:latin typeface="Cambria" panose="02040503050406030204" pitchFamily="18" charset="0"/>
                  <a:cs typeface="Arial" panose="020B0604020202020204" pitchFamily="34" charset="0"/>
                </a:endParaRPr>
              </a:p>
              <a:p>
                <a:pPr algn="ctr">
                  <a:spcBef>
                    <a:spcPct val="50000"/>
                  </a:spcBef>
                </a:pPr>
                <a:r>
                  <a:rPr lang="en-US" altLang="en-US" sz="1500" kern="0" dirty="0">
                    <a:solidFill>
                      <a:prstClr val="black"/>
                    </a:solidFill>
                    <a:latin typeface="Cambria" panose="02040503050406030204" pitchFamily="18" charset="0"/>
                    <a:cs typeface="Arial" panose="020B0604020202020204" pitchFamily="34" charset="0"/>
                  </a:rPr>
                  <a:t>Intra-cluster distances are minimized</a:t>
                </a:r>
              </a:p>
            </p:txBody>
          </p:sp>
        </p:grpSp>
      </p:grpSp>
    </p:spTree>
    <p:extLst>
      <p:ext uri="{BB962C8B-B14F-4D97-AF65-F5344CB8AC3E}">
        <p14:creationId xmlns:p14="http://schemas.microsoft.com/office/powerpoint/2010/main" val="3780468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2"/>
          <p:cNvSpPr>
            <a:spLocks noGrp="1" noChangeArrowheads="1"/>
          </p:cNvSpPr>
          <p:nvPr>
            <p:ph type="title"/>
          </p:nvPr>
        </p:nvSpPr>
        <p:spPr/>
        <p:txBody>
          <a:bodyPr/>
          <a:lstStyle/>
          <a:p>
            <a:r>
              <a:rPr lang="en-US" altLang="zh-TW" dirty="0"/>
              <a:t>MATLAB Code</a:t>
            </a:r>
          </a:p>
        </p:txBody>
      </p:sp>
      <p:sp>
        <p:nvSpPr>
          <p:cNvPr id="47110" name="Rectangle 3"/>
          <p:cNvSpPr>
            <a:spLocks noGrp="1" noChangeArrowheads="1"/>
          </p:cNvSpPr>
          <p:nvPr>
            <p:ph idx="4294967295"/>
          </p:nvPr>
        </p:nvSpPr>
        <p:spPr>
          <a:xfrm>
            <a:off x="792163" y="1089025"/>
            <a:ext cx="8351837" cy="3263900"/>
          </a:xfrm>
        </p:spPr>
        <p:txBody>
          <a:bodyPr>
            <a:normAutofit fontScale="32500" lnSpcReduction="20000"/>
          </a:bodyPr>
          <a:lstStyle/>
          <a:p>
            <a:pPr marL="342900" lvl="1" indent="0">
              <a:buNone/>
            </a:pPr>
            <a:r>
              <a:rPr lang="en-US" altLang="zh-TW" sz="1800" i="1" dirty="0"/>
              <a:t>X = </a:t>
            </a:r>
            <a:r>
              <a:rPr lang="en-US" altLang="zh-TW" sz="1800" i="1" dirty="0" err="1"/>
              <a:t>imread</a:t>
            </a:r>
            <a:r>
              <a:rPr lang="en-US" altLang="zh-TW" sz="1800" i="1" dirty="0"/>
              <a:t>('annie19980405.jpg');</a:t>
            </a:r>
          </a:p>
          <a:p>
            <a:pPr marL="342900" lvl="1" indent="0">
              <a:buNone/>
            </a:pPr>
            <a:r>
              <a:rPr lang="en-US" altLang="zh-TW" sz="1800" i="1" dirty="0"/>
              <a:t>image(X)</a:t>
            </a:r>
          </a:p>
          <a:p>
            <a:pPr marL="342900" lvl="1" indent="0">
              <a:buNone/>
            </a:pPr>
            <a:r>
              <a:rPr lang="en-US" altLang="zh-TW" sz="1800" i="1" dirty="0"/>
              <a:t>[m, n, p]=size(X);</a:t>
            </a:r>
          </a:p>
          <a:p>
            <a:pPr marL="342900" lvl="1" indent="0">
              <a:buNone/>
            </a:pPr>
            <a:r>
              <a:rPr lang="en-US" altLang="zh-TW" sz="1800" i="1" dirty="0"/>
              <a:t>index=reshape(1:m*n*p, m*n, 3)';</a:t>
            </a:r>
          </a:p>
          <a:p>
            <a:pPr marL="342900" lvl="1" indent="0">
              <a:buNone/>
            </a:pPr>
            <a:r>
              <a:rPr lang="en-US" altLang="zh-TW" sz="1800" i="1" dirty="0"/>
              <a:t>data=double(X(index));</a:t>
            </a:r>
          </a:p>
          <a:p>
            <a:pPr marL="342900" lvl="1" indent="0">
              <a:buNone/>
            </a:pPr>
            <a:r>
              <a:rPr lang="en-US" altLang="zh-TW" sz="1800" i="1" dirty="0" err="1"/>
              <a:t>maxI</a:t>
            </a:r>
            <a:r>
              <a:rPr lang="en-US" altLang="zh-TW" sz="1800" i="1" dirty="0"/>
              <a:t>=6;</a:t>
            </a:r>
          </a:p>
          <a:p>
            <a:pPr marL="342900" lvl="1" indent="0">
              <a:buNone/>
            </a:pPr>
            <a:r>
              <a:rPr lang="en-US" altLang="zh-TW" sz="1800" i="1" dirty="0"/>
              <a:t>for </a:t>
            </a:r>
            <a:r>
              <a:rPr lang="en-US" altLang="zh-TW" sz="1800" i="1" dirty="0" err="1"/>
              <a:t>i</a:t>
            </a:r>
            <a:r>
              <a:rPr lang="en-US" altLang="zh-TW" sz="1800" i="1" dirty="0"/>
              <a:t>=1:maxI</a:t>
            </a:r>
          </a:p>
          <a:p>
            <a:pPr marL="342900" lvl="1" indent="0">
              <a:buNone/>
            </a:pPr>
            <a:r>
              <a:rPr lang="en-US" altLang="zh-TW" sz="1800" i="1" dirty="0"/>
              <a:t>	</a:t>
            </a:r>
            <a:r>
              <a:rPr lang="en-US" altLang="zh-TW" sz="1800" i="1" dirty="0" err="1"/>
              <a:t>centerNum</a:t>
            </a:r>
            <a:r>
              <a:rPr lang="en-US" altLang="zh-TW" sz="1800" i="1" dirty="0"/>
              <a:t>=2^i;</a:t>
            </a:r>
          </a:p>
          <a:p>
            <a:pPr marL="342900" lvl="1" indent="0">
              <a:buNone/>
            </a:pPr>
            <a:r>
              <a:rPr lang="en-US" altLang="zh-TW" sz="1800" i="1" dirty="0"/>
              <a:t>	</a:t>
            </a:r>
            <a:r>
              <a:rPr lang="en-US" altLang="zh-TW" sz="1800" i="1" dirty="0" err="1"/>
              <a:t>fprintf</a:t>
            </a:r>
            <a:r>
              <a:rPr lang="en-US" altLang="zh-TW" sz="1800" i="1" dirty="0"/>
              <a:t>('</a:t>
            </a:r>
            <a:r>
              <a:rPr lang="en-US" altLang="zh-TW" sz="1800" i="1" dirty="0" err="1"/>
              <a:t>i</a:t>
            </a:r>
            <a:r>
              <a:rPr lang="en-US" altLang="zh-TW" sz="1800" i="1" dirty="0"/>
              <a:t>=%d/%d: no. of centers=%d\n', </a:t>
            </a:r>
            <a:r>
              <a:rPr lang="en-US" altLang="zh-TW" sz="1800" i="1" dirty="0" err="1"/>
              <a:t>i</a:t>
            </a:r>
            <a:r>
              <a:rPr lang="en-US" altLang="zh-TW" sz="1800" i="1" dirty="0"/>
              <a:t>, </a:t>
            </a:r>
            <a:r>
              <a:rPr lang="en-US" altLang="zh-TW" sz="1800" i="1" dirty="0" err="1"/>
              <a:t>maxI</a:t>
            </a:r>
            <a:r>
              <a:rPr lang="en-US" altLang="zh-TW" sz="1800" i="1" dirty="0"/>
              <a:t>, </a:t>
            </a:r>
            <a:r>
              <a:rPr lang="en-US" altLang="zh-TW" sz="1800" i="1" dirty="0" err="1"/>
              <a:t>centerNum</a:t>
            </a:r>
            <a:r>
              <a:rPr lang="en-US" altLang="zh-TW" sz="1800" i="1" dirty="0"/>
              <a:t>);</a:t>
            </a:r>
          </a:p>
          <a:p>
            <a:pPr marL="342900" lvl="1" indent="0">
              <a:buNone/>
            </a:pPr>
            <a:r>
              <a:rPr lang="en-US" altLang="zh-TW" sz="1800" i="1" dirty="0"/>
              <a:t>	center=</a:t>
            </a:r>
            <a:r>
              <a:rPr lang="en-US" altLang="zh-TW" sz="1800" i="1" dirty="0" err="1"/>
              <a:t>kMeansClustering</a:t>
            </a:r>
            <a:r>
              <a:rPr lang="en-US" altLang="zh-TW" sz="1800" i="1" dirty="0"/>
              <a:t>(data, </a:t>
            </a:r>
            <a:r>
              <a:rPr lang="en-US" altLang="zh-TW" sz="1800" i="1" dirty="0" err="1"/>
              <a:t>centerNum</a:t>
            </a:r>
            <a:r>
              <a:rPr lang="en-US" altLang="zh-TW" sz="1800" i="1" dirty="0"/>
              <a:t>);</a:t>
            </a:r>
          </a:p>
          <a:p>
            <a:pPr marL="342900" lvl="1" indent="0">
              <a:buNone/>
            </a:pPr>
            <a:r>
              <a:rPr lang="en-US" altLang="zh-TW" sz="1800" i="1" dirty="0"/>
              <a:t>	</a:t>
            </a:r>
            <a:r>
              <a:rPr lang="en-US" altLang="zh-TW" sz="1800" i="1" dirty="0" err="1"/>
              <a:t>distMat</a:t>
            </a:r>
            <a:r>
              <a:rPr lang="en-US" altLang="zh-TW" sz="1800" i="1" dirty="0"/>
              <a:t>=</a:t>
            </a:r>
            <a:r>
              <a:rPr lang="en-US" altLang="zh-TW" sz="1800" i="1" dirty="0" err="1"/>
              <a:t>distPairwise</a:t>
            </a:r>
            <a:r>
              <a:rPr lang="en-US" altLang="zh-TW" sz="1800" i="1" dirty="0"/>
              <a:t>(center, data);</a:t>
            </a:r>
          </a:p>
          <a:p>
            <a:pPr marL="342900" lvl="1" indent="0">
              <a:buNone/>
            </a:pPr>
            <a:r>
              <a:rPr lang="en-US" altLang="zh-TW" sz="1800" i="1" dirty="0"/>
              <a:t>	[</a:t>
            </a:r>
            <a:r>
              <a:rPr lang="en-US" altLang="zh-TW" sz="1800" i="1" dirty="0" err="1"/>
              <a:t>minValue</a:t>
            </a:r>
            <a:r>
              <a:rPr lang="en-US" altLang="zh-TW" sz="1800" i="1" dirty="0"/>
              <a:t>, </a:t>
            </a:r>
            <a:r>
              <a:rPr lang="en-US" altLang="zh-TW" sz="1800" i="1" dirty="0" err="1"/>
              <a:t>minIndex</a:t>
            </a:r>
            <a:r>
              <a:rPr lang="en-US" altLang="zh-TW" sz="1800" i="1" dirty="0"/>
              <a:t>]=min(</a:t>
            </a:r>
            <a:r>
              <a:rPr lang="en-US" altLang="zh-TW" sz="1800" i="1" dirty="0" err="1"/>
              <a:t>distMat</a:t>
            </a:r>
            <a:r>
              <a:rPr lang="en-US" altLang="zh-TW" sz="1800" i="1" dirty="0"/>
              <a:t>);</a:t>
            </a:r>
          </a:p>
          <a:p>
            <a:pPr marL="342900" lvl="1" indent="0">
              <a:buNone/>
            </a:pPr>
            <a:r>
              <a:rPr lang="en-US" altLang="zh-TW" sz="1800" i="1" dirty="0"/>
              <a:t>	X2=reshape(</a:t>
            </a:r>
            <a:r>
              <a:rPr lang="en-US" altLang="zh-TW" sz="1800" i="1" dirty="0" err="1"/>
              <a:t>minIndex</a:t>
            </a:r>
            <a:r>
              <a:rPr lang="en-US" altLang="zh-TW" sz="1800" i="1" dirty="0"/>
              <a:t>, m, n);</a:t>
            </a:r>
          </a:p>
          <a:p>
            <a:pPr marL="342900" lvl="1" indent="0">
              <a:buNone/>
            </a:pPr>
            <a:r>
              <a:rPr lang="en-US" altLang="zh-TW" sz="1800" i="1" dirty="0"/>
              <a:t>	map=center'/255;</a:t>
            </a:r>
          </a:p>
          <a:p>
            <a:pPr marL="342900" lvl="1" indent="0">
              <a:buNone/>
            </a:pPr>
            <a:r>
              <a:rPr lang="en-US" altLang="zh-TW" sz="1800" i="1" dirty="0"/>
              <a:t>	figure; image(X2); </a:t>
            </a:r>
            <a:r>
              <a:rPr lang="en-US" altLang="zh-TW" sz="1800" i="1" dirty="0" err="1"/>
              <a:t>colourmap</a:t>
            </a:r>
            <a:r>
              <a:rPr lang="en-US" altLang="zh-TW" sz="1800" i="1" dirty="0"/>
              <a:t>(map); </a:t>
            </a:r>
            <a:r>
              <a:rPr lang="en-US" altLang="zh-TW" sz="1800" i="1" dirty="0" err="1"/>
              <a:t>colourbar</a:t>
            </a:r>
            <a:r>
              <a:rPr lang="en-US" altLang="zh-TW" sz="1800" i="1" dirty="0"/>
              <a:t>; axis image;</a:t>
            </a:r>
          </a:p>
          <a:p>
            <a:pPr marL="342900" lvl="1" indent="0">
              <a:buNone/>
            </a:pPr>
            <a:r>
              <a:rPr lang="en-US" altLang="zh-TW" sz="1800" i="1" dirty="0"/>
              <a:t>end</a:t>
            </a:r>
          </a:p>
        </p:txBody>
      </p:sp>
    </p:spTree>
    <p:extLst>
      <p:ext uri="{BB962C8B-B14F-4D97-AF65-F5344CB8AC3E}">
        <p14:creationId xmlns:p14="http://schemas.microsoft.com/office/powerpoint/2010/main" val="2949328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p:cNvSpPr>
          <p:nvPr>
            <p:ph type="title"/>
          </p:nvPr>
        </p:nvSpPr>
        <p:spPr/>
        <p:txBody>
          <a:bodyPr/>
          <a:lstStyle/>
          <a:p>
            <a:r>
              <a:rPr lang="en-US" altLang="en-US"/>
              <a:t>Choice of </a:t>
            </a:r>
            <a:r>
              <a:rPr lang="en-US" altLang="en-US" i="1"/>
              <a:t>K</a:t>
            </a:r>
            <a:r>
              <a:rPr lang="en-US" altLang="en-US"/>
              <a:t>?</a:t>
            </a:r>
            <a:endParaRPr lang="en-US" altLang="en-US" i="1"/>
          </a:p>
        </p:txBody>
      </p:sp>
      <mc:AlternateContent xmlns:mc="http://schemas.openxmlformats.org/markup-compatibility/2006" xmlns:a14="http://schemas.microsoft.com/office/drawing/2010/main">
        <mc:Choice Requires="a14">
          <p:sp>
            <p:nvSpPr>
              <p:cNvPr id="8196" name="Content Placeholder 2"/>
              <p:cNvSpPr>
                <a:spLocks noGrp="1"/>
              </p:cNvSpPr>
              <p:nvPr>
                <p:ph idx="4294967295"/>
              </p:nvPr>
            </p:nvSpPr>
            <p:spPr>
              <a:xfrm>
                <a:off x="0" y="1797050"/>
                <a:ext cx="5915025" cy="3263900"/>
              </a:xfrm>
            </p:spPr>
            <p:txBody>
              <a:bodyPr/>
              <a:lstStyle/>
              <a:p>
                <a:r>
                  <a:rPr lang="en-US" altLang="en-US" sz="1500" dirty="0"/>
                  <a:t>Can </a:t>
                </a:r>
                <a:r>
                  <a:rPr lang="en-US" altLang="en-US" sz="1500" i="1" dirty="0"/>
                  <a:t>W</a:t>
                </a:r>
                <a:r>
                  <a:rPr lang="en-US" altLang="en-US" sz="1500" i="1" baseline="-25000" dirty="0"/>
                  <a:t>K</a:t>
                </a:r>
                <a:r>
                  <a:rPr lang="en-US" altLang="en-US" sz="1500" dirty="0"/>
                  <a:t>(</a:t>
                </a:r>
                <a:r>
                  <a:rPr lang="en-US" altLang="en-US" sz="1500" i="1" dirty="0"/>
                  <a:t>C</a:t>
                </a:r>
                <a:r>
                  <a:rPr lang="en-US" altLang="en-US" sz="1500" dirty="0"/>
                  <a:t>), </a:t>
                </a:r>
                <a:r>
                  <a:rPr lang="en-US" altLang="en-US" sz="1500" i="1" dirty="0"/>
                  <a:t>i</a:t>
                </a:r>
                <a:r>
                  <a:rPr lang="en-US" altLang="en-US" sz="1500" dirty="0"/>
                  <a:t>.</a:t>
                </a:r>
                <a:r>
                  <a:rPr lang="en-US" altLang="en-US" sz="1500" i="1" dirty="0"/>
                  <a:t>e</a:t>
                </a:r>
                <a:r>
                  <a:rPr lang="en-US" altLang="en-US" sz="1500" dirty="0"/>
                  <a:t>., the within cluster distance as a function of </a:t>
                </a:r>
                <a:r>
                  <a:rPr lang="en-US" altLang="en-US" sz="1500" i="1" dirty="0"/>
                  <a:t>K</a:t>
                </a:r>
                <a:r>
                  <a:rPr lang="en-US" altLang="en-US" sz="1500" dirty="0"/>
                  <a:t> serve as any indicator?</a:t>
                </a:r>
              </a:p>
              <a:p>
                <a:pPr marL="342900" lvl="1" indent="0">
                  <a:buNone/>
                </a:pPr>
                <a14:m>
                  <m:oMathPara xmlns:m="http://schemas.openxmlformats.org/officeDocument/2006/math">
                    <m:oMathParaPr>
                      <m:jc m:val="centerGroup"/>
                    </m:oMathParaPr>
                    <m:oMath xmlns:m="http://schemas.openxmlformats.org/officeDocument/2006/math">
                      <m:sSub>
                        <m:sSubPr>
                          <m:ctrlPr>
                            <a:rPr lang="en-IN" sz="1500" i="1">
                              <a:latin typeface="Cambria Math" panose="02040503050406030204" pitchFamily="18" charset="0"/>
                            </a:rPr>
                          </m:ctrlPr>
                        </m:sSubPr>
                        <m:e>
                          <m:r>
                            <a:rPr lang="en-IN" sz="1500" i="1">
                              <a:latin typeface="Cambria Math" panose="02040503050406030204" pitchFamily="18" charset="0"/>
                            </a:rPr>
                            <m:t>𝑊</m:t>
                          </m:r>
                        </m:e>
                        <m:sub>
                          <m:r>
                            <a:rPr lang="en-IN" sz="1500" i="1">
                              <a:latin typeface="Cambria Math" panose="02040503050406030204" pitchFamily="18" charset="0"/>
                            </a:rPr>
                            <m:t>𝑘</m:t>
                          </m:r>
                        </m:sub>
                      </m:sSub>
                      <m:r>
                        <a:rPr lang="en-IN" sz="1500" i="1">
                          <a:latin typeface="Cambria Math" panose="02040503050406030204" pitchFamily="18" charset="0"/>
                        </a:rPr>
                        <m:t>= </m:t>
                      </m:r>
                      <m:nary>
                        <m:naryPr>
                          <m:chr m:val="∑"/>
                          <m:ctrlPr>
                            <a:rPr lang="en-IN" sz="1500" i="1">
                              <a:latin typeface="Cambria Math" panose="02040503050406030204" pitchFamily="18" charset="0"/>
                            </a:rPr>
                          </m:ctrlPr>
                        </m:naryPr>
                        <m:sub>
                          <m:r>
                            <m:rPr>
                              <m:brk m:alnAt="23"/>
                            </m:rPr>
                            <a:rPr lang="en-IN" sz="1500" i="1">
                              <a:latin typeface="Cambria Math" panose="02040503050406030204" pitchFamily="18" charset="0"/>
                            </a:rPr>
                            <m:t>𝑘</m:t>
                          </m:r>
                          <m:r>
                            <a:rPr lang="en-IN" sz="1500" i="1">
                              <a:latin typeface="Cambria Math" panose="02040503050406030204" pitchFamily="18" charset="0"/>
                            </a:rPr>
                            <m:t>=1</m:t>
                          </m:r>
                        </m:sub>
                        <m:sup>
                          <m:r>
                            <a:rPr lang="en-IN" sz="1500" i="1">
                              <a:latin typeface="Cambria Math" panose="02040503050406030204" pitchFamily="18" charset="0"/>
                            </a:rPr>
                            <m:t>𝐾</m:t>
                          </m:r>
                        </m:sup>
                        <m:e>
                          <m:sSub>
                            <m:sSubPr>
                              <m:ctrlPr>
                                <a:rPr lang="en-IN" sz="1500" i="1">
                                  <a:latin typeface="Cambria Math" panose="02040503050406030204" pitchFamily="18" charset="0"/>
                                </a:rPr>
                              </m:ctrlPr>
                            </m:sSubPr>
                            <m:e>
                              <m:r>
                                <a:rPr lang="en-IN" sz="1500" i="1">
                                  <a:latin typeface="Cambria Math" panose="02040503050406030204" pitchFamily="18" charset="0"/>
                                </a:rPr>
                                <m:t>𝑁</m:t>
                              </m:r>
                            </m:e>
                            <m:sub>
                              <m:r>
                                <a:rPr lang="en-IN" sz="1500" i="1">
                                  <a:latin typeface="Cambria Math" panose="02040503050406030204" pitchFamily="18" charset="0"/>
                                </a:rPr>
                                <m:t>𝑘</m:t>
                              </m:r>
                            </m:sub>
                          </m:sSub>
                        </m:e>
                      </m:nary>
                      <m:nary>
                        <m:naryPr>
                          <m:chr m:val="∑"/>
                          <m:ctrlPr>
                            <a:rPr lang="en-IN" sz="1500" i="1">
                              <a:latin typeface="Cambria Math" panose="02040503050406030204" pitchFamily="18" charset="0"/>
                            </a:rPr>
                          </m:ctrlPr>
                        </m:naryPr>
                        <m:sub>
                          <m:d>
                            <m:dPr>
                              <m:begChr m:val="{"/>
                              <m:endChr m:val="}"/>
                              <m:ctrlPr>
                                <a:rPr lang="en-IN" sz="1500" i="1">
                                  <a:latin typeface="Cambria Math" panose="02040503050406030204" pitchFamily="18" charset="0"/>
                                </a:rPr>
                              </m:ctrlPr>
                            </m:dPr>
                            <m:e>
                              <m:sSub>
                                <m:sSubPr>
                                  <m:ctrlPr>
                                    <a:rPr lang="en-IN" sz="1500" i="1">
                                      <a:latin typeface="Cambria Math" panose="02040503050406030204" pitchFamily="18" charset="0"/>
                                    </a:rPr>
                                  </m:ctrlPr>
                                </m:sSubPr>
                                <m:e>
                                  <m:r>
                                    <a:rPr lang="en-IN" sz="1500" i="1">
                                      <a:latin typeface="Cambria Math" panose="02040503050406030204" pitchFamily="18" charset="0"/>
                                    </a:rPr>
                                    <m:t>𝑥</m:t>
                                  </m:r>
                                </m:e>
                                <m:sub>
                                  <m:r>
                                    <a:rPr lang="en-IN" sz="1500" i="1">
                                      <a:latin typeface="Cambria Math" panose="02040503050406030204" pitchFamily="18" charset="0"/>
                                    </a:rPr>
                                    <m:t>𝑖</m:t>
                                  </m:r>
                                </m:sub>
                              </m:sSub>
                              <m:r>
                                <a:rPr lang="en-IN" sz="1500" i="1">
                                  <a:latin typeface="Cambria Math" panose="02040503050406030204" pitchFamily="18" charset="0"/>
                                </a:rPr>
                                <m:t>∈</m:t>
                              </m:r>
                              <m:sSub>
                                <m:sSubPr>
                                  <m:ctrlPr>
                                    <a:rPr lang="en-IN" sz="1500" i="1">
                                      <a:latin typeface="Cambria Math" panose="02040503050406030204" pitchFamily="18" charset="0"/>
                                    </a:rPr>
                                  </m:ctrlPr>
                                </m:sSubPr>
                                <m:e>
                                  <m:r>
                                    <a:rPr lang="en-IN" sz="1500" i="1">
                                      <a:latin typeface="Cambria Math" panose="02040503050406030204" pitchFamily="18" charset="0"/>
                                    </a:rPr>
                                    <m:t>𝐶</m:t>
                                  </m:r>
                                </m:e>
                                <m:sub>
                                  <m:r>
                                    <a:rPr lang="en-IN" sz="1500" i="1">
                                      <a:latin typeface="Cambria Math" panose="02040503050406030204" pitchFamily="18" charset="0"/>
                                    </a:rPr>
                                    <m:t>𝑘</m:t>
                                  </m:r>
                                </m:sub>
                              </m:sSub>
                            </m:e>
                          </m:d>
                        </m:sub>
                        <m:sup/>
                        <m:e>
                          <m:sSup>
                            <m:sSupPr>
                              <m:ctrlPr>
                                <a:rPr lang="en-IN" sz="1500" i="1">
                                  <a:latin typeface="Cambria Math" panose="02040503050406030204" pitchFamily="18" charset="0"/>
                                </a:rPr>
                              </m:ctrlPr>
                            </m:sSupPr>
                            <m:e>
                              <m:r>
                                <a:rPr lang="en-IN" sz="1500" i="1">
                                  <a:latin typeface="Cambria Math" panose="02040503050406030204" pitchFamily="18" charset="0"/>
                                </a:rPr>
                                <m:t>𝑑</m:t>
                              </m:r>
                            </m:e>
                            <m:sup>
                              <m:r>
                                <a:rPr lang="en-IN" sz="1500" i="1">
                                  <a:latin typeface="Cambria Math" panose="02040503050406030204" pitchFamily="18" charset="0"/>
                                </a:rPr>
                                <m:t>2</m:t>
                              </m:r>
                            </m:sup>
                          </m:sSup>
                        </m:e>
                      </m:nary>
                      <m:r>
                        <a:rPr lang="en-IN" sz="1500" i="1">
                          <a:latin typeface="Cambria Math" panose="02040503050406030204" pitchFamily="18" charset="0"/>
                        </a:rPr>
                        <m:t>(</m:t>
                      </m:r>
                      <m:sSub>
                        <m:sSubPr>
                          <m:ctrlPr>
                            <a:rPr lang="en-IN" sz="1500" i="1">
                              <a:latin typeface="Cambria Math" panose="02040503050406030204" pitchFamily="18" charset="0"/>
                            </a:rPr>
                          </m:ctrlPr>
                        </m:sSubPr>
                        <m:e>
                          <m:r>
                            <a:rPr lang="en-IN" sz="1500" i="1">
                              <a:latin typeface="Cambria Math" panose="02040503050406030204" pitchFamily="18" charset="0"/>
                            </a:rPr>
                            <m:t>𝑥</m:t>
                          </m:r>
                        </m:e>
                        <m:sub>
                          <m:r>
                            <a:rPr lang="en-IN" sz="1500" i="1">
                              <a:latin typeface="Cambria Math" panose="02040503050406030204" pitchFamily="18" charset="0"/>
                            </a:rPr>
                            <m:t>𝑖</m:t>
                          </m:r>
                        </m:sub>
                      </m:sSub>
                      <m:r>
                        <a:rPr lang="en-IN" sz="1500" i="1">
                          <a:latin typeface="Cambria Math" panose="02040503050406030204" pitchFamily="18" charset="0"/>
                        </a:rPr>
                        <m:t>, </m:t>
                      </m:r>
                      <m:sSub>
                        <m:sSubPr>
                          <m:ctrlPr>
                            <a:rPr lang="en-IN" sz="1500" i="1">
                              <a:latin typeface="Cambria Math" panose="02040503050406030204" pitchFamily="18" charset="0"/>
                            </a:rPr>
                          </m:ctrlPr>
                        </m:sSubPr>
                        <m:e>
                          <m:r>
                            <a:rPr lang="en-IN" sz="1500" i="1">
                              <a:latin typeface="Cambria Math" panose="02040503050406030204" pitchFamily="18" charset="0"/>
                            </a:rPr>
                            <m:t>𝑧</m:t>
                          </m:r>
                        </m:e>
                        <m:sub>
                          <m:r>
                            <a:rPr lang="en-IN" sz="1500" i="1">
                              <a:latin typeface="Cambria Math" panose="02040503050406030204" pitchFamily="18" charset="0"/>
                            </a:rPr>
                            <m:t>𝑘</m:t>
                          </m:r>
                        </m:sub>
                      </m:sSub>
                      <m:r>
                        <a:rPr lang="en-IN" sz="1500" i="1">
                          <a:latin typeface="Cambria Math" panose="02040503050406030204" pitchFamily="18" charset="0"/>
                        </a:rPr>
                        <m:t>)</m:t>
                      </m:r>
                    </m:oMath>
                  </m:oMathPara>
                </a14:m>
                <a:endParaRPr lang="en-US" altLang="en-US" sz="1500" dirty="0"/>
              </a:p>
              <a:p>
                <a:r>
                  <a:rPr lang="en-US" altLang="en-US" sz="1500" dirty="0"/>
                  <a:t>Note that </a:t>
                </a:r>
                <a:r>
                  <a:rPr lang="en-US" altLang="en-US" sz="1500" i="1" dirty="0"/>
                  <a:t>W</a:t>
                </a:r>
                <a:r>
                  <a:rPr lang="en-US" altLang="en-US" sz="1500" i="1" baseline="-25000" dirty="0"/>
                  <a:t>K</a:t>
                </a:r>
                <a:r>
                  <a:rPr lang="en-US" altLang="en-US" sz="1500" dirty="0"/>
                  <a:t>(</a:t>
                </a:r>
                <a:r>
                  <a:rPr lang="en-US" altLang="en-US" sz="1500" i="1" dirty="0"/>
                  <a:t>C</a:t>
                </a:r>
                <a:r>
                  <a:rPr lang="en-US" altLang="en-US" sz="1500" dirty="0"/>
                  <a:t>) decreases monotonically with increasing </a:t>
                </a:r>
                <a:r>
                  <a:rPr lang="en-US" altLang="en-US" sz="1500" i="1" dirty="0"/>
                  <a:t>K.</a:t>
                </a:r>
                <a:r>
                  <a:rPr lang="en-US" altLang="en-US" sz="1500" dirty="0"/>
                  <a:t> That is the within cluster scatter decreases with increasing centroids.</a:t>
                </a:r>
              </a:p>
              <a:p>
                <a:r>
                  <a:rPr lang="en-US" altLang="en-US" sz="1500" dirty="0"/>
                  <a:t>Instead look for gap statistics (successive difference between </a:t>
                </a:r>
                <a:r>
                  <a:rPr lang="en-US" altLang="en-US" sz="1500" i="1" dirty="0"/>
                  <a:t>W</a:t>
                </a:r>
                <a:r>
                  <a:rPr lang="en-US" altLang="en-US" sz="1500" i="1" baseline="-25000" dirty="0"/>
                  <a:t>K</a:t>
                </a:r>
                <a:r>
                  <a:rPr lang="en-US" altLang="en-US" sz="1500" dirty="0"/>
                  <a:t>(</a:t>
                </a:r>
                <a:r>
                  <a:rPr lang="en-US" altLang="en-US" sz="1500" i="1" dirty="0"/>
                  <a:t>C</a:t>
                </a:r>
                <a:r>
                  <a:rPr lang="en-US" altLang="en-US" sz="1500" dirty="0"/>
                  <a:t>)):</a:t>
                </a:r>
              </a:p>
            </p:txBody>
          </p:sp>
        </mc:Choice>
        <mc:Fallback xmlns="">
          <p:sp>
            <p:nvSpPr>
              <p:cNvPr id="8196" name="Content Placeholder 2"/>
              <p:cNvSpPr>
                <a:spLocks noGrp="1" noRot="1" noChangeAspect="1" noMove="1" noResize="1" noEditPoints="1" noAdjustHandles="1" noChangeArrowheads="1" noChangeShapeType="1" noTextEdit="1"/>
              </p:cNvSpPr>
              <p:nvPr>
                <p:ph idx="4294967295"/>
              </p:nvPr>
            </p:nvSpPr>
            <p:spPr>
              <a:xfrm>
                <a:off x="1614488" y="1797248"/>
                <a:ext cx="5915025" cy="3263504"/>
              </a:xfrm>
              <a:blipFill rotWithShape="0">
                <a:blip r:embed="rId4"/>
                <a:stretch>
                  <a:fillRect l="-309" t="-374"/>
                </a:stretch>
              </a:blipFill>
            </p:spPr>
            <p:txBody>
              <a:bodyPr/>
              <a:lstStyle/>
              <a:p>
                <a:r>
                  <a:rPr lang="en-US">
                    <a:noFill/>
                  </a:rPr>
                  <a:t> </a:t>
                </a:r>
              </a:p>
            </p:txBody>
          </p:sp>
        </mc:Fallback>
      </mc:AlternateContent>
      <p:graphicFrame>
        <p:nvGraphicFramePr>
          <p:cNvPr id="8194" name="Object 5"/>
          <p:cNvGraphicFramePr>
            <a:graphicFrameLocks noChangeAspect="1"/>
          </p:cNvGraphicFramePr>
          <p:nvPr>
            <p:extLst/>
          </p:nvPr>
        </p:nvGraphicFramePr>
        <p:xfrm>
          <a:off x="2514600" y="3943350"/>
          <a:ext cx="4229100" cy="342900"/>
        </p:xfrm>
        <a:graphic>
          <a:graphicData uri="http://schemas.openxmlformats.org/presentationml/2006/ole">
            <mc:AlternateContent xmlns:mc="http://schemas.openxmlformats.org/markup-compatibility/2006">
              <mc:Choice xmlns:v="urn:schemas-microsoft-com:vml" Requires="v">
                <p:oleObj spid="_x0000_s20486" name="Equation" r:id="rId5" imgW="2819160" imgH="228600" progId="Equation.3">
                  <p:embed/>
                </p:oleObj>
              </mc:Choice>
              <mc:Fallback>
                <p:oleObj name="Equation" r:id="rId5" imgW="281916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943350"/>
                        <a:ext cx="42291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52328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3"/>
          <p:cNvSpPr>
            <a:spLocks noGrp="1"/>
          </p:cNvSpPr>
          <p:nvPr>
            <p:ph type="title"/>
          </p:nvPr>
        </p:nvSpPr>
        <p:spPr/>
        <p:txBody>
          <a:bodyPr/>
          <a:lstStyle/>
          <a:p>
            <a:r>
              <a:rPr lang="en-US" altLang="en-US"/>
              <a:t>Choice of </a:t>
            </a:r>
            <a:r>
              <a:rPr lang="en-US" altLang="en-US" i="1"/>
              <a:t>K</a:t>
            </a:r>
            <a:r>
              <a:rPr lang="en-US" altLang="en-US"/>
              <a:t>…</a:t>
            </a:r>
          </a:p>
        </p:txBody>
      </p:sp>
      <p:pic>
        <p:nvPicPr>
          <p:cNvPr id="266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795" y="2030015"/>
            <a:ext cx="3574256"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3544" y="2030015"/>
            <a:ext cx="1828800" cy="1749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Box 6"/>
          <p:cNvSpPr txBox="1">
            <a:spLocks noChangeArrowheads="1"/>
          </p:cNvSpPr>
          <p:nvPr/>
        </p:nvSpPr>
        <p:spPr bwMode="auto">
          <a:xfrm>
            <a:off x="1475656" y="4019281"/>
            <a:ext cx="270138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100" kern="0" dirty="0">
                <a:solidFill>
                  <a:prstClr val="black"/>
                </a:solidFill>
                <a:latin typeface="Cambria" panose="02040503050406030204" pitchFamily="18" charset="0"/>
              </a:rPr>
              <a:t>Data points simulated</a:t>
            </a:r>
          </a:p>
          <a:p>
            <a:pPr eaLnBrk="1" hangingPunct="1"/>
            <a:r>
              <a:rPr lang="en-US" altLang="en-US" sz="2100" kern="0" dirty="0">
                <a:solidFill>
                  <a:prstClr val="black"/>
                </a:solidFill>
                <a:latin typeface="Cambria" panose="02040503050406030204" pitchFamily="18" charset="0"/>
              </a:rPr>
              <a:t>from two pdfs</a:t>
            </a:r>
          </a:p>
        </p:txBody>
      </p:sp>
      <p:sp>
        <p:nvSpPr>
          <p:cNvPr id="26630" name="TextBox 7"/>
          <p:cNvSpPr txBox="1">
            <a:spLocks noChangeArrowheads="1"/>
          </p:cNvSpPr>
          <p:nvPr/>
        </p:nvSpPr>
        <p:spPr bwMode="auto">
          <a:xfrm>
            <a:off x="5950061" y="4041249"/>
            <a:ext cx="133562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100" kern="0" dirty="0">
                <a:solidFill>
                  <a:prstClr val="black"/>
                </a:solidFill>
                <a:latin typeface="Cambria" panose="02040503050406030204" pitchFamily="18" charset="0"/>
              </a:rPr>
              <a:t>Gap curve</a:t>
            </a:r>
          </a:p>
        </p:txBody>
      </p:sp>
      <p:sp>
        <p:nvSpPr>
          <p:cNvPr id="26631" name="TextBox 8"/>
          <p:cNvSpPr txBox="1">
            <a:spLocks noChangeArrowheads="1"/>
          </p:cNvSpPr>
          <p:nvPr/>
        </p:nvSpPr>
        <p:spPr bwMode="auto">
          <a:xfrm>
            <a:off x="4083844" y="4030265"/>
            <a:ext cx="186621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100" kern="0" dirty="0">
                <a:solidFill>
                  <a:prstClr val="black"/>
                </a:solidFill>
                <a:latin typeface="Cambria" panose="02040503050406030204" pitchFamily="18" charset="0"/>
              </a:rPr>
              <a:t>Log(</a:t>
            </a:r>
            <a:r>
              <a:rPr lang="en-US" altLang="en-US" sz="2100" i="1" kern="0" dirty="0">
                <a:solidFill>
                  <a:prstClr val="black"/>
                </a:solidFill>
                <a:latin typeface="Cambria" panose="02040503050406030204" pitchFamily="18" charset="0"/>
              </a:rPr>
              <a:t>W</a:t>
            </a:r>
            <a:r>
              <a:rPr lang="en-US" altLang="en-US" sz="2100" i="1" kern="0" baseline="-25000" dirty="0">
                <a:solidFill>
                  <a:prstClr val="black"/>
                </a:solidFill>
                <a:latin typeface="Cambria" panose="02040503050406030204" pitchFamily="18" charset="0"/>
              </a:rPr>
              <a:t>K</a:t>
            </a:r>
            <a:r>
              <a:rPr lang="en-US" altLang="en-US" sz="2100" kern="0" dirty="0">
                <a:solidFill>
                  <a:prstClr val="black"/>
                </a:solidFill>
                <a:latin typeface="Cambria" panose="02040503050406030204" pitchFamily="18" charset="0"/>
              </a:rPr>
              <a:t>) curve</a:t>
            </a:r>
          </a:p>
        </p:txBody>
      </p:sp>
      <p:sp>
        <p:nvSpPr>
          <p:cNvPr id="26632" name="TextBox 9"/>
          <p:cNvSpPr txBox="1">
            <a:spLocks noChangeArrowheads="1"/>
          </p:cNvSpPr>
          <p:nvPr/>
        </p:nvSpPr>
        <p:spPr bwMode="auto">
          <a:xfrm>
            <a:off x="2529718" y="5265204"/>
            <a:ext cx="422743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100" kern="0" dirty="0">
                <a:solidFill>
                  <a:prstClr val="black"/>
                </a:solidFill>
                <a:latin typeface="Cambria" panose="02040503050406030204" pitchFamily="18" charset="0"/>
              </a:rPr>
              <a:t>This is essentially a </a:t>
            </a:r>
            <a:r>
              <a:rPr lang="en-US" altLang="en-US" sz="2100" kern="0" dirty="0">
                <a:solidFill>
                  <a:srgbClr val="FF0000"/>
                </a:solidFill>
                <a:latin typeface="Cambria" panose="02040503050406030204" pitchFamily="18" charset="0"/>
              </a:rPr>
              <a:t>visual heuristic</a:t>
            </a:r>
          </a:p>
        </p:txBody>
      </p:sp>
    </p:spTree>
    <p:extLst>
      <p:ext uri="{BB962C8B-B14F-4D97-AF65-F5344CB8AC3E}">
        <p14:creationId xmlns:p14="http://schemas.microsoft.com/office/powerpoint/2010/main" val="1190294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eaLnBrk="1" fontAlgn="auto" hangingPunct="1">
              <a:spcBef>
                <a:spcPts val="0"/>
              </a:spcBef>
              <a:spcAft>
                <a:spcPts val="0"/>
              </a:spcAft>
            </a:pPr>
            <a:endParaRPr lang="en-US" sz="1000" dirty="0">
              <a:solidFill>
                <a:prstClr val="black"/>
              </a:solidFill>
              <a:latin typeface="Cambria"/>
            </a:endParaRPr>
          </a:p>
        </p:txBody>
      </p:sp>
      <p:pic>
        <p:nvPicPr>
          <p:cNvPr id="53253" name="Picture 5"/>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b="4182"/>
          <a:stretch>
            <a:fillRect/>
          </a:stretch>
        </p:blipFill>
        <p:spPr bwMode="auto">
          <a:xfrm>
            <a:off x="304800" y="1676400"/>
            <a:ext cx="7937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3254" name="TextBox 8"/>
          <p:cNvSpPr txBox="1">
            <a:spLocks noChangeArrowheads="1"/>
          </p:cNvSpPr>
          <p:nvPr/>
        </p:nvSpPr>
        <p:spPr bwMode="auto">
          <a:xfrm>
            <a:off x="1981200" y="3657600"/>
            <a:ext cx="57467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tx1"/>
                </a:solidFill>
                <a:latin typeface="Arial" panose="020B0604020202020204" pitchFamily="34" charset="0"/>
                <a:cs typeface="Arial" panose="020B0604020202020204" pitchFamily="34" charset="0"/>
              </a:defRPr>
            </a:lvl1pPr>
            <a:lvl2pPr marL="742950" indent="-285750">
              <a:defRPr sz="2500">
                <a:solidFill>
                  <a:schemeClr val="tx1"/>
                </a:solidFill>
                <a:latin typeface="Arial" panose="020B0604020202020204" pitchFamily="34" charset="0"/>
                <a:cs typeface="Arial" panose="020B0604020202020204" pitchFamily="34" charset="0"/>
              </a:defRPr>
            </a:lvl2pPr>
            <a:lvl3pPr marL="1143000" indent="-228600">
              <a:defRPr sz="2500">
                <a:solidFill>
                  <a:schemeClr val="tx1"/>
                </a:solidFill>
                <a:latin typeface="Arial" panose="020B0604020202020204" pitchFamily="34" charset="0"/>
                <a:cs typeface="Arial" panose="020B0604020202020204" pitchFamily="34" charset="0"/>
              </a:defRPr>
            </a:lvl3pPr>
            <a:lvl4pPr marL="1600200" indent="-228600">
              <a:defRPr sz="2500">
                <a:solidFill>
                  <a:schemeClr val="tx1"/>
                </a:solidFill>
                <a:latin typeface="Arial" panose="020B0604020202020204" pitchFamily="34" charset="0"/>
                <a:cs typeface="Arial" panose="020B0604020202020204" pitchFamily="34" charset="0"/>
              </a:defRPr>
            </a:lvl4pPr>
            <a:lvl5pPr marL="2057400" indent="-228600">
              <a:defRPr sz="25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9pPr>
          </a:lstStyle>
          <a:p>
            <a:pPr algn="ctr" eaLnBrk="1" fontAlgn="auto" hangingPunct="1">
              <a:spcBef>
                <a:spcPts val="0"/>
              </a:spcBef>
              <a:spcAft>
                <a:spcPts val="0"/>
              </a:spcAft>
            </a:pPr>
            <a:r>
              <a:rPr lang="en-US" sz="3600" b="1" dirty="0">
                <a:solidFill>
                  <a:prstClr val="black"/>
                </a:solidFill>
                <a:latin typeface="Cambria" panose="02040503050406030204" pitchFamily="18" charset="0"/>
              </a:rPr>
              <a:t>Demo Python Code</a:t>
            </a:r>
          </a:p>
        </p:txBody>
      </p:sp>
    </p:spTree>
    <p:custDataLst>
      <p:tags r:id="rId1"/>
    </p:custDataLst>
    <p:extLst>
      <p:ext uri="{BB962C8B-B14F-4D97-AF65-F5344CB8AC3E}">
        <p14:creationId xmlns:p14="http://schemas.microsoft.com/office/powerpoint/2010/main" val="2236841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rPr>
              <a:t>Demo Python Code</a:t>
            </a:r>
            <a:endParaRPr lang="en-US" dirty="0"/>
          </a:p>
        </p:txBody>
      </p:sp>
      <p:sp>
        <p:nvSpPr>
          <p:cNvPr id="3" name="Content Placeholder 2"/>
          <p:cNvSpPr>
            <a:spLocks noGrp="1"/>
          </p:cNvSpPr>
          <p:nvPr>
            <p:ph idx="1"/>
          </p:nvPr>
        </p:nvSpPr>
        <p:spPr>
          <a:xfrm>
            <a:off x="755006" y="944724"/>
            <a:ext cx="7776864" cy="3394472"/>
          </a:xfrm>
          <a:ln>
            <a:noFill/>
          </a:ln>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1800" b="1" dirty="0">
                <a:solidFill>
                  <a:srgbClr val="0000FF"/>
                </a:solidFill>
                <a:highlight>
                  <a:srgbClr val="FFFFFF"/>
                </a:highlight>
              </a:rPr>
              <a:t>from</a:t>
            </a:r>
            <a:r>
              <a:rPr lang="en-US" sz="1800" dirty="0">
                <a:solidFill>
                  <a:srgbClr val="000000"/>
                </a:solidFill>
                <a:highlight>
                  <a:srgbClr val="FFFFFF"/>
                </a:highlight>
              </a:rPr>
              <a:t> </a:t>
            </a:r>
            <a:r>
              <a:rPr lang="en-US" sz="1800" dirty="0" err="1">
                <a:solidFill>
                  <a:srgbClr val="000000"/>
                </a:solidFill>
                <a:highlight>
                  <a:srgbClr val="FFFFFF"/>
                </a:highlight>
              </a:rPr>
              <a:t>sklearn</a:t>
            </a:r>
            <a:r>
              <a:rPr lang="en-US" sz="1800" b="1" dirty="0" err="1">
                <a:solidFill>
                  <a:srgbClr val="000080"/>
                </a:solidFill>
                <a:highlight>
                  <a:srgbClr val="FFFFFF"/>
                </a:highlight>
              </a:rPr>
              <a:t>.</a:t>
            </a:r>
            <a:r>
              <a:rPr lang="en-US" sz="1800" dirty="0" err="1">
                <a:solidFill>
                  <a:srgbClr val="000000"/>
                </a:solidFill>
                <a:highlight>
                  <a:srgbClr val="FFFFFF"/>
                </a:highlight>
              </a:rPr>
              <a:t>cluster</a:t>
            </a:r>
            <a:r>
              <a:rPr lang="en-US" sz="1800" dirty="0">
                <a:solidFill>
                  <a:srgbClr val="000000"/>
                </a:solidFill>
                <a:highlight>
                  <a:srgbClr val="FFFFFF"/>
                </a:highlight>
              </a:rPr>
              <a:t> </a:t>
            </a:r>
            <a:r>
              <a:rPr lang="en-US" sz="1800" b="1" dirty="0">
                <a:solidFill>
                  <a:srgbClr val="0000FF"/>
                </a:solidFill>
                <a:highlight>
                  <a:srgbClr val="FFFFFF"/>
                </a:highlight>
              </a:rPr>
              <a:t>import</a:t>
            </a:r>
            <a:r>
              <a:rPr lang="en-US" sz="1800" dirty="0">
                <a:solidFill>
                  <a:srgbClr val="000000"/>
                </a:solidFill>
                <a:highlight>
                  <a:srgbClr val="FFFFFF"/>
                </a:highlight>
              </a:rPr>
              <a:t> </a:t>
            </a:r>
            <a:r>
              <a:rPr lang="en-US" sz="1800" dirty="0" err="1">
                <a:solidFill>
                  <a:srgbClr val="000000"/>
                </a:solidFill>
                <a:highlight>
                  <a:srgbClr val="FFFFFF"/>
                </a:highlight>
              </a:rPr>
              <a:t>KMeans</a:t>
            </a:r>
            <a:endParaRPr lang="en-US" sz="1800" dirty="0">
              <a:solidFill>
                <a:srgbClr val="000000"/>
              </a:solidFill>
              <a:highlight>
                <a:srgbClr val="FFFFFF"/>
              </a:highlight>
            </a:endParaRPr>
          </a:p>
          <a:p>
            <a:pPr marL="0" indent="0">
              <a:buNone/>
            </a:pPr>
            <a:r>
              <a:rPr lang="en-US" sz="1800" b="1" dirty="0">
                <a:solidFill>
                  <a:srgbClr val="0000FF"/>
                </a:solidFill>
                <a:highlight>
                  <a:srgbClr val="FFFFFF"/>
                </a:highlight>
              </a:rPr>
              <a:t>import</a:t>
            </a:r>
            <a:r>
              <a:rPr lang="en-US" sz="1800" dirty="0">
                <a:solidFill>
                  <a:srgbClr val="000000"/>
                </a:solidFill>
                <a:highlight>
                  <a:srgbClr val="FFFFFF"/>
                </a:highlight>
              </a:rPr>
              <a:t> </a:t>
            </a:r>
            <a:r>
              <a:rPr lang="en-US" sz="1800" dirty="0" err="1">
                <a:solidFill>
                  <a:srgbClr val="000000"/>
                </a:solidFill>
                <a:highlight>
                  <a:srgbClr val="FFFFFF"/>
                </a:highlight>
              </a:rPr>
              <a:t>numpy</a:t>
            </a:r>
            <a:r>
              <a:rPr lang="en-US" sz="1800" dirty="0">
                <a:solidFill>
                  <a:srgbClr val="000000"/>
                </a:solidFill>
                <a:highlight>
                  <a:srgbClr val="FFFFFF"/>
                </a:highlight>
              </a:rPr>
              <a:t> </a:t>
            </a:r>
            <a:r>
              <a:rPr lang="en-US" sz="1800" b="1" dirty="0">
                <a:solidFill>
                  <a:srgbClr val="0000FF"/>
                </a:solidFill>
                <a:highlight>
                  <a:srgbClr val="FFFFFF"/>
                </a:highlight>
              </a:rPr>
              <a:t>as</a:t>
            </a:r>
            <a:r>
              <a:rPr lang="en-US" sz="1800" dirty="0">
                <a:solidFill>
                  <a:srgbClr val="000000"/>
                </a:solidFill>
                <a:highlight>
                  <a:srgbClr val="FFFFFF"/>
                </a:highlight>
              </a:rPr>
              <a:t> np</a:t>
            </a:r>
          </a:p>
          <a:p>
            <a:pPr marL="0" indent="0">
              <a:buNone/>
            </a:pPr>
            <a:endParaRPr lang="en-US" sz="1800" dirty="0">
              <a:solidFill>
                <a:srgbClr val="000000"/>
              </a:solidFill>
              <a:highlight>
                <a:srgbClr val="FFFFFF"/>
              </a:highlight>
            </a:endParaRPr>
          </a:p>
          <a:p>
            <a:pPr marL="0" indent="0">
              <a:buNone/>
            </a:pPr>
            <a:r>
              <a:rPr lang="en-US" sz="1800" dirty="0">
                <a:solidFill>
                  <a:srgbClr val="000000"/>
                </a:solidFill>
                <a:highlight>
                  <a:srgbClr val="FFFFFF"/>
                </a:highlight>
              </a:rPr>
              <a:t>X </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dirty="0" err="1">
                <a:solidFill>
                  <a:srgbClr val="000000"/>
                </a:solidFill>
                <a:highlight>
                  <a:srgbClr val="FFFFFF"/>
                </a:highlight>
              </a:rPr>
              <a:t>np</a:t>
            </a:r>
            <a:r>
              <a:rPr lang="en-US" sz="1800" b="1" dirty="0" err="1">
                <a:solidFill>
                  <a:srgbClr val="000080"/>
                </a:solidFill>
                <a:highlight>
                  <a:srgbClr val="FFFFFF"/>
                </a:highlight>
              </a:rPr>
              <a:t>.</a:t>
            </a:r>
            <a:r>
              <a:rPr lang="en-US" sz="1800" dirty="0" err="1">
                <a:solidFill>
                  <a:srgbClr val="000000"/>
                </a:solidFill>
                <a:highlight>
                  <a:srgbClr val="FFFFFF"/>
                </a:highlight>
              </a:rPr>
              <a:t>array</a:t>
            </a:r>
            <a:r>
              <a:rPr lang="en-US" sz="1800" b="1" dirty="0">
                <a:solidFill>
                  <a:srgbClr val="000080"/>
                </a:solidFill>
                <a:highlight>
                  <a:srgbClr val="FFFFFF"/>
                </a:highlight>
              </a:rPr>
              <a:t>([[</a:t>
            </a:r>
            <a:r>
              <a:rPr lang="en-US" sz="1800" dirty="0">
                <a:solidFill>
                  <a:srgbClr val="FF0000"/>
                </a:solidFill>
                <a:highlight>
                  <a:srgbClr val="FFFFFF"/>
                </a:highlight>
              </a:rPr>
              <a:t>1</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dirty="0">
                <a:solidFill>
                  <a:srgbClr val="FF0000"/>
                </a:solidFill>
                <a:highlight>
                  <a:srgbClr val="FFFFFF"/>
                </a:highlight>
              </a:rPr>
              <a:t>2</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b="1" dirty="0">
                <a:solidFill>
                  <a:srgbClr val="000080"/>
                </a:solidFill>
                <a:highlight>
                  <a:srgbClr val="FFFFFF"/>
                </a:highlight>
              </a:rPr>
              <a:t>[</a:t>
            </a:r>
            <a:r>
              <a:rPr lang="en-US" sz="1800" dirty="0">
                <a:solidFill>
                  <a:srgbClr val="FF0000"/>
                </a:solidFill>
                <a:highlight>
                  <a:srgbClr val="FFFFFF"/>
                </a:highlight>
              </a:rPr>
              <a:t>1</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dirty="0">
                <a:solidFill>
                  <a:srgbClr val="FF0000"/>
                </a:solidFill>
                <a:highlight>
                  <a:srgbClr val="FFFFFF"/>
                </a:highlight>
              </a:rPr>
              <a:t>4</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b="1" dirty="0">
                <a:solidFill>
                  <a:srgbClr val="000080"/>
                </a:solidFill>
                <a:highlight>
                  <a:srgbClr val="FFFFFF"/>
                </a:highlight>
              </a:rPr>
              <a:t>[</a:t>
            </a:r>
            <a:r>
              <a:rPr lang="en-US" sz="1800" dirty="0">
                <a:solidFill>
                  <a:srgbClr val="FF0000"/>
                </a:solidFill>
                <a:highlight>
                  <a:srgbClr val="FFFFFF"/>
                </a:highlight>
              </a:rPr>
              <a:t>1</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dirty="0">
                <a:solidFill>
                  <a:srgbClr val="FF0000"/>
                </a:solidFill>
                <a:highlight>
                  <a:srgbClr val="FFFFFF"/>
                </a:highlight>
              </a:rPr>
              <a:t>0</a:t>
            </a:r>
            <a:r>
              <a:rPr lang="en-US" sz="1800" b="1" dirty="0">
                <a:solidFill>
                  <a:srgbClr val="000080"/>
                </a:solidFill>
                <a:highlight>
                  <a:srgbClr val="FFFFFF"/>
                </a:highlight>
              </a:rPr>
              <a:t>],</a:t>
            </a:r>
            <a:endParaRPr lang="en-US" sz="1800" dirty="0">
              <a:solidFill>
                <a:srgbClr val="000000"/>
              </a:solidFill>
              <a:highlight>
                <a:srgbClr val="FFFFFF"/>
              </a:highlight>
            </a:endParaRPr>
          </a:p>
          <a:p>
            <a:pPr marL="0" indent="0">
              <a:buNone/>
            </a:pPr>
            <a:r>
              <a:rPr lang="en-US" sz="1800" dirty="0">
                <a:solidFill>
                  <a:srgbClr val="000000"/>
                </a:solidFill>
                <a:highlight>
                  <a:srgbClr val="FFFFFF"/>
                </a:highlight>
              </a:rPr>
              <a:t>			   </a:t>
            </a:r>
            <a:r>
              <a:rPr lang="en-US" sz="1800" b="1" dirty="0">
                <a:solidFill>
                  <a:srgbClr val="000080"/>
                </a:solidFill>
                <a:highlight>
                  <a:srgbClr val="FFFFFF"/>
                </a:highlight>
              </a:rPr>
              <a:t>[</a:t>
            </a:r>
            <a:r>
              <a:rPr lang="en-US" sz="1800" dirty="0">
                <a:solidFill>
                  <a:srgbClr val="FF0000"/>
                </a:solidFill>
                <a:highlight>
                  <a:srgbClr val="FFFFFF"/>
                </a:highlight>
              </a:rPr>
              <a:t>4</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dirty="0">
                <a:solidFill>
                  <a:srgbClr val="FF0000"/>
                </a:solidFill>
                <a:highlight>
                  <a:srgbClr val="FFFFFF"/>
                </a:highlight>
              </a:rPr>
              <a:t>2</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b="1" dirty="0">
                <a:solidFill>
                  <a:srgbClr val="000080"/>
                </a:solidFill>
                <a:highlight>
                  <a:srgbClr val="FFFFFF"/>
                </a:highlight>
              </a:rPr>
              <a:t>[</a:t>
            </a:r>
            <a:r>
              <a:rPr lang="en-US" sz="1800" dirty="0">
                <a:solidFill>
                  <a:srgbClr val="FF0000"/>
                </a:solidFill>
                <a:highlight>
                  <a:srgbClr val="FFFFFF"/>
                </a:highlight>
              </a:rPr>
              <a:t>4</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dirty="0">
                <a:solidFill>
                  <a:srgbClr val="FF0000"/>
                </a:solidFill>
                <a:highlight>
                  <a:srgbClr val="FFFFFF"/>
                </a:highlight>
              </a:rPr>
              <a:t>4</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b="1" dirty="0">
                <a:solidFill>
                  <a:srgbClr val="000080"/>
                </a:solidFill>
                <a:highlight>
                  <a:srgbClr val="FFFFFF"/>
                </a:highlight>
              </a:rPr>
              <a:t>[</a:t>
            </a:r>
            <a:r>
              <a:rPr lang="en-US" sz="1800" dirty="0">
                <a:solidFill>
                  <a:srgbClr val="FF0000"/>
                </a:solidFill>
                <a:highlight>
                  <a:srgbClr val="FFFFFF"/>
                </a:highlight>
              </a:rPr>
              <a:t>4</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dirty="0">
                <a:solidFill>
                  <a:srgbClr val="FF0000"/>
                </a:solidFill>
                <a:highlight>
                  <a:srgbClr val="FFFFFF"/>
                </a:highlight>
              </a:rPr>
              <a:t>0</a:t>
            </a:r>
            <a:r>
              <a:rPr lang="en-US" sz="1800" b="1" dirty="0">
                <a:solidFill>
                  <a:srgbClr val="000080"/>
                </a:solidFill>
                <a:highlight>
                  <a:srgbClr val="FFFFFF"/>
                </a:highlight>
              </a:rPr>
              <a:t>]])</a:t>
            </a:r>
            <a:endParaRPr lang="en-US" sz="1800" dirty="0">
              <a:solidFill>
                <a:srgbClr val="000000"/>
              </a:solidFill>
              <a:highlight>
                <a:srgbClr val="FFFFFF"/>
              </a:highlight>
            </a:endParaRPr>
          </a:p>
          <a:p>
            <a:pPr marL="0" indent="0">
              <a:buNone/>
            </a:pPr>
            <a:endParaRPr lang="en-US" sz="1800" dirty="0">
              <a:solidFill>
                <a:srgbClr val="000000"/>
              </a:solidFill>
              <a:highlight>
                <a:srgbClr val="FFFFFF"/>
              </a:highlight>
            </a:endParaRPr>
          </a:p>
          <a:p>
            <a:pPr marL="0" indent="0">
              <a:buNone/>
            </a:pPr>
            <a:r>
              <a:rPr lang="en-US" sz="1800" dirty="0" err="1">
                <a:solidFill>
                  <a:srgbClr val="000000"/>
                </a:solidFill>
                <a:highlight>
                  <a:srgbClr val="FFFFFF"/>
                </a:highlight>
              </a:rPr>
              <a:t>kmeans</a:t>
            </a:r>
            <a:r>
              <a:rPr lang="en-US" sz="1800" dirty="0">
                <a:solidFill>
                  <a:srgbClr val="000000"/>
                </a:solidFill>
                <a:highlight>
                  <a:srgbClr val="FFFFFF"/>
                </a:highlight>
              </a:rPr>
              <a:t> </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dirty="0" err="1">
                <a:solidFill>
                  <a:srgbClr val="000000"/>
                </a:solidFill>
                <a:highlight>
                  <a:srgbClr val="FFFFFF"/>
                </a:highlight>
              </a:rPr>
              <a:t>KMeans</a:t>
            </a:r>
            <a:r>
              <a:rPr lang="en-US" sz="1800" b="1" dirty="0">
                <a:solidFill>
                  <a:srgbClr val="000080"/>
                </a:solidFill>
                <a:highlight>
                  <a:srgbClr val="FFFFFF"/>
                </a:highlight>
              </a:rPr>
              <a:t>(</a:t>
            </a:r>
            <a:r>
              <a:rPr lang="en-US" sz="1800" dirty="0" err="1">
                <a:solidFill>
                  <a:srgbClr val="000000"/>
                </a:solidFill>
                <a:highlight>
                  <a:srgbClr val="FFFFFF"/>
                </a:highlight>
              </a:rPr>
              <a:t>n_clusters</a:t>
            </a:r>
            <a:r>
              <a:rPr lang="en-US" sz="1800" b="1" dirty="0">
                <a:solidFill>
                  <a:srgbClr val="000080"/>
                </a:solidFill>
                <a:highlight>
                  <a:srgbClr val="FFFFFF"/>
                </a:highlight>
              </a:rPr>
              <a:t>=</a:t>
            </a:r>
            <a:r>
              <a:rPr lang="en-US" sz="1800" dirty="0">
                <a:solidFill>
                  <a:srgbClr val="FF0000"/>
                </a:solidFill>
                <a:highlight>
                  <a:srgbClr val="FFFFFF"/>
                </a:highlight>
              </a:rPr>
              <a:t>2</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dirty="0" err="1">
                <a:solidFill>
                  <a:srgbClr val="000000"/>
                </a:solidFill>
                <a:highlight>
                  <a:srgbClr val="FFFFFF"/>
                </a:highlight>
              </a:rPr>
              <a:t>random_state</a:t>
            </a:r>
            <a:r>
              <a:rPr lang="en-US" sz="1800" b="1" dirty="0">
                <a:solidFill>
                  <a:srgbClr val="000080"/>
                </a:solidFill>
                <a:highlight>
                  <a:srgbClr val="FFFFFF"/>
                </a:highlight>
              </a:rPr>
              <a:t>=</a:t>
            </a:r>
            <a:r>
              <a:rPr lang="en-US" sz="1800" dirty="0">
                <a:solidFill>
                  <a:srgbClr val="FF0000"/>
                </a:solidFill>
                <a:highlight>
                  <a:srgbClr val="FFFFFF"/>
                </a:highlight>
              </a:rPr>
              <a:t>0</a:t>
            </a:r>
            <a:r>
              <a:rPr lang="en-US" sz="1800" b="1" dirty="0">
                <a:solidFill>
                  <a:srgbClr val="000080"/>
                </a:solidFill>
                <a:highlight>
                  <a:srgbClr val="FFFFFF"/>
                </a:highlight>
              </a:rPr>
              <a:t>).</a:t>
            </a:r>
            <a:r>
              <a:rPr lang="en-US" sz="1800" dirty="0">
                <a:solidFill>
                  <a:srgbClr val="000000"/>
                </a:solidFill>
                <a:highlight>
                  <a:srgbClr val="FFFFFF"/>
                </a:highlight>
              </a:rPr>
              <a:t>fit</a:t>
            </a:r>
            <a:r>
              <a:rPr lang="en-US" sz="1800" b="1" dirty="0">
                <a:solidFill>
                  <a:srgbClr val="000080"/>
                </a:solidFill>
                <a:highlight>
                  <a:srgbClr val="FFFFFF"/>
                </a:highlight>
              </a:rPr>
              <a:t>(</a:t>
            </a:r>
            <a:r>
              <a:rPr lang="en-US" sz="1800" dirty="0">
                <a:solidFill>
                  <a:srgbClr val="000000"/>
                </a:solidFill>
                <a:highlight>
                  <a:srgbClr val="FFFFFF"/>
                </a:highlight>
              </a:rPr>
              <a:t>X</a:t>
            </a:r>
            <a:r>
              <a:rPr lang="en-US" sz="1800" b="1" dirty="0">
                <a:solidFill>
                  <a:srgbClr val="000080"/>
                </a:solidFill>
                <a:highlight>
                  <a:srgbClr val="FFFFFF"/>
                </a:highlight>
              </a:rPr>
              <a:t>)</a:t>
            </a:r>
            <a:endParaRPr lang="en-US" sz="1800" dirty="0">
              <a:solidFill>
                <a:srgbClr val="000000"/>
              </a:solidFill>
              <a:highlight>
                <a:srgbClr val="FFFFFF"/>
              </a:highlight>
            </a:endParaRPr>
          </a:p>
          <a:p>
            <a:pPr marL="0" indent="0">
              <a:buNone/>
            </a:pPr>
            <a:endParaRPr lang="en-US" sz="1800" dirty="0">
              <a:solidFill>
                <a:srgbClr val="000000"/>
              </a:solidFill>
              <a:highlight>
                <a:srgbClr val="FFFFFF"/>
              </a:highlight>
            </a:endParaRPr>
          </a:p>
          <a:p>
            <a:pPr marL="0" indent="0">
              <a:buNone/>
            </a:pPr>
            <a:r>
              <a:rPr lang="en-US" sz="1800" dirty="0" err="1">
                <a:solidFill>
                  <a:srgbClr val="000000"/>
                </a:solidFill>
                <a:highlight>
                  <a:srgbClr val="FFFFFF"/>
                </a:highlight>
              </a:rPr>
              <a:t>kmeans</a:t>
            </a:r>
            <a:r>
              <a:rPr lang="en-US" sz="1800" b="1" dirty="0" err="1">
                <a:solidFill>
                  <a:srgbClr val="000080"/>
                </a:solidFill>
                <a:highlight>
                  <a:srgbClr val="FFFFFF"/>
                </a:highlight>
              </a:rPr>
              <a:t>.</a:t>
            </a:r>
            <a:r>
              <a:rPr lang="en-US" sz="1800" dirty="0" err="1">
                <a:solidFill>
                  <a:srgbClr val="000000"/>
                </a:solidFill>
                <a:highlight>
                  <a:srgbClr val="FFFFFF"/>
                </a:highlight>
              </a:rPr>
              <a:t>labels_array</a:t>
            </a:r>
            <a:r>
              <a:rPr lang="en-US" sz="1800" b="1" dirty="0">
                <a:solidFill>
                  <a:srgbClr val="000080"/>
                </a:solidFill>
                <a:highlight>
                  <a:srgbClr val="FFFFFF"/>
                </a:highlight>
              </a:rPr>
              <a:t>([</a:t>
            </a:r>
            <a:r>
              <a:rPr lang="en-US" sz="1800" dirty="0">
                <a:solidFill>
                  <a:srgbClr val="FF0000"/>
                </a:solidFill>
                <a:highlight>
                  <a:srgbClr val="FFFFFF"/>
                </a:highlight>
              </a:rPr>
              <a:t>0</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dirty="0">
                <a:solidFill>
                  <a:srgbClr val="FF0000"/>
                </a:solidFill>
                <a:highlight>
                  <a:srgbClr val="FFFFFF"/>
                </a:highlight>
              </a:rPr>
              <a:t>0</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dirty="0">
                <a:solidFill>
                  <a:srgbClr val="FF0000"/>
                </a:solidFill>
                <a:highlight>
                  <a:srgbClr val="FFFFFF"/>
                </a:highlight>
              </a:rPr>
              <a:t>0</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dirty="0">
                <a:solidFill>
                  <a:srgbClr val="FF0000"/>
                </a:solidFill>
                <a:highlight>
                  <a:srgbClr val="FFFFFF"/>
                </a:highlight>
              </a:rPr>
              <a:t>1</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dirty="0">
                <a:solidFill>
                  <a:srgbClr val="FF0000"/>
                </a:solidFill>
                <a:highlight>
                  <a:srgbClr val="FFFFFF"/>
                </a:highlight>
              </a:rPr>
              <a:t>1</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dirty="0">
                <a:solidFill>
                  <a:srgbClr val="FF0000"/>
                </a:solidFill>
                <a:highlight>
                  <a:srgbClr val="FFFFFF"/>
                </a:highlight>
              </a:rPr>
              <a:t>1</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dirty="0" err="1">
                <a:solidFill>
                  <a:srgbClr val="000000"/>
                </a:solidFill>
                <a:highlight>
                  <a:srgbClr val="FFFFFF"/>
                </a:highlight>
              </a:rPr>
              <a:t>dtype</a:t>
            </a:r>
            <a:r>
              <a:rPr lang="en-US" sz="1800" b="1" dirty="0">
                <a:solidFill>
                  <a:srgbClr val="000080"/>
                </a:solidFill>
                <a:highlight>
                  <a:srgbClr val="FFFFFF"/>
                </a:highlight>
              </a:rPr>
              <a:t>=</a:t>
            </a:r>
            <a:r>
              <a:rPr lang="en-US" sz="1800" dirty="0">
                <a:solidFill>
                  <a:srgbClr val="000000"/>
                </a:solidFill>
                <a:highlight>
                  <a:srgbClr val="FFFFFF"/>
                </a:highlight>
              </a:rPr>
              <a:t>int32</a:t>
            </a:r>
            <a:r>
              <a:rPr lang="en-US" sz="1800" b="1" dirty="0">
                <a:solidFill>
                  <a:srgbClr val="000080"/>
                </a:solidFill>
                <a:highlight>
                  <a:srgbClr val="FFFFFF"/>
                </a:highlight>
              </a:rPr>
              <a:t>)</a:t>
            </a:r>
            <a:endParaRPr lang="en-US" sz="1800" dirty="0">
              <a:solidFill>
                <a:srgbClr val="000000"/>
              </a:solidFill>
              <a:highlight>
                <a:srgbClr val="FFFFFF"/>
              </a:highlight>
            </a:endParaRPr>
          </a:p>
          <a:p>
            <a:pPr marL="0" indent="0">
              <a:buNone/>
            </a:pPr>
            <a:endParaRPr lang="en-US" sz="1800" dirty="0">
              <a:solidFill>
                <a:srgbClr val="000000"/>
              </a:solidFill>
              <a:highlight>
                <a:srgbClr val="FFFFFF"/>
              </a:highlight>
            </a:endParaRPr>
          </a:p>
          <a:p>
            <a:pPr marL="0" indent="0">
              <a:buNone/>
            </a:pPr>
            <a:r>
              <a:rPr lang="en-US" sz="1800" dirty="0" err="1">
                <a:solidFill>
                  <a:srgbClr val="000000"/>
                </a:solidFill>
                <a:highlight>
                  <a:srgbClr val="FFFFFF"/>
                </a:highlight>
              </a:rPr>
              <a:t>kmeans</a:t>
            </a:r>
            <a:r>
              <a:rPr lang="en-US" sz="1800" b="1" dirty="0" err="1">
                <a:solidFill>
                  <a:srgbClr val="000080"/>
                </a:solidFill>
                <a:highlight>
                  <a:srgbClr val="FFFFFF"/>
                </a:highlight>
              </a:rPr>
              <a:t>.</a:t>
            </a:r>
            <a:r>
              <a:rPr lang="en-US" sz="1800" dirty="0" err="1">
                <a:solidFill>
                  <a:srgbClr val="000000"/>
                </a:solidFill>
                <a:highlight>
                  <a:srgbClr val="FFFFFF"/>
                </a:highlight>
              </a:rPr>
              <a:t>predict</a:t>
            </a:r>
            <a:r>
              <a:rPr lang="en-US" sz="1800" b="1" dirty="0">
                <a:solidFill>
                  <a:srgbClr val="000080"/>
                </a:solidFill>
                <a:highlight>
                  <a:srgbClr val="FFFFFF"/>
                </a:highlight>
              </a:rPr>
              <a:t>([[</a:t>
            </a:r>
            <a:r>
              <a:rPr lang="en-US" sz="1800" dirty="0">
                <a:solidFill>
                  <a:srgbClr val="FF0000"/>
                </a:solidFill>
                <a:highlight>
                  <a:srgbClr val="FFFFFF"/>
                </a:highlight>
              </a:rPr>
              <a:t>0</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dirty="0">
                <a:solidFill>
                  <a:srgbClr val="FF0000"/>
                </a:solidFill>
                <a:highlight>
                  <a:srgbClr val="FFFFFF"/>
                </a:highlight>
              </a:rPr>
              <a:t>0</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b="1" dirty="0">
                <a:solidFill>
                  <a:srgbClr val="000080"/>
                </a:solidFill>
                <a:highlight>
                  <a:srgbClr val="FFFFFF"/>
                </a:highlight>
              </a:rPr>
              <a:t>[</a:t>
            </a:r>
            <a:r>
              <a:rPr lang="en-US" sz="1800" dirty="0">
                <a:solidFill>
                  <a:srgbClr val="FF0000"/>
                </a:solidFill>
                <a:highlight>
                  <a:srgbClr val="FFFFFF"/>
                </a:highlight>
              </a:rPr>
              <a:t>4</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dirty="0">
                <a:solidFill>
                  <a:srgbClr val="FF0000"/>
                </a:solidFill>
                <a:highlight>
                  <a:srgbClr val="FFFFFF"/>
                </a:highlight>
              </a:rPr>
              <a:t>4</a:t>
            </a:r>
            <a:r>
              <a:rPr lang="en-US" sz="1800" b="1" dirty="0">
                <a:solidFill>
                  <a:srgbClr val="000080"/>
                </a:solidFill>
                <a:highlight>
                  <a:srgbClr val="FFFFFF"/>
                </a:highlight>
              </a:rPr>
              <a:t>]])</a:t>
            </a:r>
            <a:endParaRPr lang="en-US" sz="1800" dirty="0">
              <a:solidFill>
                <a:srgbClr val="000000"/>
              </a:solidFill>
              <a:highlight>
                <a:srgbClr val="FFFFFF"/>
              </a:highlight>
            </a:endParaRPr>
          </a:p>
          <a:p>
            <a:pPr marL="0" indent="0">
              <a:buNone/>
            </a:pPr>
            <a:endParaRPr lang="en-US" sz="1800" dirty="0">
              <a:solidFill>
                <a:srgbClr val="000000"/>
              </a:solidFill>
              <a:highlight>
                <a:srgbClr val="FFFFFF"/>
              </a:highlight>
            </a:endParaRPr>
          </a:p>
          <a:p>
            <a:pPr marL="0" indent="0">
              <a:buNone/>
            </a:pPr>
            <a:r>
              <a:rPr lang="en-US" sz="1800" dirty="0">
                <a:solidFill>
                  <a:srgbClr val="000000"/>
                </a:solidFill>
                <a:highlight>
                  <a:srgbClr val="FFFFFF"/>
                </a:highlight>
              </a:rPr>
              <a:t>array</a:t>
            </a:r>
            <a:r>
              <a:rPr lang="en-US" sz="1800" b="1" dirty="0">
                <a:solidFill>
                  <a:srgbClr val="000080"/>
                </a:solidFill>
                <a:highlight>
                  <a:srgbClr val="FFFFFF"/>
                </a:highlight>
              </a:rPr>
              <a:t>([</a:t>
            </a:r>
            <a:r>
              <a:rPr lang="en-US" sz="1800" dirty="0">
                <a:solidFill>
                  <a:srgbClr val="FF0000"/>
                </a:solidFill>
                <a:highlight>
                  <a:srgbClr val="FFFFFF"/>
                </a:highlight>
              </a:rPr>
              <a:t>0</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dirty="0">
                <a:solidFill>
                  <a:srgbClr val="FF0000"/>
                </a:solidFill>
                <a:highlight>
                  <a:srgbClr val="FFFFFF"/>
                </a:highlight>
              </a:rPr>
              <a:t>1</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dirty="0" err="1">
                <a:solidFill>
                  <a:srgbClr val="000000"/>
                </a:solidFill>
                <a:highlight>
                  <a:srgbClr val="FFFFFF"/>
                </a:highlight>
              </a:rPr>
              <a:t>dtype</a:t>
            </a:r>
            <a:r>
              <a:rPr lang="en-US" sz="1800" b="1" dirty="0">
                <a:solidFill>
                  <a:srgbClr val="000080"/>
                </a:solidFill>
                <a:highlight>
                  <a:srgbClr val="FFFFFF"/>
                </a:highlight>
              </a:rPr>
              <a:t>=</a:t>
            </a:r>
            <a:r>
              <a:rPr lang="en-US" sz="1800" dirty="0">
                <a:solidFill>
                  <a:srgbClr val="000000"/>
                </a:solidFill>
                <a:highlight>
                  <a:srgbClr val="FFFFFF"/>
                </a:highlight>
              </a:rPr>
              <a:t>int32</a:t>
            </a:r>
            <a:r>
              <a:rPr lang="en-US" sz="1800" b="1" dirty="0">
                <a:solidFill>
                  <a:srgbClr val="000080"/>
                </a:solidFill>
                <a:highlight>
                  <a:srgbClr val="FFFFFF"/>
                </a:highlight>
              </a:rPr>
              <a:t>)</a:t>
            </a:r>
            <a:endParaRPr lang="en-US" sz="1800" dirty="0">
              <a:solidFill>
                <a:srgbClr val="000000"/>
              </a:solidFill>
              <a:highlight>
                <a:srgbClr val="FFFFFF"/>
              </a:highlight>
            </a:endParaRPr>
          </a:p>
          <a:p>
            <a:pPr marL="0" indent="0">
              <a:buNone/>
            </a:pPr>
            <a:endParaRPr lang="en-US" sz="1800" dirty="0">
              <a:solidFill>
                <a:srgbClr val="000000"/>
              </a:solidFill>
              <a:highlight>
                <a:srgbClr val="FFFFFF"/>
              </a:highlight>
            </a:endParaRPr>
          </a:p>
          <a:p>
            <a:pPr marL="0" indent="0">
              <a:buNone/>
            </a:pPr>
            <a:r>
              <a:rPr lang="en-US" sz="1800" dirty="0" err="1">
                <a:solidFill>
                  <a:srgbClr val="000000"/>
                </a:solidFill>
                <a:highlight>
                  <a:srgbClr val="FFFFFF"/>
                </a:highlight>
              </a:rPr>
              <a:t>kmeans</a:t>
            </a:r>
            <a:r>
              <a:rPr lang="en-US" sz="1800" b="1" dirty="0" err="1">
                <a:solidFill>
                  <a:srgbClr val="000080"/>
                </a:solidFill>
                <a:highlight>
                  <a:srgbClr val="FFFFFF"/>
                </a:highlight>
              </a:rPr>
              <a:t>.</a:t>
            </a:r>
            <a:r>
              <a:rPr lang="en-US" sz="1800" dirty="0" err="1">
                <a:solidFill>
                  <a:srgbClr val="000000"/>
                </a:solidFill>
                <a:highlight>
                  <a:srgbClr val="FFFFFF"/>
                </a:highlight>
              </a:rPr>
              <a:t>cluster_centers_array</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dirty="0">
                <a:solidFill>
                  <a:srgbClr val="FF0000"/>
                </a:solidFill>
                <a:highlight>
                  <a:srgbClr val="FFFFFF"/>
                </a:highlight>
              </a:rPr>
              <a:t>1.</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dirty="0">
                <a:solidFill>
                  <a:srgbClr val="FF0000"/>
                </a:solidFill>
                <a:highlight>
                  <a:srgbClr val="FFFFFF"/>
                </a:highlight>
              </a:rPr>
              <a:t>2.</a:t>
            </a:r>
            <a:r>
              <a:rPr lang="en-US" sz="1800" b="1" dirty="0">
                <a:solidFill>
                  <a:srgbClr val="000080"/>
                </a:solidFill>
                <a:highlight>
                  <a:srgbClr val="FFFFFF"/>
                </a:highlight>
              </a:rPr>
              <a:t>],</a:t>
            </a:r>
            <a:endParaRPr lang="en-US" sz="1800" dirty="0">
              <a:solidFill>
                <a:srgbClr val="000000"/>
              </a:solidFill>
              <a:highlight>
                <a:srgbClr val="FFFFFF"/>
              </a:highlight>
            </a:endParaRPr>
          </a:p>
          <a:p>
            <a:pPr marL="0" indent="0">
              <a:buNone/>
            </a:pPr>
            <a:r>
              <a:rPr lang="en-US" sz="1800" dirty="0">
                <a:solidFill>
                  <a:srgbClr val="000000"/>
                </a:solidFill>
                <a:highlight>
                  <a:srgbClr val="FFFFFF"/>
                </a:highlight>
              </a:rPr>
              <a:t>       </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dirty="0">
                <a:solidFill>
                  <a:srgbClr val="FF0000"/>
                </a:solidFill>
                <a:highlight>
                  <a:srgbClr val="FFFFFF"/>
                </a:highlight>
              </a:rPr>
              <a:t>4.</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dirty="0">
                <a:solidFill>
                  <a:srgbClr val="FF0000"/>
                </a:solidFill>
                <a:highlight>
                  <a:srgbClr val="FFFFFF"/>
                </a:highlight>
              </a:rPr>
              <a:t>2.</a:t>
            </a:r>
            <a:r>
              <a:rPr lang="en-US" sz="1800" b="1" dirty="0">
                <a:solidFill>
                  <a:srgbClr val="000080"/>
                </a:solidFill>
                <a:highlight>
                  <a:srgbClr val="FFFFFF"/>
                </a:highlight>
              </a:rPr>
              <a:t>]])</a:t>
            </a:r>
            <a:endParaRPr lang="en-US" sz="1800" dirty="0"/>
          </a:p>
        </p:txBody>
      </p:sp>
    </p:spTree>
    <p:extLst>
      <p:ext uri="{BB962C8B-B14F-4D97-AF65-F5344CB8AC3E}">
        <p14:creationId xmlns:p14="http://schemas.microsoft.com/office/powerpoint/2010/main" val="4214651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i="1" dirty="0"/>
              <a:t>K</a:t>
            </a:r>
            <a:r>
              <a:rPr lang="en-US" altLang="en-US" dirty="0"/>
              <a:t>-means: Limitations</a:t>
            </a:r>
          </a:p>
        </p:txBody>
      </p:sp>
      <p:sp>
        <p:nvSpPr>
          <p:cNvPr id="23555" name="Rectangle 3"/>
          <p:cNvSpPr>
            <a:spLocks noGrp="1" noChangeArrowheads="1"/>
          </p:cNvSpPr>
          <p:nvPr>
            <p:ph idx="4294967295"/>
          </p:nvPr>
        </p:nvSpPr>
        <p:spPr>
          <a:xfrm>
            <a:off x="1906588" y="1160463"/>
            <a:ext cx="7237412" cy="3575050"/>
          </a:xfrm>
        </p:spPr>
        <p:txBody>
          <a:bodyPr>
            <a:normAutofit fontScale="85000" lnSpcReduction="10000"/>
          </a:bodyPr>
          <a:lstStyle/>
          <a:p>
            <a:pPr>
              <a:lnSpc>
                <a:spcPct val="90000"/>
              </a:lnSpc>
            </a:pPr>
            <a:r>
              <a:rPr lang="en-US" altLang="en-US" sz="1800" i="1" dirty="0"/>
              <a:t>K</a:t>
            </a:r>
            <a:r>
              <a:rPr lang="en-US" altLang="en-US" sz="1800" dirty="0"/>
              <a:t> is a user input; </a:t>
            </a:r>
          </a:p>
          <a:p>
            <a:pPr lvl="1">
              <a:lnSpc>
                <a:spcPct val="90000"/>
              </a:lnSpc>
            </a:pPr>
            <a:r>
              <a:rPr lang="en-US" altLang="en-US" sz="1800" dirty="0"/>
              <a:t>alternatively BIC (Bayesian information criterion) or </a:t>
            </a:r>
          </a:p>
          <a:p>
            <a:pPr lvl="1">
              <a:lnSpc>
                <a:spcPct val="90000"/>
              </a:lnSpc>
            </a:pPr>
            <a:r>
              <a:rPr lang="en-US" altLang="en-US" sz="1800" dirty="0"/>
              <a:t>MDL (minimum description length) can be used to estimate </a:t>
            </a:r>
            <a:r>
              <a:rPr lang="en-US" altLang="en-US" sz="1800" i="1" dirty="0"/>
              <a:t>K</a:t>
            </a:r>
          </a:p>
          <a:p>
            <a:pPr eaLnBrk="1" hangingPunct="1">
              <a:lnSpc>
                <a:spcPct val="90000"/>
              </a:lnSpc>
            </a:pPr>
            <a:r>
              <a:rPr lang="en-US" altLang="en-US" sz="1800" i="1" dirty="0"/>
              <a:t>K</a:t>
            </a:r>
            <a:r>
              <a:rPr lang="en-US" altLang="en-US" sz="1800" dirty="0"/>
              <a:t>-means converges, but it finds a local minimum of the cost function.</a:t>
            </a:r>
          </a:p>
          <a:p>
            <a:pPr>
              <a:lnSpc>
                <a:spcPct val="90000"/>
              </a:lnSpc>
            </a:pPr>
            <a:r>
              <a:rPr lang="en-US" altLang="en-US" sz="1800" dirty="0"/>
              <a:t>It is an approximation to an NP-hard combinatorial optimization problem</a:t>
            </a:r>
          </a:p>
          <a:p>
            <a:pPr eaLnBrk="1" hangingPunct="1">
              <a:lnSpc>
                <a:spcPct val="90000"/>
              </a:lnSpc>
            </a:pPr>
            <a:r>
              <a:rPr lang="en-US" altLang="en-US" sz="1800" dirty="0"/>
              <a:t>Works only for numerical observations</a:t>
            </a:r>
          </a:p>
          <a:p>
            <a:pPr eaLnBrk="1" hangingPunct="1">
              <a:lnSpc>
                <a:spcPct val="90000"/>
              </a:lnSpc>
            </a:pPr>
            <a:r>
              <a:rPr lang="en-US" altLang="en-US" sz="1800" dirty="0"/>
              <a:t>Outliers can considerable trouble to </a:t>
            </a:r>
            <a:r>
              <a:rPr lang="en-US" altLang="en-US" sz="1800" i="1" dirty="0"/>
              <a:t>K</a:t>
            </a:r>
            <a:r>
              <a:rPr lang="en-US" altLang="en-US" sz="1800" dirty="0"/>
              <a:t>-means</a:t>
            </a:r>
          </a:p>
          <a:p>
            <a:r>
              <a:rPr lang="en-US" altLang="en-US" sz="1800" dirty="0"/>
              <a:t>K-means has problems when clusters are of differing </a:t>
            </a:r>
          </a:p>
          <a:p>
            <a:pPr lvl="1"/>
            <a:r>
              <a:rPr lang="en-US" altLang="en-US" sz="1800" dirty="0"/>
              <a:t>Sizes, </a:t>
            </a:r>
          </a:p>
          <a:p>
            <a:pPr lvl="1"/>
            <a:r>
              <a:rPr lang="en-US" altLang="en-US" sz="1800" dirty="0"/>
              <a:t>Densities</a:t>
            </a:r>
          </a:p>
          <a:p>
            <a:pPr lvl="1"/>
            <a:r>
              <a:rPr lang="en-US" altLang="en-US" sz="1800" dirty="0"/>
              <a:t>Non-globular shapes</a:t>
            </a:r>
          </a:p>
          <a:p>
            <a:pPr eaLnBrk="1" hangingPunct="1">
              <a:lnSpc>
                <a:spcPct val="90000"/>
              </a:lnSpc>
            </a:pPr>
            <a:endParaRPr lang="en-US" altLang="en-US" sz="1800" dirty="0"/>
          </a:p>
        </p:txBody>
      </p:sp>
    </p:spTree>
    <p:extLst>
      <p:ext uri="{BB962C8B-B14F-4D97-AF65-F5344CB8AC3E}">
        <p14:creationId xmlns:p14="http://schemas.microsoft.com/office/powerpoint/2010/main" val="7094105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2803" name="Rectangle 3"/>
          <p:cNvSpPr>
            <a:spLocks noGrp="1" noChangeArrowheads="1"/>
          </p:cNvSpPr>
          <p:nvPr>
            <p:ph idx="4294967295"/>
          </p:nvPr>
        </p:nvSpPr>
        <p:spPr>
          <a:xfrm>
            <a:off x="0" y="2227263"/>
            <a:ext cx="5915025" cy="3262312"/>
          </a:xfrm>
        </p:spPr>
        <p:txBody>
          <a:bodyPr/>
          <a:lstStyle/>
          <a:p>
            <a:pPr marL="400050" indent="-400050">
              <a:lnSpc>
                <a:spcPct val="90000"/>
              </a:lnSpc>
              <a:buNone/>
            </a:pPr>
            <a:endParaRPr lang="en-US" altLang="en-US"/>
          </a:p>
          <a:p>
            <a:pPr lvl="1" indent="-400050">
              <a:lnSpc>
                <a:spcPct val="90000"/>
              </a:lnSpc>
            </a:pPr>
            <a:endParaRPr lang="en-US" altLang="en-US"/>
          </a:p>
          <a:p>
            <a:pPr lvl="1" indent="-400050">
              <a:lnSpc>
                <a:spcPct val="90000"/>
              </a:lnSpc>
            </a:pPr>
            <a:endParaRPr lang="en-US" altLang="en-US" sz="1500"/>
          </a:p>
          <a:p>
            <a:pPr lvl="1" indent="-400050">
              <a:lnSpc>
                <a:spcPct val="90000"/>
              </a:lnSpc>
              <a:buNone/>
            </a:pPr>
            <a:endParaRPr lang="en-US" altLang="en-US" sz="1500"/>
          </a:p>
        </p:txBody>
      </p:sp>
      <p:grpSp>
        <p:nvGrpSpPr>
          <p:cNvPr id="3" name="Group 2"/>
          <p:cNvGrpSpPr/>
          <p:nvPr/>
        </p:nvGrpSpPr>
        <p:grpSpPr>
          <a:xfrm>
            <a:off x="256212" y="1684493"/>
            <a:ext cx="4371649" cy="3978907"/>
            <a:chOff x="1143000" y="1943100"/>
            <a:chExt cx="3201591" cy="2913965"/>
          </a:xfrm>
        </p:grpSpPr>
        <p:pic>
          <p:nvPicPr>
            <p:cNvPr id="1612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43100"/>
              <a:ext cx="3201591"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12806" name="Text Box 6"/>
            <p:cNvSpPr txBox="1">
              <a:spLocks noChangeArrowheads="1"/>
            </p:cNvSpPr>
            <p:nvPr/>
          </p:nvSpPr>
          <p:spPr bwMode="auto">
            <a:xfrm>
              <a:off x="2114550" y="4533900"/>
              <a:ext cx="154305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500" kern="0" dirty="0">
                  <a:solidFill>
                    <a:prstClr val="black"/>
                  </a:solidFill>
                  <a:latin typeface="Cambria" panose="02040503050406030204" pitchFamily="18" charset="0"/>
                </a:rPr>
                <a:t>Original Points</a:t>
              </a:r>
            </a:p>
          </p:txBody>
        </p:sp>
      </p:grpSp>
      <p:grpSp>
        <p:nvGrpSpPr>
          <p:cNvPr id="4" name="Group 3"/>
          <p:cNvGrpSpPr/>
          <p:nvPr/>
        </p:nvGrpSpPr>
        <p:grpSpPr>
          <a:xfrm>
            <a:off x="4100512" y="1623855"/>
            <a:ext cx="4441068" cy="4042089"/>
            <a:chOff x="4343400" y="1943100"/>
            <a:chExt cx="3201591" cy="2913965"/>
          </a:xfrm>
        </p:grpSpPr>
        <p:pic>
          <p:nvPicPr>
            <p:cNvPr id="16128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943100"/>
              <a:ext cx="3201591"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12807" name="Rectangle 7"/>
            <p:cNvSpPr>
              <a:spLocks noChangeArrowheads="1"/>
            </p:cNvSpPr>
            <p:nvPr/>
          </p:nvSpPr>
          <p:spPr bwMode="auto">
            <a:xfrm>
              <a:off x="5108646" y="4533900"/>
              <a:ext cx="192232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lang="en-US" altLang="en-US" sz="1500" kern="0" dirty="0">
                  <a:solidFill>
                    <a:prstClr val="black"/>
                  </a:solidFill>
                  <a:latin typeface="Cambria" panose="02040503050406030204" pitchFamily="18" charset="0"/>
                </a:rPr>
                <a:t>K-means (3 Clusters)</a:t>
              </a:r>
            </a:p>
          </p:txBody>
        </p:sp>
      </p:grpSp>
      <p:sp>
        <p:nvSpPr>
          <p:cNvPr id="8" name="Rectangle 2"/>
          <p:cNvSpPr txBox="1">
            <a:spLocks noChangeArrowheads="1"/>
          </p:cNvSpPr>
          <p:nvPr/>
        </p:nvSpPr>
        <p:spPr bwMode="auto">
          <a:xfrm>
            <a:off x="-27058" y="80628"/>
            <a:ext cx="70580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b="1" kern="1200">
                <a:solidFill>
                  <a:schemeClr val="tx1"/>
                </a:solidFill>
                <a:latin typeface="Cambria" pitchFamily="18" charset="0"/>
                <a:ea typeface="+mj-ea"/>
                <a:cs typeface="+mj-cs"/>
              </a:defRPr>
            </a:lvl1pPr>
            <a:lvl2pPr algn="l" rtl="0" fontAlgn="base">
              <a:spcBef>
                <a:spcPct val="0"/>
              </a:spcBef>
              <a:spcAft>
                <a:spcPct val="0"/>
              </a:spcAft>
              <a:defRPr sz="2400" b="1">
                <a:solidFill>
                  <a:schemeClr val="tx1"/>
                </a:solidFill>
                <a:latin typeface="Cambria" pitchFamily="18" charset="0"/>
              </a:defRPr>
            </a:lvl2pPr>
            <a:lvl3pPr algn="l" rtl="0" fontAlgn="base">
              <a:spcBef>
                <a:spcPct val="0"/>
              </a:spcBef>
              <a:spcAft>
                <a:spcPct val="0"/>
              </a:spcAft>
              <a:defRPr sz="2400" b="1">
                <a:solidFill>
                  <a:schemeClr val="tx1"/>
                </a:solidFill>
                <a:latin typeface="Cambria" pitchFamily="18" charset="0"/>
              </a:defRPr>
            </a:lvl3pPr>
            <a:lvl4pPr algn="l" rtl="0" fontAlgn="base">
              <a:spcBef>
                <a:spcPct val="0"/>
              </a:spcBef>
              <a:spcAft>
                <a:spcPct val="0"/>
              </a:spcAft>
              <a:defRPr sz="2400" b="1">
                <a:solidFill>
                  <a:schemeClr val="tx1"/>
                </a:solidFill>
                <a:latin typeface="Cambria" pitchFamily="18" charset="0"/>
              </a:defRPr>
            </a:lvl4pPr>
            <a:lvl5pPr algn="l" rtl="0" fontAlgn="base">
              <a:spcBef>
                <a:spcPct val="0"/>
              </a:spcBef>
              <a:spcAft>
                <a:spcPct val="0"/>
              </a:spcAft>
              <a:defRPr sz="2400" b="1">
                <a:solidFill>
                  <a:schemeClr val="tx1"/>
                </a:solidFill>
                <a:latin typeface="Cambria" pitchFamily="18" charset="0"/>
              </a:defRPr>
            </a:lvl5pPr>
            <a:lvl6pPr marL="457200" algn="l" rtl="0" fontAlgn="base">
              <a:spcBef>
                <a:spcPct val="0"/>
              </a:spcBef>
              <a:spcAft>
                <a:spcPct val="0"/>
              </a:spcAft>
              <a:defRPr sz="2400" b="1">
                <a:solidFill>
                  <a:schemeClr val="tx1"/>
                </a:solidFill>
                <a:latin typeface="Cambria" pitchFamily="18" charset="0"/>
              </a:defRPr>
            </a:lvl6pPr>
            <a:lvl7pPr marL="914400" algn="l" rtl="0" fontAlgn="base">
              <a:spcBef>
                <a:spcPct val="0"/>
              </a:spcBef>
              <a:spcAft>
                <a:spcPct val="0"/>
              </a:spcAft>
              <a:defRPr sz="2400" b="1">
                <a:solidFill>
                  <a:schemeClr val="tx1"/>
                </a:solidFill>
                <a:latin typeface="Cambria" pitchFamily="18" charset="0"/>
              </a:defRPr>
            </a:lvl7pPr>
            <a:lvl8pPr marL="1371600" algn="l" rtl="0" fontAlgn="base">
              <a:spcBef>
                <a:spcPct val="0"/>
              </a:spcBef>
              <a:spcAft>
                <a:spcPct val="0"/>
              </a:spcAft>
              <a:defRPr sz="2400" b="1">
                <a:solidFill>
                  <a:schemeClr val="tx1"/>
                </a:solidFill>
                <a:latin typeface="Cambria" pitchFamily="18" charset="0"/>
              </a:defRPr>
            </a:lvl8pPr>
            <a:lvl9pPr marL="1828800" algn="l" rtl="0" fontAlgn="base">
              <a:spcBef>
                <a:spcPct val="0"/>
              </a:spcBef>
              <a:spcAft>
                <a:spcPct val="0"/>
              </a:spcAft>
              <a:defRPr sz="2400" b="1">
                <a:solidFill>
                  <a:schemeClr val="tx1"/>
                </a:solidFill>
                <a:latin typeface="Cambria" pitchFamily="18" charset="0"/>
              </a:defRPr>
            </a:lvl9pPr>
          </a:lstStyle>
          <a:p>
            <a:pPr eaLnBrk="1" hangingPunct="1"/>
            <a:r>
              <a:rPr lang="en-US" altLang="en-US" dirty="0"/>
              <a:t>Limitations of K-means: Differing Sizes</a:t>
            </a:r>
          </a:p>
        </p:txBody>
      </p:sp>
    </p:spTree>
    <p:extLst>
      <p:ext uri="{BB962C8B-B14F-4D97-AF65-F5344CB8AC3E}">
        <p14:creationId xmlns:p14="http://schemas.microsoft.com/office/powerpoint/2010/main" val="566559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3827" name="Rectangle 3"/>
          <p:cNvSpPr>
            <a:spLocks noGrp="1" noChangeArrowheads="1"/>
          </p:cNvSpPr>
          <p:nvPr>
            <p:ph idx="4294967295"/>
          </p:nvPr>
        </p:nvSpPr>
        <p:spPr>
          <a:xfrm>
            <a:off x="0" y="2227263"/>
            <a:ext cx="5915025" cy="3262312"/>
          </a:xfrm>
        </p:spPr>
        <p:txBody>
          <a:bodyPr/>
          <a:lstStyle/>
          <a:p>
            <a:pPr marL="400050" indent="-400050">
              <a:lnSpc>
                <a:spcPct val="90000"/>
              </a:lnSpc>
              <a:buNone/>
            </a:pPr>
            <a:endParaRPr lang="en-US" altLang="en-US" dirty="0"/>
          </a:p>
          <a:p>
            <a:pPr lvl="1" indent="-400050">
              <a:lnSpc>
                <a:spcPct val="90000"/>
              </a:lnSpc>
            </a:pPr>
            <a:endParaRPr lang="en-US" altLang="en-US" dirty="0"/>
          </a:p>
          <a:p>
            <a:pPr lvl="1" indent="-400050">
              <a:lnSpc>
                <a:spcPct val="90000"/>
              </a:lnSpc>
            </a:pPr>
            <a:endParaRPr lang="en-US" altLang="en-US" sz="1500" dirty="0"/>
          </a:p>
          <a:p>
            <a:pPr lvl="1" indent="-400050">
              <a:lnSpc>
                <a:spcPct val="90000"/>
              </a:lnSpc>
              <a:buNone/>
            </a:pPr>
            <a:endParaRPr lang="en-US" altLang="en-US" sz="1500" dirty="0"/>
          </a:p>
        </p:txBody>
      </p:sp>
      <p:grpSp>
        <p:nvGrpSpPr>
          <p:cNvPr id="3" name="Group 2"/>
          <p:cNvGrpSpPr/>
          <p:nvPr/>
        </p:nvGrpSpPr>
        <p:grpSpPr>
          <a:xfrm>
            <a:off x="107504" y="1523759"/>
            <a:ext cx="4344591" cy="3954280"/>
            <a:chOff x="1143000" y="1943100"/>
            <a:chExt cx="3201591" cy="2913965"/>
          </a:xfrm>
        </p:grpSpPr>
        <p:pic>
          <p:nvPicPr>
            <p:cNvPr id="16138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43100"/>
              <a:ext cx="3201591"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6"/>
            <p:cNvSpPr txBox="1">
              <a:spLocks noChangeArrowheads="1"/>
            </p:cNvSpPr>
            <p:nvPr/>
          </p:nvSpPr>
          <p:spPr bwMode="auto">
            <a:xfrm>
              <a:off x="2114550" y="4533900"/>
              <a:ext cx="154305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500" kern="0" dirty="0">
                  <a:solidFill>
                    <a:prstClr val="black"/>
                  </a:solidFill>
                  <a:latin typeface="Cambria" panose="02040503050406030204" pitchFamily="18" charset="0"/>
                </a:rPr>
                <a:t>Original Points</a:t>
              </a:r>
            </a:p>
          </p:txBody>
        </p:sp>
      </p:grpSp>
      <p:grpSp>
        <p:nvGrpSpPr>
          <p:cNvPr id="4" name="Group 3"/>
          <p:cNvGrpSpPr/>
          <p:nvPr/>
        </p:nvGrpSpPr>
        <p:grpSpPr>
          <a:xfrm>
            <a:off x="4535996" y="1365390"/>
            <a:ext cx="4520288" cy="4114192"/>
            <a:chOff x="4343400" y="1943100"/>
            <a:chExt cx="3201591" cy="2913965"/>
          </a:xfrm>
        </p:grpSpPr>
        <p:pic>
          <p:nvPicPr>
            <p:cNvPr id="16138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943100"/>
              <a:ext cx="3201591"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7"/>
            <p:cNvSpPr>
              <a:spLocks noChangeArrowheads="1"/>
            </p:cNvSpPr>
            <p:nvPr/>
          </p:nvSpPr>
          <p:spPr bwMode="auto">
            <a:xfrm>
              <a:off x="5108646" y="4533900"/>
              <a:ext cx="192232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lang="en-US" altLang="en-US" sz="1500" kern="0" dirty="0">
                  <a:solidFill>
                    <a:prstClr val="black"/>
                  </a:solidFill>
                  <a:latin typeface="Cambria" panose="02040503050406030204" pitchFamily="18" charset="0"/>
                </a:rPr>
                <a:t>K-means (3 Clusters)</a:t>
              </a:r>
            </a:p>
          </p:txBody>
        </p:sp>
      </p:grpSp>
      <p:sp>
        <p:nvSpPr>
          <p:cNvPr id="10" name="Rectangle 2"/>
          <p:cNvSpPr txBox="1">
            <a:spLocks noChangeArrowheads="1"/>
          </p:cNvSpPr>
          <p:nvPr/>
        </p:nvSpPr>
        <p:spPr bwMode="auto">
          <a:xfrm>
            <a:off x="-27058" y="80628"/>
            <a:ext cx="70580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b="1" kern="1200">
                <a:solidFill>
                  <a:schemeClr val="tx1"/>
                </a:solidFill>
                <a:latin typeface="Cambria" pitchFamily="18" charset="0"/>
                <a:ea typeface="+mj-ea"/>
                <a:cs typeface="+mj-cs"/>
              </a:defRPr>
            </a:lvl1pPr>
            <a:lvl2pPr algn="l" rtl="0" fontAlgn="base">
              <a:spcBef>
                <a:spcPct val="0"/>
              </a:spcBef>
              <a:spcAft>
                <a:spcPct val="0"/>
              </a:spcAft>
              <a:defRPr sz="2400" b="1">
                <a:solidFill>
                  <a:schemeClr val="tx1"/>
                </a:solidFill>
                <a:latin typeface="Cambria" pitchFamily="18" charset="0"/>
              </a:defRPr>
            </a:lvl2pPr>
            <a:lvl3pPr algn="l" rtl="0" fontAlgn="base">
              <a:spcBef>
                <a:spcPct val="0"/>
              </a:spcBef>
              <a:spcAft>
                <a:spcPct val="0"/>
              </a:spcAft>
              <a:defRPr sz="2400" b="1">
                <a:solidFill>
                  <a:schemeClr val="tx1"/>
                </a:solidFill>
                <a:latin typeface="Cambria" pitchFamily="18" charset="0"/>
              </a:defRPr>
            </a:lvl3pPr>
            <a:lvl4pPr algn="l" rtl="0" fontAlgn="base">
              <a:spcBef>
                <a:spcPct val="0"/>
              </a:spcBef>
              <a:spcAft>
                <a:spcPct val="0"/>
              </a:spcAft>
              <a:defRPr sz="2400" b="1">
                <a:solidFill>
                  <a:schemeClr val="tx1"/>
                </a:solidFill>
                <a:latin typeface="Cambria" pitchFamily="18" charset="0"/>
              </a:defRPr>
            </a:lvl4pPr>
            <a:lvl5pPr algn="l" rtl="0" fontAlgn="base">
              <a:spcBef>
                <a:spcPct val="0"/>
              </a:spcBef>
              <a:spcAft>
                <a:spcPct val="0"/>
              </a:spcAft>
              <a:defRPr sz="2400" b="1">
                <a:solidFill>
                  <a:schemeClr val="tx1"/>
                </a:solidFill>
                <a:latin typeface="Cambria" pitchFamily="18" charset="0"/>
              </a:defRPr>
            </a:lvl5pPr>
            <a:lvl6pPr marL="457200" algn="l" rtl="0" fontAlgn="base">
              <a:spcBef>
                <a:spcPct val="0"/>
              </a:spcBef>
              <a:spcAft>
                <a:spcPct val="0"/>
              </a:spcAft>
              <a:defRPr sz="2400" b="1">
                <a:solidFill>
                  <a:schemeClr val="tx1"/>
                </a:solidFill>
                <a:latin typeface="Cambria" pitchFamily="18" charset="0"/>
              </a:defRPr>
            </a:lvl6pPr>
            <a:lvl7pPr marL="914400" algn="l" rtl="0" fontAlgn="base">
              <a:spcBef>
                <a:spcPct val="0"/>
              </a:spcBef>
              <a:spcAft>
                <a:spcPct val="0"/>
              </a:spcAft>
              <a:defRPr sz="2400" b="1">
                <a:solidFill>
                  <a:schemeClr val="tx1"/>
                </a:solidFill>
                <a:latin typeface="Cambria" pitchFamily="18" charset="0"/>
              </a:defRPr>
            </a:lvl7pPr>
            <a:lvl8pPr marL="1371600" algn="l" rtl="0" fontAlgn="base">
              <a:spcBef>
                <a:spcPct val="0"/>
              </a:spcBef>
              <a:spcAft>
                <a:spcPct val="0"/>
              </a:spcAft>
              <a:defRPr sz="2400" b="1">
                <a:solidFill>
                  <a:schemeClr val="tx1"/>
                </a:solidFill>
                <a:latin typeface="Cambria" pitchFamily="18" charset="0"/>
              </a:defRPr>
            </a:lvl8pPr>
            <a:lvl9pPr marL="1828800" algn="l" rtl="0" fontAlgn="base">
              <a:spcBef>
                <a:spcPct val="0"/>
              </a:spcBef>
              <a:spcAft>
                <a:spcPct val="0"/>
              </a:spcAft>
              <a:defRPr sz="2400" b="1">
                <a:solidFill>
                  <a:schemeClr val="tx1"/>
                </a:solidFill>
                <a:latin typeface="Cambria" pitchFamily="18" charset="0"/>
              </a:defRPr>
            </a:lvl9pPr>
          </a:lstStyle>
          <a:p>
            <a:pPr eaLnBrk="1" hangingPunct="1"/>
            <a:r>
              <a:rPr lang="en-US" altLang="en-US" dirty="0"/>
              <a:t>Limitations of K-means: Differing Density</a:t>
            </a:r>
          </a:p>
        </p:txBody>
      </p:sp>
    </p:spTree>
    <p:extLst>
      <p:ext uri="{BB962C8B-B14F-4D97-AF65-F5344CB8AC3E}">
        <p14:creationId xmlns:p14="http://schemas.microsoft.com/office/powerpoint/2010/main" val="13431973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4851" name="Rectangle 3"/>
          <p:cNvSpPr>
            <a:spLocks noGrp="1" noChangeArrowheads="1"/>
          </p:cNvSpPr>
          <p:nvPr>
            <p:ph idx="4294967295"/>
          </p:nvPr>
        </p:nvSpPr>
        <p:spPr>
          <a:xfrm>
            <a:off x="0" y="2227263"/>
            <a:ext cx="5915025" cy="3262312"/>
          </a:xfrm>
        </p:spPr>
        <p:txBody>
          <a:bodyPr/>
          <a:lstStyle/>
          <a:p>
            <a:pPr marL="400050" indent="-400050">
              <a:lnSpc>
                <a:spcPct val="90000"/>
              </a:lnSpc>
              <a:buNone/>
            </a:pPr>
            <a:endParaRPr lang="en-US" altLang="en-US"/>
          </a:p>
          <a:p>
            <a:pPr lvl="1" indent="-400050">
              <a:lnSpc>
                <a:spcPct val="90000"/>
              </a:lnSpc>
            </a:pPr>
            <a:endParaRPr lang="en-US" altLang="en-US"/>
          </a:p>
          <a:p>
            <a:pPr lvl="1" indent="-400050">
              <a:lnSpc>
                <a:spcPct val="90000"/>
              </a:lnSpc>
            </a:pPr>
            <a:endParaRPr lang="en-US" altLang="en-US" sz="1500"/>
          </a:p>
          <a:p>
            <a:pPr lvl="1" indent="-400050">
              <a:lnSpc>
                <a:spcPct val="90000"/>
              </a:lnSpc>
              <a:buNone/>
            </a:pPr>
            <a:endParaRPr lang="en-US" altLang="en-US" sz="1500"/>
          </a:p>
        </p:txBody>
      </p:sp>
      <p:grpSp>
        <p:nvGrpSpPr>
          <p:cNvPr id="3" name="Group 2"/>
          <p:cNvGrpSpPr/>
          <p:nvPr/>
        </p:nvGrpSpPr>
        <p:grpSpPr>
          <a:xfrm>
            <a:off x="503548" y="1380806"/>
            <a:ext cx="4380156" cy="4086478"/>
            <a:chOff x="1314450" y="1771650"/>
            <a:chExt cx="3201591" cy="2986933"/>
          </a:xfrm>
        </p:grpSpPr>
        <p:pic>
          <p:nvPicPr>
            <p:cNvPr id="16148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1771650"/>
              <a:ext cx="3201591"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6"/>
            <p:cNvSpPr txBox="1">
              <a:spLocks noChangeArrowheads="1"/>
            </p:cNvSpPr>
            <p:nvPr/>
          </p:nvSpPr>
          <p:spPr bwMode="auto">
            <a:xfrm>
              <a:off x="2143720" y="4435418"/>
              <a:ext cx="154305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500" kern="0" dirty="0">
                  <a:solidFill>
                    <a:prstClr val="black"/>
                  </a:solidFill>
                  <a:latin typeface="Cambria" panose="02040503050406030204" pitchFamily="18" charset="0"/>
                </a:rPr>
                <a:t>Original Points</a:t>
              </a:r>
            </a:p>
          </p:txBody>
        </p:sp>
      </p:grpSp>
      <p:grpSp>
        <p:nvGrpSpPr>
          <p:cNvPr id="4" name="Group 3"/>
          <p:cNvGrpSpPr/>
          <p:nvPr/>
        </p:nvGrpSpPr>
        <p:grpSpPr>
          <a:xfrm>
            <a:off x="4391980" y="1380806"/>
            <a:ext cx="4318198" cy="4161504"/>
            <a:chOff x="4286250" y="1771650"/>
            <a:chExt cx="3201591" cy="3085415"/>
          </a:xfrm>
        </p:grpSpPr>
        <p:pic>
          <p:nvPicPr>
            <p:cNvPr id="16148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0" y="1771650"/>
              <a:ext cx="3201591"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7"/>
            <p:cNvSpPr>
              <a:spLocks noChangeArrowheads="1"/>
            </p:cNvSpPr>
            <p:nvPr/>
          </p:nvSpPr>
          <p:spPr bwMode="auto">
            <a:xfrm>
              <a:off x="5108646" y="4533900"/>
              <a:ext cx="192232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lang="en-US" altLang="en-US" sz="1500" kern="0" dirty="0">
                  <a:solidFill>
                    <a:prstClr val="black"/>
                  </a:solidFill>
                  <a:latin typeface="Cambria" panose="02040503050406030204" pitchFamily="18" charset="0"/>
                </a:rPr>
                <a:t>K-means (2 Clusters)</a:t>
              </a:r>
            </a:p>
          </p:txBody>
        </p:sp>
      </p:grpSp>
      <p:sp>
        <p:nvSpPr>
          <p:cNvPr id="10" name="Rectangle 2"/>
          <p:cNvSpPr txBox="1">
            <a:spLocks noChangeArrowheads="1"/>
          </p:cNvSpPr>
          <p:nvPr/>
        </p:nvSpPr>
        <p:spPr bwMode="auto">
          <a:xfrm>
            <a:off x="-1" y="101600"/>
            <a:ext cx="70580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b="1" kern="1200">
                <a:solidFill>
                  <a:schemeClr val="tx1"/>
                </a:solidFill>
                <a:latin typeface="Cambria" pitchFamily="18" charset="0"/>
                <a:ea typeface="+mj-ea"/>
                <a:cs typeface="+mj-cs"/>
              </a:defRPr>
            </a:lvl1pPr>
            <a:lvl2pPr algn="l" rtl="0" fontAlgn="base">
              <a:spcBef>
                <a:spcPct val="0"/>
              </a:spcBef>
              <a:spcAft>
                <a:spcPct val="0"/>
              </a:spcAft>
              <a:defRPr sz="2400" b="1">
                <a:solidFill>
                  <a:schemeClr val="tx1"/>
                </a:solidFill>
                <a:latin typeface="Cambria" pitchFamily="18" charset="0"/>
              </a:defRPr>
            </a:lvl2pPr>
            <a:lvl3pPr algn="l" rtl="0" fontAlgn="base">
              <a:spcBef>
                <a:spcPct val="0"/>
              </a:spcBef>
              <a:spcAft>
                <a:spcPct val="0"/>
              </a:spcAft>
              <a:defRPr sz="2400" b="1">
                <a:solidFill>
                  <a:schemeClr val="tx1"/>
                </a:solidFill>
                <a:latin typeface="Cambria" pitchFamily="18" charset="0"/>
              </a:defRPr>
            </a:lvl3pPr>
            <a:lvl4pPr algn="l" rtl="0" fontAlgn="base">
              <a:spcBef>
                <a:spcPct val="0"/>
              </a:spcBef>
              <a:spcAft>
                <a:spcPct val="0"/>
              </a:spcAft>
              <a:defRPr sz="2400" b="1">
                <a:solidFill>
                  <a:schemeClr val="tx1"/>
                </a:solidFill>
                <a:latin typeface="Cambria" pitchFamily="18" charset="0"/>
              </a:defRPr>
            </a:lvl4pPr>
            <a:lvl5pPr algn="l" rtl="0" fontAlgn="base">
              <a:spcBef>
                <a:spcPct val="0"/>
              </a:spcBef>
              <a:spcAft>
                <a:spcPct val="0"/>
              </a:spcAft>
              <a:defRPr sz="2400" b="1">
                <a:solidFill>
                  <a:schemeClr val="tx1"/>
                </a:solidFill>
                <a:latin typeface="Cambria" pitchFamily="18" charset="0"/>
              </a:defRPr>
            </a:lvl5pPr>
            <a:lvl6pPr marL="457200" algn="l" rtl="0" fontAlgn="base">
              <a:spcBef>
                <a:spcPct val="0"/>
              </a:spcBef>
              <a:spcAft>
                <a:spcPct val="0"/>
              </a:spcAft>
              <a:defRPr sz="2400" b="1">
                <a:solidFill>
                  <a:schemeClr val="tx1"/>
                </a:solidFill>
                <a:latin typeface="Cambria" pitchFamily="18" charset="0"/>
              </a:defRPr>
            </a:lvl6pPr>
            <a:lvl7pPr marL="914400" algn="l" rtl="0" fontAlgn="base">
              <a:spcBef>
                <a:spcPct val="0"/>
              </a:spcBef>
              <a:spcAft>
                <a:spcPct val="0"/>
              </a:spcAft>
              <a:defRPr sz="2400" b="1">
                <a:solidFill>
                  <a:schemeClr val="tx1"/>
                </a:solidFill>
                <a:latin typeface="Cambria" pitchFamily="18" charset="0"/>
              </a:defRPr>
            </a:lvl7pPr>
            <a:lvl8pPr marL="1371600" algn="l" rtl="0" fontAlgn="base">
              <a:spcBef>
                <a:spcPct val="0"/>
              </a:spcBef>
              <a:spcAft>
                <a:spcPct val="0"/>
              </a:spcAft>
              <a:defRPr sz="2400" b="1">
                <a:solidFill>
                  <a:schemeClr val="tx1"/>
                </a:solidFill>
                <a:latin typeface="Cambria" pitchFamily="18" charset="0"/>
              </a:defRPr>
            </a:lvl8pPr>
            <a:lvl9pPr marL="1828800" algn="l" rtl="0" fontAlgn="base">
              <a:spcBef>
                <a:spcPct val="0"/>
              </a:spcBef>
              <a:spcAft>
                <a:spcPct val="0"/>
              </a:spcAft>
              <a:defRPr sz="2400" b="1">
                <a:solidFill>
                  <a:schemeClr val="tx1"/>
                </a:solidFill>
                <a:latin typeface="Cambria" pitchFamily="18" charset="0"/>
              </a:defRPr>
            </a:lvl9pPr>
          </a:lstStyle>
          <a:p>
            <a:pPr eaLnBrk="1" hangingPunct="1"/>
            <a:r>
              <a:rPr lang="en-US" altLang="en-US" dirty="0"/>
              <a:t>Limitations of K-means: Non-globular Shapes</a:t>
            </a:r>
          </a:p>
        </p:txBody>
      </p:sp>
    </p:spTree>
    <p:extLst>
      <p:ext uri="{BB962C8B-B14F-4D97-AF65-F5344CB8AC3E}">
        <p14:creationId xmlns:p14="http://schemas.microsoft.com/office/powerpoint/2010/main" val="37638375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5874" name="Rectangle 2"/>
          <p:cNvSpPr>
            <a:spLocks noGrp="1" noChangeArrowheads="1"/>
          </p:cNvSpPr>
          <p:nvPr>
            <p:ph type="title"/>
          </p:nvPr>
        </p:nvSpPr>
        <p:spPr/>
        <p:txBody>
          <a:bodyPr/>
          <a:lstStyle/>
          <a:p>
            <a:r>
              <a:rPr lang="en-US" altLang="en-US" dirty="0"/>
              <a:t>Overcoming K-means Limitations (1/3)</a:t>
            </a:r>
          </a:p>
        </p:txBody>
      </p:sp>
      <p:sp>
        <p:nvSpPr>
          <p:cNvPr id="1615875" name="Rectangle 3"/>
          <p:cNvSpPr>
            <a:spLocks noGrp="1" noChangeArrowheads="1"/>
          </p:cNvSpPr>
          <p:nvPr>
            <p:ph idx="4294967295"/>
          </p:nvPr>
        </p:nvSpPr>
        <p:spPr>
          <a:xfrm>
            <a:off x="0" y="2227263"/>
            <a:ext cx="5915025" cy="3262312"/>
          </a:xfrm>
        </p:spPr>
        <p:txBody>
          <a:bodyPr/>
          <a:lstStyle/>
          <a:p>
            <a:pPr marL="400050" indent="-400050">
              <a:lnSpc>
                <a:spcPct val="90000"/>
              </a:lnSpc>
              <a:buNone/>
            </a:pPr>
            <a:endParaRPr lang="en-US" altLang="en-US"/>
          </a:p>
          <a:p>
            <a:pPr lvl="1" indent="-400050">
              <a:lnSpc>
                <a:spcPct val="90000"/>
              </a:lnSpc>
            </a:pPr>
            <a:endParaRPr lang="en-US" altLang="en-US"/>
          </a:p>
          <a:p>
            <a:pPr lvl="1" indent="-400050">
              <a:lnSpc>
                <a:spcPct val="90000"/>
              </a:lnSpc>
            </a:pPr>
            <a:endParaRPr lang="en-US" altLang="en-US" sz="1500"/>
          </a:p>
          <a:p>
            <a:pPr lvl="1" indent="-400050">
              <a:lnSpc>
                <a:spcPct val="90000"/>
              </a:lnSpc>
              <a:buNone/>
            </a:pPr>
            <a:endParaRPr lang="en-US" altLang="en-US" sz="1500"/>
          </a:p>
        </p:txBody>
      </p:sp>
      <p:sp>
        <p:nvSpPr>
          <p:cNvPr id="1615879" name="Rectangle 7"/>
          <p:cNvSpPr>
            <a:spLocks noChangeArrowheads="1"/>
          </p:cNvSpPr>
          <p:nvPr/>
        </p:nvSpPr>
        <p:spPr bwMode="auto">
          <a:xfrm>
            <a:off x="0" y="5773342"/>
            <a:ext cx="9144000" cy="553998"/>
          </a:xfrm>
          <a:prstGeom prst="rect">
            <a:avLst/>
          </a:prstGeom>
          <a:solidFill>
            <a:schemeClr val="accent6">
              <a:lumMod val="40000"/>
              <a:lumOff val="60000"/>
            </a:schemeClr>
          </a:solidFill>
          <a:ln>
            <a:noFill/>
          </a:ln>
          <a:effectLst/>
          <a:extLst/>
        </p:spPr>
        <p:txBody>
          <a:bodyPr wrap="square">
            <a:spAutoFit/>
          </a:bodyPr>
          <a:lstStyle/>
          <a:p>
            <a:pPr marL="257175" indent="-257175">
              <a:buFont typeface="Arial" panose="020B0604020202020204" pitchFamily="34" charset="0"/>
              <a:buChar char="•"/>
            </a:pPr>
            <a:r>
              <a:rPr lang="en-US" altLang="en-US" sz="1500" kern="0" dirty="0">
                <a:solidFill>
                  <a:prstClr val="black"/>
                </a:solidFill>
                <a:latin typeface="Cambria" panose="02040503050406030204" pitchFamily="18" charset="0"/>
              </a:rPr>
              <a:t>One solution is to use many clusters.</a:t>
            </a:r>
          </a:p>
          <a:p>
            <a:pPr marL="257175" indent="-257175">
              <a:buFont typeface="Arial" panose="020B0604020202020204" pitchFamily="34" charset="0"/>
              <a:buChar char="•"/>
            </a:pPr>
            <a:r>
              <a:rPr lang="en-US" altLang="en-US" sz="1500" kern="0" dirty="0">
                <a:solidFill>
                  <a:prstClr val="black"/>
                </a:solidFill>
                <a:latin typeface="Cambria" panose="02040503050406030204" pitchFamily="18" charset="0"/>
              </a:rPr>
              <a:t>Find parts of clusters, but need to put together.</a:t>
            </a:r>
          </a:p>
        </p:txBody>
      </p:sp>
      <p:grpSp>
        <p:nvGrpSpPr>
          <p:cNvPr id="2" name="Group 1"/>
          <p:cNvGrpSpPr/>
          <p:nvPr/>
        </p:nvGrpSpPr>
        <p:grpSpPr>
          <a:xfrm>
            <a:off x="249759" y="1143771"/>
            <a:ext cx="4393679" cy="3998958"/>
            <a:chOff x="1371600" y="1943100"/>
            <a:chExt cx="3201591" cy="2913965"/>
          </a:xfrm>
        </p:grpSpPr>
        <p:pic>
          <p:nvPicPr>
            <p:cNvPr id="16158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943100"/>
              <a:ext cx="3201591"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6"/>
            <p:cNvSpPr txBox="1">
              <a:spLocks noChangeArrowheads="1"/>
            </p:cNvSpPr>
            <p:nvPr/>
          </p:nvSpPr>
          <p:spPr bwMode="auto">
            <a:xfrm>
              <a:off x="2114550" y="4533900"/>
              <a:ext cx="154305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500" kern="0" dirty="0">
                  <a:solidFill>
                    <a:prstClr val="black"/>
                  </a:solidFill>
                  <a:latin typeface="Cambria" panose="02040503050406030204" pitchFamily="18" charset="0"/>
                </a:rPr>
                <a:t>Original Points</a:t>
              </a:r>
            </a:p>
          </p:txBody>
        </p:sp>
      </p:grpSp>
      <p:grpSp>
        <p:nvGrpSpPr>
          <p:cNvPr id="3" name="Group 2"/>
          <p:cNvGrpSpPr/>
          <p:nvPr/>
        </p:nvGrpSpPr>
        <p:grpSpPr>
          <a:xfrm>
            <a:off x="4437645" y="1134523"/>
            <a:ext cx="4455926" cy="4055612"/>
            <a:chOff x="4400550" y="1943100"/>
            <a:chExt cx="3201591" cy="2913965"/>
          </a:xfrm>
        </p:grpSpPr>
        <p:pic>
          <p:nvPicPr>
            <p:cNvPr id="16158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0550" y="1943100"/>
              <a:ext cx="3201591"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7"/>
            <p:cNvSpPr>
              <a:spLocks noChangeArrowheads="1"/>
            </p:cNvSpPr>
            <p:nvPr/>
          </p:nvSpPr>
          <p:spPr bwMode="auto">
            <a:xfrm>
              <a:off x="5256121" y="4533900"/>
              <a:ext cx="162737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lang="en-US" altLang="en-US" sz="1500" kern="0" dirty="0">
                  <a:solidFill>
                    <a:prstClr val="black"/>
                  </a:solidFill>
                  <a:latin typeface="Cambria" panose="02040503050406030204" pitchFamily="18" charset="0"/>
                </a:rPr>
                <a:t>K-means Clusters</a:t>
              </a:r>
            </a:p>
          </p:txBody>
        </p:sp>
      </p:grpSp>
    </p:spTree>
    <p:extLst>
      <p:ext uri="{BB962C8B-B14F-4D97-AF65-F5344CB8AC3E}">
        <p14:creationId xmlns:p14="http://schemas.microsoft.com/office/powerpoint/2010/main" val="56319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026" name="Rectangle 2"/>
          <p:cNvSpPr>
            <a:spLocks noGrp="1" noChangeArrowheads="1"/>
          </p:cNvSpPr>
          <p:nvPr>
            <p:ph type="title"/>
          </p:nvPr>
        </p:nvSpPr>
        <p:spPr/>
        <p:txBody>
          <a:bodyPr/>
          <a:lstStyle/>
          <a:p>
            <a:r>
              <a:rPr lang="en-US" altLang="en-US"/>
              <a:t>Notion of a Cluster can be Ambiguous</a:t>
            </a:r>
          </a:p>
        </p:txBody>
      </p:sp>
      <p:grpSp>
        <p:nvGrpSpPr>
          <p:cNvPr id="3" name="Group 2"/>
          <p:cNvGrpSpPr/>
          <p:nvPr/>
        </p:nvGrpSpPr>
        <p:grpSpPr>
          <a:xfrm>
            <a:off x="1428751" y="1864520"/>
            <a:ext cx="2993231" cy="1369221"/>
            <a:chOff x="381000" y="1343025"/>
            <a:chExt cx="3990975" cy="1825628"/>
          </a:xfrm>
        </p:grpSpPr>
        <p:grpSp>
          <p:nvGrpSpPr>
            <p:cNvPr id="1537115" name="Group 91"/>
            <p:cNvGrpSpPr>
              <a:grpSpLocks/>
            </p:cNvGrpSpPr>
            <p:nvPr/>
          </p:nvGrpSpPr>
          <p:grpSpPr bwMode="auto">
            <a:xfrm>
              <a:off x="685800" y="1905002"/>
              <a:ext cx="3344863" cy="1263651"/>
              <a:chOff x="432" y="1200"/>
              <a:chExt cx="2107" cy="796"/>
            </a:xfrm>
          </p:grpSpPr>
          <p:grpSp>
            <p:nvGrpSpPr>
              <p:cNvPr id="1537027" name="Group 3"/>
              <p:cNvGrpSpPr>
                <a:grpSpLocks noChangeAspect="1"/>
              </p:cNvGrpSpPr>
              <p:nvPr/>
            </p:nvGrpSpPr>
            <p:grpSpPr bwMode="auto">
              <a:xfrm>
                <a:off x="432" y="1200"/>
                <a:ext cx="2107" cy="516"/>
                <a:chOff x="2464" y="2296"/>
                <a:chExt cx="2634" cy="646"/>
              </a:xfrm>
            </p:grpSpPr>
            <p:sp>
              <p:nvSpPr>
                <p:cNvPr id="1537028" name="Oval 4"/>
                <p:cNvSpPr>
                  <a:spLocks noChangeAspect="1" noChangeArrowheads="1"/>
                </p:cNvSpPr>
                <p:nvPr/>
              </p:nvSpPr>
              <p:spPr bwMode="auto">
                <a:xfrm>
                  <a:off x="4564" y="2730"/>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29" name="Oval 5"/>
                <p:cNvSpPr>
                  <a:spLocks noChangeAspect="1" noChangeArrowheads="1"/>
                </p:cNvSpPr>
                <p:nvPr/>
              </p:nvSpPr>
              <p:spPr bwMode="auto">
                <a:xfrm>
                  <a:off x="4312" y="2842"/>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30" name="Oval 6"/>
                <p:cNvSpPr>
                  <a:spLocks noChangeAspect="1" noChangeArrowheads="1"/>
                </p:cNvSpPr>
                <p:nvPr/>
              </p:nvSpPr>
              <p:spPr bwMode="auto">
                <a:xfrm>
                  <a:off x="4466" y="2856"/>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31" name="Oval 7"/>
                <p:cNvSpPr>
                  <a:spLocks noChangeAspect="1" noChangeArrowheads="1"/>
                </p:cNvSpPr>
                <p:nvPr/>
              </p:nvSpPr>
              <p:spPr bwMode="auto">
                <a:xfrm>
                  <a:off x="4410" y="2744"/>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32" name="Oval 8"/>
                <p:cNvSpPr>
                  <a:spLocks noChangeAspect="1" noChangeArrowheads="1"/>
                </p:cNvSpPr>
                <p:nvPr/>
              </p:nvSpPr>
              <p:spPr bwMode="auto">
                <a:xfrm>
                  <a:off x="4326" y="2478"/>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33" name="Oval 9"/>
                <p:cNvSpPr>
                  <a:spLocks noChangeAspect="1" noChangeArrowheads="1"/>
                </p:cNvSpPr>
                <p:nvPr/>
              </p:nvSpPr>
              <p:spPr bwMode="auto">
                <a:xfrm>
                  <a:off x="4158" y="2422"/>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34" name="Oval 10"/>
                <p:cNvSpPr>
                  <a:spLocks noChangeAspect="1" noChangeArrowheads="1"/>
                </p:cNvSpPr>
                <p:nvPr/>
              </p:nvSpPr>
              <p:spPr bwMode="auto">
                <a:xfrm>
                  <a:off x="4242" y="2296"/>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35" name="Oval 11"/>
                <p:cNvSpPr>
                  <a:spLocks noChangeAspect="1" noChangeArrowheads="1"/>
                </p:cNvSpPr>
                <p:nvPr/>
              </p:nvSpPr>
              <p:spPr bwMode="auto">
                <a:xfrm>
                  <a:off x="4788" y="2716"/>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36" name="Oval 12"/>
                <p:cNvSpPr>
                  <a:spLocks noChangeAspect="1" noChangeArrowheads="1"/>
                </p:cNvSpPr>
                <p:nvPr/>
              </p:nvSpPr>
              <p:spPr bwMode="auto">
                <a:xfrm>
                  <a:off x="5012" y="2618"/>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37" name="Oval 13"/>
                <p:cNvSpPr>
                  <a:spLocks noChangeAspect="1" noChangeArrowheads="1"/>
                </p:cNvSpPr>
                <p:nvPr/>
              </p:nvSpPr>
              <p:spPr bwMode="auto">
                <a:xfrm>
                  <a:off x="4788" y="2534"/>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38" name="Oval 14"/>
                <p:cNvSpPr>
                  <a:spLocks noChangeAspect="1" noChangeArrowheads="1"/>
                </p:cNvSpPr>
                <p:nvPr/>
              </p:nvSpPr>
              <p:spPr bwMode="auto">
                <a:xfrm flipV="1">
                  <a:off x="2870" y="2422"/>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39" name="Oval 15"/>
                <p:cNvSpPr>
                  <a:spLocks noChangeAspect="1" noChangeArrowheads="1"/>
                </p:cNvSpPr>
                <p:nvPr/>
              </p:nvSpPr>
              <p:spPr bwMode="auto">
                <a:xfrm flipV="1">
                  <a:off x="2618" y="2310"/>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40" name="Oval 16"/>
                <p:cNvSpPr>
                  <a:spLocks noChangeAspect="1" noChangeArrowheads="1"/>
                </p:cNvSpPr>
                <p:nvPr/>
              </p:nvSpPr>
              <p:spPr bwMode="auto">
                <a:xfrm flipV="1">
                  <a:off x="2772" y="2296"/>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41" name="Oval 17"/>
                <p:cNvSpPr>
                  <a:spLocks noChangeAspect="1" noChangeArrowheads="1"/>
                </p:cNvSpPr>
                <p:nvPr/>
              </p:nvSpPr>
              <p:spPr bwMode="auto">
                <a:xfrm flipV="1">
                  <a:off x="2716" y="2408"/>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42" name="Oval 18"/>
                <p:cNvSpPr>
                  <a:spLocks noChangeAspect="1" noChangeArrowheads="1"/>
                </p:cNvSpPr>
                <p:nvPr/>
              </p:nvSpPr>
              <p:spPr bwMode="auto">
                <a:xfrm flipV="1">
                  <a:off x="2632" y="2674"/>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43" name="Oval 19"/>
                <p:cNvSpPr>
                  <a:spLocks noChangeAspect="1" noChangeArrowheads="1"/>
                </p:cNvSpPr>
                <p:nvPr/>
              </p:nvSpPr>
              <p:spPr bwMode="auto">
                <a:xfrm flipV="1">
                  <a:off x="2464" y="2730"/>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44" name="Oval 20"/>
                <p:cNvSpPr>
                  <a:spLocks noChangeAspect="1" noChangeArrowheads="1"/>
                </p:cNvSpPr>
                <p:nvPr/>
              </p:nvSpPr>
              <p:spPr bwMode="auto">
                <a:xfrm flipV="1">
                  <a:off x="2548" y="2856"/>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45" name="Oval 21"/>
                <p:cNvSpPr>
                  <a:spLocks noChangeAspect="1" noChangeArrowheads="1"/>
                </p:cNvSpPr>
                <p:nvPr/>
              </p:nvSpPr>
              <p:spPr bwMode="auto">
                <a:xfrm flipV="1">
                  <a:off x="3094" y="2436"/>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46" name="Oval 22"/>
                <p:cNvSpPr>
                  <a:spLocks noChangeAspect="1" noChangeArrowheads="1"/>
                </p:cNvSpPr>
                <p:nvPr/>
              </p:nvSpPr>
              <p:spPr bwMode="auto">
                <a:xfrm flipV="1">
                  <a:off x="3318" y="2534"/>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47" name="Oval 23"/>
                <p:cNvSpPr>
                  <a:spLocks noChangeAspect="1" noChangeArrowheads="1"/>
                </p:cNvSpPr>
                <p:nvPr/>
              </p:nvSpPr>
              <p:spPr bwMode="auto">
                <a:xfrm flipV="1">
                  <a:off x="3094" y="2618"/>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grpSp>
          <p:sp>
            <p:nvSpPr>
              <p:cNvPr id="1537111" name="Rectangle 87"/>
              <p:cNvSpPr>
                <a:spLocks noChangeArrowheads="1"/>
              </p:cNvSpPr>
              <p:nvPr/>
            </p:nvSpPr>
            <p:spPr bwMode="auto">
              <a:xfrm>
                <a:off x="624" y="1763"/>
                <a:ext cx="14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kern="0" dirty="0">
                    <a:solidFill>
                      <a:prstClr val="black"/>
                    </a:solidFill>
                    <a:latin typeface="Times New Roman" panose="02020603050405020304" pitchFamily="18" charset="0"/>
                    <a:cs typeface="Times New Roman" panose="02020603050405020304" pitchFamily="18" charset="0"/>
                  </a:rPr>
                  <a:t>How many clusters?</a:t>
                </a:r>
                <a:endParaRPr lang="en-US" altLang="en-US" sz="1200" kern="0" dirty="0">
                  <a:solidFill>
                    <a:prstClr val="black"/>
                  </a:solidFill>
                  <a:latin typeface="Times New Roman" panose="02020603050405020304" pitchFamily="18" charset="0"/>
                </a:endParaRPr>
              </a:p>
            </p:txBody>
          </p:sp>
        </p:grpSp>
        <p:sp>
          <p:nvSpPr>
            <p:cNvPr id="2" name="Rectangle: Rounded Corners 1"/>
            <p:cNvSpPr/>
            <p:nvPr/>
          </p:nvSpPr>
          <p:spPr>
            <a:xfrm>
              <a:off x="381000" y="1343025"/>
              <a:ext cx="3990975" cy="1800225"/>
            </a:xfrm>
            <a:prstGeom prst="round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750" kern="0" dirty="0">
                <a:solidFill>
                  <a:prstClr val="black"/>
                </a:solidFill>
                <a:latin typeface="Cambria"/>
              </a:endParaRPr>
            </a:p>
          </p:txBody>
        </p:sp>
      </p:grpSp>
      <p:grpSp>
        <p:nvGrpSpPr>
          <p:cNvPr id="4" name="Group 3"/>
          <p:cNvGrpSpPr/>
          <p:nvPr/>
        </p:nvGrpSpPr>
        <p:grpSpPr>
          <a:xfrm>
            <a:off x="4563892" y="1864520"/>
            <a:ext cx="2993231" cy="1353742"/>
            <a:chOff x="4561188" y="1343025"/>
            <a:chExt cx="3990975" cy="1804989"/>
          </a:xfrm>
        </p:grpSpPr>
        <p:grpSp>
          <p:nvGrpSpPr>
            <p:cNvPr id="1537116" name="Group 92"/>
            <p:cNvGrpSpPr>
              <a:grpSpLocks/>
            </p:cNvGrpSpPr>
            <p:nvPr/>
          </p:nvGrpSpPr>
          <p:grpSpPr bwMode="auto">
            <a:xfrm>
              <a:off x="4960938" y="1905001"/>
              <a:ext cx="3344862" cy="1243013"/>
              <a:chOff x="3125" y="1200"/>
              <a:chExt cx="2107" cy="783"/>
            </a:xfrm>
          </p:grpSpPr>
          <p:grpSp>
            <p:nvGrpSpPr>
              <p:cNvPr id="1537048" name="Group 24"/>
              <p:cNvGrpSpPr>
                <a:grpSpLocks/>
              </p:cNvGrpSpPr>
              <p:nvPr/>
            </p:nvGrpSpPr>
            <p:grpSpPr bwMode="auto">
              <a:xfrm>
                <a:off x="3125" y="1200"/>
                <a:ext cx="2107" cy="518"/>
                <a:chOff x="3125" y="1200"/>
                <a:chExt cx="2107" cy="518"/>
              </a:xfrm>
            </p:grpSpPr>
            <p:sp>
              <p:nvSpPr>
                <p:cNvPr id="1537049" name="AutoShape 25"/>
                <p:cNvSpPr>
                  <a:spLocks noChangeAspect="1" noChangeArrowheads="1"/>
                </p:cNvSpPr>
                <p:nvPr/>
              </p:nvSpPr>
              <p:spPr bwMode="auto">
                <a:xfrm>
                  <a:off x="4805" y="1548"/>
                  <a:ext cx="69" cy="69"/>
                </a:xfrm>
                <a:prstGeom prst="diamond">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50" name="AutoShape 26"/>
                <p:cNvSpPr>
                  <a:spLocks noChangeAspect="1" noChangeArrowheads="1"/>
                </p:cNvSpPr>
                <p:nvPr/>
              </p:nvSpPr>
              <p:spPr bwMode="auto">
                <a:xfrm>
                  <a:off x="4603" y="1638"/>
                  <a:ext cx="69" cy="69"/>
                </a:xfrm>
                <a:prstGeom prst="diamond">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51" name="AutoShape 27"/>
                <p:cNvSpPr>
                  <a:spLocks noChangeAspect="1" noChangeArrowheads="1"/>
                </p:cNvSpPr>
                <p:nvPr/>
              </p:nvSpPr>
              <p:spPr bwMode="auto">
                <a:xfrm>
                  <a:off x="4726" y="1649"/>
                  <a:ext cx="69" cy="69"/>
                </a:xfrm>
                <a:prstGeom prst="diamond">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52" name="AutoShape 28"/>
                <p:cNvSpPr>
                  <a:spLocks noChangeAspect="1" noChangeArrowheads="1"/>
                </p:cNvSpPr>
                <p:nvPr/>
              </p:nvSpPr>
              <p:spPr bwMode="auto">
                <a:xfrm>
                  <a:off x="4682" y="1559"/>
                  <a:ext cx="68" cy="69"/>
                </a:xfrm>
                <a:prstGeom prst="diamond">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53" name="AutoShape 29"/>
                <p:cNvSpPr>
                  <a:spLocks noChangeAspect="1" noChangeArrowheads="1"/>
                </p:cNvSpPr>
                <p:nvPr/>
              </p:nvSpPr>
              <p:spPr bwMode="auto">
                <a:xfrm>
                  <a:off x="4614" y="1346"/>
                  <a:ext cx="69" cy="69"/>
                </a:xfrm>
                <a:prstGeom prst="star5">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54" name="AutoShape 30"/>
                <p:cNvSpPr>
                  <a:spLocks noChangeAspect="1" noChangeArrowheads="1"/>
                </p:cNvSpPr>
                <p:nvPr/>
              </p:nvSpPr>
              <p:spPr bwMode="auto">
                <a:xfrm>
                  <a:off x="4480" y="1301"/>
                  <a:ext cx="69" cy="69"/>
                </a:xfrm>
                <a:prstGeom prst="star5">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55" name="AutoShape 31"/>
                <p:cNvSpPr>
                  <a:spLocks noChangeAspect="1" noChangeArrowheads="1"/>
                </p:cNvSpPr>
                <p:nvPr/>
              </p:nvSpPr>
              <p:spPr bwMode="auto">
                <a:xfrm>
                  <a:off x="4547" y="1200"/>
                  <a:ext cx="69" cy="69"/>
                </a:xfrm>
                <a:prstGeom prst="star5">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56" name="Rectangle 32"/>
                <p:cNvSpPr>
                  <a:spLocks noChangeAspect="1" noChangeArrowheads="1"/>
                </p:cNvSpPr>
                <p:nvPr/>
              </p:nvSpPr>
              <p:spPr bwMode="auto">
                <a:xfrm>
                  <a:off x="4984" y="1537"/>
                  <a:ext cx="69" cy="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57" name="Rectangle 33"/>
                <p:cNvSpPr>
                  <a:spLocks noChangeAspect="1" noChangeArrowheads="1"/>
                </p:cNvSpPr>
                <p:nvPr/>
              </p:nvSpPr>
              <p:spPr bwMode="auto">
                <a:xfrm>
                  <a:off x="5163" y="1458"/>
                  <a:ext cx="69" cy="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58" name="Rectangle 34"/>
                <p:cNvSpPr>
                  <a:spLocks noChangeAspect="1" noChangeArrowheads="1"/>
                </p:cNvSpPr>
                <p:nvPr/>
              </p:nvSpPr>
              <p:spPr bwMode="auto">
                <a:xfrm>
                  <a:off x="4984" y="1391"/>
                  <a:ext cx="69" cy="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59" name="AutoShape 35"/>
                <p:cNvSpPr>
                  <a:spLocks noChangeAspect="1" noChangeArrowheads="1"/>
                </p:cNvSpPr>
                <p:nvPr/>
              </p:nvSpPr>
              <p:spPr bwMode="auto">
                <a:xfrm flipV="1">
                  <a:off x="3450" y="1301"/>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60" name="AutoShape 36"/>
                <p:cNvSpPr>
                  <a:spLocks noChangeAspect="1" noChangeArrowheads="1"/>
                </p:cNvSpPr>
                <p:nvPr/>
              </p:nvSpPr>
              <p:spPr bwMode="auto">
                <a:xfrm flipV="1">
                  <a:off x="3248" y="1211"/>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61" name="AutoShape 37"/>
                <p:cNvSpPr>
                  <a:spLocks noChangeAspect="1" noChangeArrowheads="1"/>
                </p:cNvSpPr>
                <p:nvPr/>
              </p:nvSpPr>
              <p:spPr bwMode="auto">
                <a:xfrm flipV="1">
                  <a:off x="3371" y="1200"/>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62" name="AutoShape 38"/>
                <p:cNvSpPr>
                  <a:spLocks noChangeAspect="1" noChangeArrowheads="1"/>
                </p:cNvSpPr>
                <p:nvPr/>
              </p:nvSpPr>
              <p:spPr bwMode="auto">
                <a:xfrm flipV="1">
                  <a:off x="3327" y="1290"/>
                  <a:ext cx="68"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63" name="AutoShape 39"/>
                <p:cNvSpPr>
                  <a:spLocks noChangeAspect="1" noChangeArrowheads="1"/>
                </p:cNvSpPr>
                <p:nvPr/>
              </p:nvSpPr>
              <p:spPr bwMode="auto">
                <a:xfrm flipV="1">
                  <a:off x="3259" y="1503"/>
                  <a:ext cx="69" cy="69"/>
                </a:xfrm>
                <a:prstGeom prst="triangle">
                  <a:avLst>
                    <a:gd name="adj" fmla="val 50000"/>
                  </a:avLst>
                </a:prstGeom>
                <a:solidFill>
                  <a:srgbClr val="00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64" name="AutoShape 40"/>
                <p:cNvSpPr>
                  <a:spLocks noChangeAspect="1" noChangeArrowheads="1"/>
                </p:cNvSpPr>
                <p:nvPr/>
              </p:nvSpPr>
              <p:spPr bwMode="auto">
                <a:xfrm flipV="1">
                  <a:off x="3125" y="1548"/>
                  <a:ext cx="69" cy="69"/>
                </a:xfrm>
                <a:prstGeom prst="triangle">
                  <a:avLst>
                    <a:gd name="adj" fmla="val 50000"/>
                  </a:avLst>
                </a:prstGeom>
                <a:solidFill>
                  <a:srgbClr val="00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65" name="AutoShape 41"/>
                <p:cNvSpPr>
                  <a:spLocks noChangeAspect="1" noChangeArrowheads="1"/>
                </p:cNvSpPr>
                <p:nvPr/>
              </p:nvSpPr>
              <p:spPr bwMode="auto">
                <a:xfrm flipV="1">
                  <a:off x="3192" y="1649"/>
                  <a:ext cx="69" cy="69"/>
                </a:xfrm>
                <a:prstGeom prst="triangle">
                  <a:avLst>
                    <a:gd name="adj" fmla="val 50000"/>
                  </a:avLst>
                </a:prstGeom>
                <a:solidFill>
                  <a:srgbClr val="00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66" name="Oval 42"/>
                <p:cNvSpPr>
                  <a:spLocks noChangeAspect="1" noChangeArrowheads="1"/>
                </p:cNvSpPr>
                <p:nvPr/>
              </p:nvSpPr>
              <p:spPr bwMode="auto">
                <a:xfrm flipV="1">
                  <a:off x="3629" y="1312"/>
                  <a:ext cx="69" cy="69"/>
                </a:xfrm>
                <a:prstGeom prst="ellipse">
                  <a:avLst/>
                </a:prstGeom>
                <a:solidFill>
                  <a:srgbClr val="00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67" name="Oval 43"/>
                <p:cNvSpPr>
                  <a:spLocks noChangeAspect="1" noChangeArrowheads="1"/>
                </p:cNvSpPr>
                <p:nvPr/>
              </p:nvSpPr>
              <p:spPr bwMode="auto">
                <a:xfrm flipV="1">
                  <a:off x="3808" y="1391"/>
                  <a:ext cx="69" cy="69"/>
                </a:xfrm>
                <a:prstGeom prst="ellipse">
                  <a:avLst/>
                </a:prstGeom>
                <a:solidFill>
                  <a:srgbClr val="00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68" name="Oval 44"/>
                <p:cNvSpPr>
                  <a:spLocks noChangeAspect="1" noChangeArrowheads="1"/>
                </p:cNvSpPr>
                <p:nvPr/>
              </p:nvSpPr>
              <p:spPr bwMode="auto">
                <a:xfrm flipV="1">
                  <a:off x="3629" y="1458"/>
                  <a:ext cx="69" cy="69"/>
                </a:xfrm>
                <a:prstGeom prst="ellipse">
                  <a:avLst/>
                </a:prstGeom>
                <a:solidFill>
                  <a:srgbClr val="00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grpSp>
          <p:sp>
            <p:nvSpPr>
              <p:cNvPr id="1537114" name="Rectangle 90"/>
              <p:cNvSpPr>
                <a:spLocks noChangeArrowheads="1"/>
              </p:cNvSpPr>
              <p:nvPr/>
            </p:nvSpPr>
            <p:spPr bwMode="auto">
              <a:xfrm>
                <a:off x="3399" y="1750"/>
                <a:ext cx="14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kern="0" dirty="0">
                    <a:solidFill>
                      <a:prstClr val="black"/>
                    </a:solidFill>
                    <a:latin typeface="Times New Roman" panose="02020603050405020304" pitchFamily="18" charset="0"/>
                    <a:cs typeface="Times New Roman" panose="02020603050405020304" pitchFamily="18" charset="0"/>
                  </a:rPr>
                  <a:t>Six Clusters</a:t>
                </a:r>
                <a:r>
                  <a:rPr lang="en-US" altLang="en-US" sz="1200" kern="0" dirty="0">
                    <a:solidFill>
                      <a:prstClr val="black"/>
                    </a:solidFill>
                    <a:latin typeface="Times New Roman" panose="02020603050405020304" pitchFamily="18" charset="0"/>
                  </a:rPr>
                  <a:t> </a:t>
                </a:r>
              </a:p>
            </p:txBody>
          </p:sp>
        </p:grpSp>
        <p:sp>
          <p:nvSpPr>
            <p:cNvPr id="96" name="Rectangle: Rounded Corners 95"/>
            <p:cNvSpPr/>
            <p:nvPr/>
          </p:nvSpPr>
          <p:spPr>
            <a:xfrm>
              <a:off x="4561188" y="1343025"/>
              <a:ext cx="3990975" cy="1800225"/>
            </a:xfrm>
            <a:prstGeom prst="round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750" kern="0" dirty="0">
                <a:solidFill>
                  <a:prstClr val="black"/>
                </a:solidFill>
                <a:latin typeface="Cambria"/>
              </a:endParaRPr>
            </a:p>
          </p:txBody>
        </p:sp>
      </p:grpSp>
      <p:grpSp>
        <p:nvGrpSpPr>
          <p:cNvPr id="6" name="Group 5"/>
          <p:cNvGrpSpPr/>
          <p:nvPr/>
        </p:nvGrpSpPr>
        <p:grpSpPr>
          <a:xfrm>
            <a:off x="1428751" y="3694510"/>
            <a:ext cx="2993231" cy="1350169"/>
            <a:chOff x="380999" y="3783012"/>
            <a:chExt cx="3990975" cy="1800225"/>
          </a:xfrm>
        </p:grpSpPr>
        <p:grpSp>
          <p:nvGrpSpPr>
            <p:cNvPr id="1537117" name="Group 93"/>
            <p:cNvGrpSpPr>
              <a:grpSpLocks/>
            </p:cNvGrpSpPr>
            <p:nvPr/>
          </p:nvGrpSpPr>
          <p:grpSpPr bwMode="auto">
            <a:xfrm>
              <a:off x="685800" y="4114801"/>
              <a:ext cx="3344863" cy="1404938"/>
              <a:chOff x="432" y="2592"/>
              <a:chExt cx="2107" cy="885"/>
            </a:xfrm>
          </p:grpSpPr>
          <p:grpSp>
            <p:nvGrpSpPr>
              <p:cNvPr id="1537069" name="Group 45"/>
              <p:cNvGrpSpPr>
                <a:grpSpLocks/>
              </p:cNvGrpSpPr>
              <p:nvPr/>
            </p:nvGrpSpPr>
            <p:grpSpPr bwMode="auto">
              <a:xfrm>
                <a:off x="432" y="2592"/>
                <a:ext cx="2107" cy="516"/>
                <a:chOff x="432" y="2592"/>
                <a:chExt cx="2107" cy="516"/>
              </a:xfrm>
            </p:grpSpPr>
            <p:sp>
              <p:nvSpPr>
                <p:cNvPr id="1537070" name="AutoShape 46"/>
                <p:cNvSpPr>
                  <a:spLocks noChangeAspect="1" noChangeArrowheads="1"/>
                </p:cNvSpPr>
                <p:nvPr/>
              </p:nvSpPr>
              <p:spPr bwMode="auto">
                <a:xfrm>
                  <a:off x="2112" y="2939"/>
                  <a:ext cx="69" cy="68"/>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71" name="AutoShape 47"/>
                <p:cNvSpPr>
                  <a:spLocks noChangeAspect="1" noChangeArrowheads="1"/>
                </p:cNvSpPr>
                <p:nvPr/>
              </p:nvSpPr>
              <p:spPr bwMode="auto">
                <a:xfrm>
                  <a:off x="1910" y="3028"/>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72" name="AutoShape 48"/>
                <p:cNvSpPr>
                  <a:spLocks noChangeAspect="1" noChangeArrowheads="1"/>
                </p:cNvSpPr>
                <p:nvPr/>
              </p:nvSpPr>
              <p:spPr bwMode="auto">
                <a:xfrm>
                  <a:off x="2033" y="3039"/>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73" name="AutoShape 49"/>
                <p:cNvSpPr>
                  <a:spLocks noChangeAspect="1" noChangeArrowheads="1"/>
                </p:cNvSpPr>
                <p:nvPr/>
              </p:nvSpPr>
              <p:spPr bwMode="auto">
                <a:xfrm>
                  <a:off x="1989" y="2950"/>
                  <a:ext cx="68"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74" name="AutoShape 50"/>
                <p:cNvSpPr>
                  <a:spLocks noChangeAspect="1" noChangeArrowheads="1"/>
                </p:cNvSpPr>
                <p:nvPr/>
              </p:nvSpPr>
              <p:spPr bwMode="auto">
                <a:xfrm>
                  <a:off x="1921" y="2737"/>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75" name="AutoShape 51"/>
                <p:cNvSpPr>
                  <a:spLocks noChangeAspect="1" noChangeArrowheads="1"/>
                </p:cNvSpPr>
                <p:nvPr/>
              </p:nvSpPr>
              <p:spPr bwMode="auto">
                <a:xfrm>
                  <a:off x="1787" y="2693"/>
                  <a:ext cx="69" cy="68"/>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76" name="AutoShape 52"/>
                <p:cNvSpPr>
                  <a:spLocks noChangeAspect="1" noChangeArrowheads="1"/>
                </p:cNvSpPr>
                <p:nvPr/>
              </p:nvSpPr>
              <p:spPr bwMode="auto">
                <a:xfrm>
                  <a:off x="1854" y="2592"/>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77" name="AutoShape 53"/>
                <p:cNvSpPr>
                  <a:spLocks noChangeAspect="1" noChangeArrowheads="1"/>
                </p:cNvSpPr>
                <p:nvPr/>
              </p:nvSpPr>
              <p:spPr bwMode="auto">
                <a:xfrm>
                  <a:off x="2291" y="2927"/>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78" name="AutoShape 54"/>
                <p:cNvSpPr>
                  <a:spLocks noChangeAspect="1" noChangeArrowheads="1"/>
                </p:cNvSpPr>
                <p:nvPr/>
              </p:nvSpPr>
              <p:spPr bwMode="auto">
                <a:xfrm>
                  <a:off x="2470" y="2849"/>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79" name="AutoShape 55"/>
                <p:cNvSpPr>
                  <a:spLocks noChangeAspect="1" noChangeArrowheads="1"/>
                </p:cNvSpPr>
                <p:nvPr/>
              </p:nvSpPr>
              <p:spPr bwMode="auto">
                <a:xfrm>
                  <a:off x="2291" y="2782"/>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80" name="Rectangle 56"/>
                <p:cNvSpPr>
                  <a:spLocks noChangeAspect="1" noChangeArrowheads="1"/>
                </p:cNvSpPr>
                <p:nvPr/>
              </p:nvSpPr>
              <p:spPr bwMode="auto">
                <a:xfrm flipV="1">
                  <a:off x="757" y="2693"/>
                  <a:ext cx="69" cy="6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81" name="Rectangle 57"/>
                <p:cNvSpPr>
                  <a:spLocks noChangeAspect="1" noChangeArrowheads="1"/>
                </p:cNvSpPr>
                <p:nvPr/>
              </p:nvSpPr>
              <p:spPr bwMode="auto">
                <a:xfrm flipV="1">
                  <a:off x="555" y="2603"/>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82" name="Rectangle 58"/>
                <p:cNvSpPr>
                  <a:spLocks noChangeAspect="1" noChangeArrowheads="1"/>
                </p:cNvSpPr>
                <p:nvPr/>
              </p:nvSpPr>
              <p:spPr bwMode="auto">
                <a:xfrm flipV="1">
                  <a:off x="678" y="2592"/>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83" name="Rectangle 59"/>
                <p:cNvSpPr>
                  <a:spLocks noChangeAspect="1" noChangeArrowheads="1"/>
                </p:cNvSpPr>
                <p:nvPr/>
              </p:nvSpPr>
              <p:spPr bwMode="auto">
                <a:xfrm flipV="1">
                  <a:off x="634" y="2681"/>
                  <a:ext cx="68"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84" name="Rectangle 60"/>
                <p:cNvSpPr>
                  <a:spLocks noChangeAspect="1" noChangeArrowheads="1"/>
                </p:cNvSpPr>
                <p:nvPr/>
              </p:nvSpPr>
              <p:spPr bwMode="auto">
                <a:xfrm flipV="1">
                  <a:off x="566" y="2894"/>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85" name="Rectangle 61"/>
                <p:cNvSpPr>
                  <a:spLocks noChangeAspect="1" noChangeArrowheads="1"/>
                </p:cNvSpPr>
                <p:nvPr/>
              </p:nvSpPr>
              <p:spPr bwMode="auto">
                <a:xfrm flipV="1">
                  <a:off x="432" y="2939"/>
                  <a:ext cx="69" cy="6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86" name="Rectangle 62"/>
                <p:cNvSpPr>
                  <a:spLocks noChangeAspect="1" noChangeArrowheads="1"/>
                </p:cNvSpPr>
                <p:nvPr/>
              </p:nvSpPr>
              <p:spPr bwMode="auto">
                <a:xfrm flipV="1">
                  <a:off x="499" y="3039"/>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87" name="Rectangle 63"/>
                <p:cNvSpPr>
                  <a:spLocks noChangeAspect="1" noChangeArrowheads="1"/>
                </p:cNvSpPr>
                <p:nvPr/>
              </p:nvSpPr>
              <p:spPr bwMode="auto">
                <a:xfrm flipV="1">
                  <a:off x="936" y="2704"/>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88" name="Rectangle 64"/>
                <p:cNvSpPr>
                  <a:spLocks noChangeAspect="1" noChangeArrowheads="1"/>
                </p:cNvSpPr>
                <p:nvPr/>
              </p:nvSpPr>
              <p:spPr bwMode="auto">
                <a:xfrm flipV="1">
                  <a:off x="1115" y="2782"/>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89" name="Rectangle 65"/>
                <p:cNvSpPr>
                  <a:spLocks noChangeAspect="1" noChangeArrowheads="1"/>
                </p:cNvSpPr>
                <p:nvPr/>
              </p:nvSpPr>
              <p:spPr bwMode="auto">
                <a:xfrm flipV="1">
                  <a:off x="936" y="2849"/>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grpSp>
          <p:sp>
            <p:nvSpPr>
              <p:cNvPr id="1537113" name="Rectangle 89"/>
              <p:cNvSpPr>
                <a:spLocks noChangeArrowheads="1"/>
              </p:cNvSpPr>
              <p:nvPr/>
            </p:nvSpPr>
            <p:spPr bwMode="auto">
              <a:xfrm>
                <a:off x="624" y="3244"/>
                <a:ext cx="14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kern="0">
                    <a:solidFill>
                      <a:prstClr val="black"/>
                    </a:solidFill>
                    <a:latin typeface="Times New Roman" panose="02020603050405020304" pitchFamily="18" charset="0"/>
                    <a:cs typeface="Times New Roman" panose="02020603050405020304" pitchFamily="18" charset="0"/>
                  </a:rPr>
                  <a:t>Two Clusters</a:t>
                </a:r>
                <a:r>
                  <a:rPr lang="en-US" altLang="en-US" sz="1200" kern="0">
                    <a:solidFill>
                      <a:prstClr val="black"/>
                    </a:solidFill>
                    <a:latin typeface="Times New Roman" panose="02020603050405020304" pitchFamily="18" charset="0"/>
                  </a:rPr>
                  <a:t> </a:t>
                </a:r>
              </a:p>
            </p:txBody>
          </p:sp>
        </p:grpSp>
        <p:sp>
          <p:nvSpPr>
            <p:cNvPr id="97" name="Rectangle: Rounded Corners 96"/>
            <p:cNvSpPr/>
            <p:nvPr/>
          </p:nvSpPr>
          <p:spPr>
            <a:xfrm>
              <a:off x="380999" y="3783012"/>
              <a:ext cx="3990975" cy="1800225"/>
            </a:xfrm>
            <a:prstGeom prst="round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750" kern="0" dirty="0">
                <a:solidFill>
                  <a:prstClr val="black"/>
                </a:solidFill>
                <a:latin typeface="Cambria"/>
              </a:endParaRPr>
            </a:p>
          </p:txBody>
        </p:sp>
      </p:grpSp>
      <p:grpSp>
        <p:nvGrpSpPr>
          <p:cNvPr id="5" name="Group 4"/>
          <p:cNvGrpSpPr/>
          <p:nvPr/>
        </p:nvGrpSpPr>
        <p:grpSpPr>
          <a:xfrm>
            <a:off x="4563892" y="3694510"/>
            <a:ext cx="2993231" cy="1350169"/>
            <a:chOff x="4561188" y="3783012"/>
            <a:chExt cx="3990975" cy="1800225"/>
          </a:xfrm>
        </p:grpSpPr>
        <p:grpSp>
          <p:nvGrpSpPr>
            <p:cNvPr id="1537118" name="Group 94"/>
            <p:cNvGrpSpPr>
              <a:grpSpLocks/>
            </p:cNvGrpSpPr>
            <p:nvPr/>
          </p:nvGrpSpPr>
          <p:grpSpPr bwMode="auto">
            <a:xfrm>
              <a:off x="4960938" y="4114801"/>
              <a:ext cx="3344862" cy="1404938"/>
              <a:chOff x="3125" y="2592"/>
              <a:chExt cx="2107" cy="885"/>
            </a:xfrm>
          </p:grpSpPr>
          <p:grpSp>
            <p:nvGrpSpPr>
              <p:cNvPr id="1537090" name="Group 66"/>
              <p:cNvGrpSpPr>
                <a:grpSpLocks/>
              </p:cNvGrpSpPr>
              <p:nvPr/>
            </p:nvGrpSpPr>
            <p:grpSpPr bwMode="auto">
              <a:xfrm>
                <a:off x="3125" y="2592"/>
                <a:ext cx="2107" cy="518"/>
                <a:chOff x="3125" y="2592"/>
                <a:chExt cx="2107" cy="518"/>
              </a:xfrm>
            </p:grpSpPr>
            <p:sp>
              <p:nvSpPr>
                <p:cNvPr id="1537091" name="AutoShape 67"/>
                <p:cNvSpPr>
                  <a:spLocks noChangeAspect="1" noChangeArrowheads="1"/>
                </p:cNvSpPr>
                <p:nvPr/>
              </p:nvSpPr>
              <p:spPr bwMode="auto">
                <a:xfrm>
                  <a:off x="4805" y="2940"/>
                  <a:ext cx="69"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92" name="AutoShape 68"/>
                <p:cNvSpPr>
                  <a:spLocks noChangeAspect="1" noChangeArrowheads="1"/>
                </p:cNvSpPr>
                <p:nvPr/>
              </p:nvSpPr>
              <p:spPr bwMode="auto">
                <a:xfrm>
                  <a:off x="4603" y="3030"/>
                  <a:ext cx="69"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93" name="AutoShape 69"/>
                <p:cNvSpPr>
                  <a:spLocks noChangeAspect="1" noChangeArrowheads="1"/>
                </p:cNvSpPr>
                <p:nvPr/>
              </p:nvSpPr>
              <p:spPr bwMode="auto">
                <a:xfrm>
                  <a:off x="4726" y="3041"/>
                  <a:ext cx="69"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94" name="AutoShape 70"/>
                <p:cNvSpPr>
                  <a:spLocks noChangeAspect="1" noChangeArrowheads="1"/>
                </p:cNvSpPr>
                <p:nvPr/>
              </p:nvSpPr>
              <p:spPr bwMode="auto">
                <a:xfrm>
                  <a:off x="4682" y="2951"/>
                  <a:ext cx="68"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95" name="AutoShape 71"/>
                <p:cNvSpPr>
                  <a:spLocks noChangeAspect="1" noChangeArrowheads="1"/>
                </p:cNvSpPr>
                <p:nvPr/>
              </p:nvSpPr>
              <p:spPr bwMode="auto">
                <a:xfrm>
                  <a:off x="4614" y="2738"/>
                  <a:ext cx="69" cy="69"/>
                </a:xfrm>
                <a:prstGeom prst="star5">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96" name="AutoShape 72"/>
                <p:cNvSpPr>
                  <a:spLocks noChangeAspect="1" noChangeArrowheads="1"/>
                </p:cNvSpPr>
                <p:nvPr/>
              </p:nvSpPr>
              <p:spPr bwMode="auto">
                <a:xfrm>
                  <a:off x="4480" y="2693"/>
                  <a:ext cx="69" cy="69"/>
                </a:xfrm>
                <a:prstGeom prst="star5">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97" name="AutoShape 73"/>
                <p:cNvSpPr>
                  <a:spLocks noChangeAspect="1" noChangeArrowheads="1"/>
                </p:cNvSpPr>
                <p:nvPr/>
              </p:nvSpPr>
              <p:spPr bwMode="auto">
                <a:xfrm>
                  <a:off x="4547" y="2592"/>
                  <a:ext cx="69" cy="69"/>
                </a:xfrm>
                <a:prstGeom prst="star5">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98" name="AutoShape 74"/>
                <p:cNvSpPr>
                  <a:spLocks noChangeAspect="1" noChangeArrowheads="1"/>
                </p:cNvSpPr>
                <p:nvPr/>
              </p:nvSpPr>
              <p:spPr bwMode="auto">
                <a:xfrm>
                  <a:off x="4984" y="2929"/>
                  <a:ext cx="69"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099" name="AutoShape 75"/>
                <p:cNvSpPr>
                  <a:spLocks noChangeAspect="1" noChangeArrowheads="1"/>
                </p:cNvSpPr>
                <p:nvPr/>
              </p:nvSpPr>
              <p:spPr bwMode="auto">
                <a:xfrm>
                  <a:off x="5163" y="2850"/>
                  <a:ext cx="69"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100" name="AutoShape 76"/>
                <p:cNvSpPr>
                  <a:spLocks noChangeAspect="1" noChangeArrowheads="1"/>
                </p:cNvSpPr>
                <p:nvPr/>
              </p:nvSpPr>
              <p:spPr bwMode="auto">
                <a:xfrm>
                  <a:off x="4984" y="2783"/>
                  <a:ext cx="69"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101" name="AutoShape 77"/>
                <p:cNvSpPr>
                  <a:spLocks noChangeAspect="1" noChangeArrowheads="1"/>
                </p:cNvSpPr>
                <p:nvPr/>
              </p:nvSpPr>
              <p:spPr bwMode="auto">
                <a:xfrm flipV="1">
                  <a:off x="3450" y="2693"/>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102" name="AutoShape 78"/>
                <p:cNvSpPr>
                  <a:spLocks noChangeAspect="1" noChangeArrowheads="1"/>
                </p:cNvSpPr>
                <p:nvPr/>
              </p:nvSpPr>
              <p:spPr bwMode="auto">
                <a:xfrm flipV="1">
                  <a:off x="3248" y="2603"/>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103" name="AutoShape 79"/>
                <p:cNvSpPr>
                  <a:spLocks noChangeAspect="1" noChangeArrowheads="1"/>
                </p:cNvSpPr>
                <p:nvPr/>
              </p:nvSpPr>
              <p:spPr bwMode="auto">
                <a:xfrm flipV="1">
                  <a:off x="3371" y="2592"/>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104" name="AutoShape 80"/>
                <p:cNvSpPr>
                  <a:spLocks noChangeAspect="1" noChangeArrowheads="1"/>
                </p:cNvSpPr>
                <p:nvPr/>
              </p:nvSpPr>
              <p:spPr bwMode="auto">
                <a:xfrm flipV="1">
                  <a:off x="3327" y="2682"/>
                  <a:ext cx="68"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105" name="AutoShape 81"/>
                <p:cNvSpPr>
                  <a:spLocks noChangeAspect="1" noChangeArrowheads="1"/>
                </p:cNvSpPr>
                <p:nvPr/>
              </p:nvSpPr>
              <p:spPr bwMode="auto">
                <a:xfrm flipV="1">
                  <a:off x="3259" y="2895"/>
                  <a:ext cx="69" cy="69"/>
                </a:xfrm>
                <a:prstGeom prst="flowChartExtra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106" name="AutoShape 82"/>
                <p:cNvSpPr>
                  <a:spLocks noChangeAspect="1" noChangeArrowheads="1"/>
                </p:cNvSpPr>
                <p:nvPr/>
              </p:nvSpPr>
              <p:spPr bwMode="auto">
                <a:xfrm flipV="1">
                  <a:off x="3125" y="2940"/>
                  <a:ext cx="69" cy="69"/>
                </a:xfrm>
                <a:prstGeom prst="flowChartExtra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107" name="AutoShape 83"/>
                <p:cNvSpPr>
                  <a:spLocks noChangeAspect="1" noChangeArrowheads="1"/>
                </p:cNvSpPr>
                <p:nvPr/>
              </p:nvSpPr>
              <p:spPr bwMode="auto">
                <a:xfrm flipV="1">
                  <a:off x="3192" y="3041"/>
                  <a:ext cx="69" cy="69"/>
                </a:xfrm>
                <a:prstGeom prst="flowChartExtra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108" name="AutoShape 84"/>
                <p:cNvSpPr>
                  <a:spLocks noChangeAspect="1" noChangeArrowheads="1"/>
                </p:cNvSpPr>
                <p:nvPr/>
              </p:nvSpPr>
              <p:spPr bwMode="auto">
                <a:xfrm flipV="1">
                  <a:off x="3629" y="2704"/>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109" name="AutoShape 85"/>
                <p:cNvSpPr>
                  <a:spLocks noChangeAspect="1" noChangeArrowheads="1"/>
                </p:cNvSpPr>
                <p:nvPr/>
              </p:nvSpPr>
              <p:spPr bwMode="auto">
                <a:xfrm flipV="1">
                  <a:off x="3808" y="2783"/>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sp>
              <p:nvSpPr>
                <p:cNvPr id="1537110" name="AutoShape 86"/>
                <p:cNvSpPr>
                  <a:spLocks noChangeAspect="1" noChangeArrowheads="1"/>
                </p:cNvSpPr>
                <p:nvPr/>
              </p:nvSpPr>
              <p:spPr bwMode="auto">
                <a:xfrm flipV="1">
                  <a:off x="3629" y="2850"/>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sz="2100" kern="0">
                    <a:solidFill>
                      <a:prstClr val="black"/>
                    </a:solidFill>
                  </a:endParaRPr>
                </a:p>
              </p:txBody>
            </p:sp>
          </p:grpSp>
          <p:sp>
            <p:nvSpPr>
              <p:cNvPr id="1537112" name="Rectangle 88"/>
              <p:cNvSpPr>
                <a:spLocks noChangeArrowheads="1"/>
              </p:cNvSpPr>
              <p:nvPr/>
            </p:nvSpPr>
            <p:spPr bwMode="auto">
              <a:xfrm>
                <a:off x="3413" y="3244"/>
                <a:ext cx="14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kern="0">
                    <a:solidFill>
                      <a:prstClr val="black"/>
                    </a:solidFill>
                    <a:latin typeface="Times New Roman" panose="02020603050405020304" pitchFamily="18" charset="0"/>
                    <a:cs typeface="Times New Roman" panose="02020603050405020304" pitchFamily="18" charset="0"/>
                  </a:rPr>
                  <a:t>Four Clusters</a:t>
                </a:r>
                <a:r>
                  <a:rPr lang="en-US" altLang="en-US" sz="1200" kern="0">
                    <a:solidFill>
                      <a:prstClr val="black"/>
                    </a:solidFill>
                    <a:latin typeface="Times New Roman" panose="02020603050405020304" pitchFamily="18" charset="0"/>
                  </a:rPr>
                  <a:t> </a:t>
                </a:r>
              </a:p>
            </p:txBody>
          </p:sp>
        </p:grpSp>
        <p:sp>
          <p:nvSpPr>
            <p:cNvPr id="98" name="Rectangle: Rounded Corners 97"/>
            <p:cNvSpPr/>
            <p:nvPr/>
          </p:nvSpPr>
          <p:spPr>
            <a:xfrm>
              <a:off x="4561188" y="3783012"/>
              <a:ext cx="3990975" cy="1800225"/>
            </a:xfrm>
            <a:prstGeom prst="round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750" kern="0" dirty="0">
                <a:solidFill>
                  <a:prstClr val="black"/>
                </a:solidFill>
                <a:latin typeface="Cambria"/>
              </a:endParaRPr>
            </a:p>
          </p:txBody>
        </p:sp>
      </p:grpSp>
    </p:spTree>
    <p:extLst>
      <p:ext uri="{BB962C8B-B14F-4D97-AF65-F5344CB8AC3E}">
        <p14:creationId xmlns:p14="http://schemas.microsoft.com/office/powerpoint/2010/main" val="231559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6899" name="Rectangle 3"/>
          <p:cNvSpPr>
            <a:spLocks noGrp="1" noChangeArrowheads="1"/>
          </p:cNvSpPr>
          <p:nvPr>
            <p:ph idx="4294967295"/>
          </p:nvPr>
        </p:nvSpPr>
        <p:spPr>
          <a:xfrm>
            <a:off x="0" y="2227263"/>
            <a:ext cx="5915025" cy="3262312"/>
          </a:xfrm>
        </p:spPr>
        <p:txBody>
          <a:bodyPr/>
          <a:lstStyle/>
          <a:p>
            <a:pPr marL="400050" indent="-400050">
              <a:lnSpc>
                <a:spcPct val="90000"/>
              </a:lnSpc>
              <a:buNone/>
            </a:pPr>
            <a:endParaRPr lang="en-US" altLang="en-US" dirty="0"/>
          </a:p>
          <a:p>
            <a:pPr lvl="1" indent="-400050">
              <a:lnSpc>
                <a:spcPct val="90000"/>
              </a:lnSpc>
            </a:pPr>
            <a:endParaRPr lang="en-US" altLang="en-US" dirty="0"/>
          </a:p>
          <a:p>
            <a:pPr lvl="1" indent="-400050">
              <a:lnSpc>
                <a:spcPct val="90000"/>
              </a:lnSpc>
            </a:pPr>
            <a:endParaRPr lang="en-US" altLang="en-US" sz="1500" dirty="0"/>
          </a:p>
          <a:p>
            <a:pPr lvl="1" indent="-400050">
              <a:lnSpc>
                <a:spcPct val="90000"/>
              </a:lnSpc>
              <a:buNone/>
            </a:pPr>
            <a:endParaRPr lang="en-US" altLang="en-US" sz="1500" dirty="0"/>
          </a:p>
        </p:txBody>
      </p:sp>
      <p:grpSp>
        <p:nvGrpSpPr>
          <p:cNvPr id="4" name="Group 3"/>
          <p:cNvGrpSpPr/>
          <p:nvPr/>
        </p:nvGrpSpPr>
        <p:grpSpPr>
          <a:xfrm>
            <a:off x="215516" y="1664804"/>
            <a:ext cx="4237087" cy="4192508"/>
            <a:chOff x="1143000" y="1943100"/>
            <a:chExt cx="3201591" cy="3167907"/>
          </a:xfrm>
        </p:grpSpPr>
        <p:sp>
          <p:nvSpPr>
            <p:cNvPr id="1616900" name="Text Box 4"/>
            <p:cNvSpPr txBox="1">
              <a:spLocks noChangeArrowheads="1"/>
            </p:cNvSpPr>
            <p:nvPr/>
          </p:nvSpPr>
          <p:spPr bwMode="auto">
            <a:xfrm>
              <a:off x="1607344" y="4517980"/>
              <a:ext cx="2628900" cy="593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1500" kern="0" dirty="0">
                  <a:solidFill>
                    <a:prstClr val="black"/>
                  </a:solidFill>
                  <a:latin typeface="Cambria" panose="02040503050406030204" pitchFamily="18" charset="0"/>
                </a:rPr>
                <a:t>Original Points: Mix of globular and spread densities 				</a:t>
              </a:r>
            </a:p>
          </p:txBody>
        </p:sp>
        <p:pic>
          <p:nvPicPr>
            <p:cNvPr id="16169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43100"/>
              <a:ext cx="3201591"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 name="Group 4"/>
          <p:cNvGrpSpPr/>
          <p:nvPr/>
        </p:nvGrpSpPr>
        <p:grpSpPr>
          <a:xfrm>
            <a:off x="4347320" y="1556792"/>
            <a:ext cx="4441068" cy="4356989"/>
            <a:chOff x="4343400" y="2000250"/>
            <a:chExt cx="3201591" cy="3140978"/>
          </a:xfrm>
        </p:grpSpPr>
        <p:pic>
          <p:nvPicPr>
            <p:cNvPr id="16169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2000250"/>
              <a:ext cx="3201591"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5151239" y="4587230"/>
              <a:ext cx="158591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500" kern="0" dirty="0">
                  <a:solidFill>
                    <a:prstClr val="black"/>
                  </a:solidFill>
                  <a:latin typeface="Cambria" panose="02040503050406030204" pitchFamily="18" charset="0"/>
                </a:rPr>
                <a:t>K-means Clusters</a:t>
              </a:r>
            </a:p>
          </p:txBody>
        </p:sp>
      </p:grpSp>
      <p:sp>
        <p:nvSpPr>
          <p:cNvPr id="8" name="Title 1"/>
          <p:cNvSpPr txBox="1">
            <a:spLocks/>
          </p:cNvSpPr>
          <p:nvPr/>
        </p:nvSpPr>
        <p:spPr bwMode="auto">
          <a:xfrm>
            <a:off x="-2686" y="116632"/>
            <a:ext cx="618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b="1" kern="1200">
                <a:solidFill>
                  <a:schemeClr val="tx1"/>
                </a:solidFill>
                <a:latin typeface="Cambria" pitchFamily="18" charset="0"/>
                <a:ea typeface="+mj-ea"/>
                <a:cs typeface="+mj-cs"/>
              </a:defRPr>
            </a:lvl1pPr>
            <a:lvl2pPr algn="l" rtl="0" fontAlgn="base">
              <a:spcBef>
                <a:spcPct val="0"/>
              </a:spcBef>
              <a:spcAft>
                <a:spcPct val="0"/>
              </a:spcAft>
              <a:defRPr sz="2400" b="1">
                <a:solidFill>
                  <a:schemeClr val="tx1"/>
                </a:solidFill>
                <a:latin typeface="Cambria" pitchFamily="18" charset="0"/>
              </a:defRPr>
            </a:lvl2pPr>
            <a:lvl3pPr algn="l" rtl="0" fontAlgn="base">
              <a:spcBef>
                <a:spcPct val="0"/>
              </a:spcBef>
              <a:spcAft>
                <a:spcPct val="0"/>
              </a:spcAft>
              <a:defRPr sz="2400" b="1">
                <a:solidFill>
                  <a:schemeClr val="tx1"/>
                </a:solidFill>
                <a:latin typeface="Cambria" pitchFamily="18" charset="0"/>
              </a:defRPr>
            </a:lvl3pPr>
            <a:lvl4pPr algn="l" rtl="0" fontAlgn="base">
              <a:spcBef>
                <a:spcPct val="0"/>
              </a:spcBef>
              <a:spcAft>
                <a:spcPct val="0"/>
              </a:spcAft>
              <a:defRPr sz="2400" b="1">
                <a:solidFill>
                  <a:schemeClr val="tx1"/>
                </a:solidFill>
                <a:latin typeface="Cambria" pitchFamily="18" charset="0"/>
              </a:defRPr>
            </a:lvl4pPr>
            <a:lvl5pPr algn="l" rtl="0" fontAlgn="base">
              <a:spcBef>
                <a:spcPct val="0"/>
              </a:spcBef>
              <a:spcAft>
                <a:spcPct val="0"/>
              </a:spcAft>
              <a:defRPr sz="2400" b="1">
                <a:solidFill>
                  <a:schemeClr val="tx1"/>
                </a:solidFill>
                <a:latin typeface="Cambria" pitchFamily="18" charset="0"/>
              </a:defRPr>
            </a:lvl5pPr>
            <a:lvl6pPr marL="457200" algn="l" rtl="0" fontAlgn="base">
              <a:spcBef>
                <a:spcPct val="0"/>
              </a:spcBef>
              <a:spcAft>
                <a:spcPct val="0"/>
              </a:spcAft>
              <a:defRPr sz="2400" b="1">
                <a:solidFill>
                  <a:schemeClr val="tx1"/>
                </a:solidFill>
                <a:latin typeface="Cambria" pitchFamily="18" charset="0"/>
              </a:defRPr>
            </a:lvl6pPr>
            <a:lvl7pPr marL="914400" algn="l" rtl="0" fontAlgn="base">
              <a:spcBef>
                <a:spcPct val="0"/>
              </a:spcBef>
              <a:spcAft>
                <a:spcPct val="0"/>
              </a:spcAft>
              <a:defRPr sz="2400" b="1">
                <a:solidFill>
                  <a:schemeClr val="tx1"/>
                </a:solidFill>
                <a:latin typeface="Cambria" pitchFamily="18" charset="0"/>
              </a:defRPr>
            </a:lvl7pPr>
            <a:lvl8pPr marL="1371600" algn="l" rtl="0" fontAlgn="base">
              <a:spcBef>
                <a:spcPct val="0"/>
              </a:spcBef>
              <a:spcAft>
                <a:spcPct val="0"/>
              </a:spcAft>
              <a:defRPr sz="2400" b="1">
                <a:solidFill>
                  <a:schemeClr val="tx1"/>
                </a:solidFill>
                <a:latin typeface="Cambria" pitchFamily="18" charset="0"/>
              </a:defRPr>
            </a:lvl8pPr>
            <a:lvl9pPr marL="1828800" algn="l" rtl="0" fontAlgn="base">
              <a:spcBef>
                <a:spcPct val="0"/>
              </a:spcBef>
              <a:spcAft>
                <a:spcPct val="0"/>
              </a:spcAft>
              <a:defRPr sz="2400" b="1">
                <a:solidFill>
                  <a:schemeClr val="tx1"/>
                </a:solidFill>
                <a:latin typeface="Cambria" pitchFamily="18" charset="0"/>
              </a:defRPr>
            </a:lvl9pPr>
          </a:lstStyle>
          <a:p>
            <a:pPr eaLnBrk="1" hangingPunct="1"/>
            <a:r>
              <a:rPr lang="en-US" altLang="en-US" dirty="0"/>
              <a:t>Overcoming K-means Limitations (2/3)</a:t>
            </a:r>
            <a:endParaRPr lang="en-IN" dirty="0"/>
          </a:p>
        </p:txBody>
      </p:sp>
    </p:spTree>
    <p:extLst>
      <p:ext uri="{BB962C8B-B14F-4D97-AF65-F5344CB8AC3E}">
        <p14:creationId xmlns:p14="http://schemas.microsoft.com/office/powerpoint/2010/main" val="35053190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23" name="Rectangle 3"/>
          <p:cNvSpPr>
            <a:spLocks noGrp="1" noChangeArrowheads="1"/>
          </p:cNvSpPr>
          <p:nvPr>
            <p:ph idx="4294967295"/>
          </p:nvPr>
        </p:nvSpPr>
        <p:spPr>
          <a:xfrm>
            <a:off x="0" y="2227263"/>
            <a:ext cx="5915025" cy="3262312"/>
          </a:xfrm>
        </p:spPr>
        <p:txBody>
          <a:bodyPr/>
          <a:lstStyle/>
          <a:p>
            <a:pPr marL="400050" indent="-400050">
              <a:lnSpc>
                <a:spcPct val="90000"/>
              </a:lnSpc>
              <a:buNone/>
            </a:pPr>
            <a:endParaRPr lang="en-US" altLang="en-US"/>
          </a:p>
          <a:p>
            <a:pPr lvl="1" indent="-400050">
              <a:lnSpc>
                <a:spcPct val="90000"/>
              </a:lnSpc>
            </a:pPr>
            <a:endParaRPr lang="en-US" altLang="en-US"/>
          </a:p>
          <a:p>
            <a:pPr lvl="1" indent="-400050">
              <a:lnSpc>
                <a:spcPct val="90000"/>
              </a:lnSpc>
            </a:pPr>
            <a:endParaRPr lang="en-US" altLang="en-US" sz="1500"/>
          </a:p>
          <a:p>
            <a:pPr lvl="1" indent="-400050">
              <a:lnSpc>
                <a:spcPct val="90000"/>
              </a:lnSpc>
              <a:buNone/>
            </a:pPr>
            <a:endParaRPr lang="en-US" altLang="en-US" sz="1500"/>
          </a:p>
        </p:txBody>
      </p:sp>
      <p:grpSp>
        <p:nvGrpSpPr>
          <p:cNvPr id="3" name="Group 2"/>
          <p:cNvGrpSpPr/>
          <p:nvPr/>
        </p:nvGrpSpPr>
        <p:grpSpPr>
          <a:xfrm>
            <a:off x="287524" y="1808820"/>
            <a:ext cx="4228517" cy="4141626"/>
            <a:chOff x="1314450" y="1771650"/>
            <a:chExt cx="3201591" cy="3085415"/>
          </a:xfrm>
        </p:grpSpPr>
        <p:pic>
          <p:nvPicPr>
            <p:cNvPr id="16179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1771650"/>
              <a:ext cx="3201591"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6"/>
            <p:cNvSpPr txBox="1">
              <a:spLocks noChangeArrowheads="1"/>
            </p:cNvSpPr>
            <p:nvPr/>
          </p:nvSpPr>
          <p:spPr bwMode="auto">
            <a:xfrm>
              <a:off x="2114550" y="4533900"/>
              <a:ext cx="154305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500" kern="0" dirty="0">
                  <a:solidFill>
                    <a:prstClr val="black"/>
                  </a:solidFill>
                  <a:latin typeface="Cambria" panose="02040503050406030204" pitchFamily="18" charset="0"/>
                </a:rPr>
                <a:t>Original Points</a:t>
              </a:r>
            </a:p>
          </p:txBody>
        </p:sp>
      </p:grpSp>
      <p:grpSp>
        <p:nvGrpSpPr>
          <p:cNvPr id="4" name="Group 3"/>
          <p:cNvGrpSpPr/>
          <p:nvPr/>
        </p:nvGrpSpPr>
        <p:grpSpPr>
          <a:xfrm>
            <a:off x="4391980" y="1648295"/>
            <a:ext cx="4586273" cy="4419852"/>
            <a:chOff x="4342211" y="1771650"/>
            <a:chExt cx="3201590" cy="3085415"/>
          </a:xfrm>
        </p:grpSpPr>
        <p:pic>
          <p:nvPicPr>
            <p:cNvPr id="16179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2211" y="1771650"/>
              <a:ext cx="320159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a:spLocks noChangeArrowheads="1"/>
            </p:cNvSpPr>
            <p:nvPr/>
          </p:nvSpPr>
          <p:spPr bwMode="auto">
            <a:xfrm>
              <a:off x="5256121" y="4533900"/>
              <a:ext cx="162737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lang="en-US" altLang="en-US" sz="1500" kern="0" dirty="0">
                  <a:solidFill>
                    <a:prstClr val="black"/>
                  </a:solidFill>
                  <a:latin typeface="Cambria" panose="02040503050406030204" pitchFamily="18" charset="0"/>
                </a:rPr>
                <a:t>K-means Clusters</a:t>
              </a:r>
            </a:p>
          </p:txBody>
        </p:sp>
      </p:grpSp>
      <p:sp>
        <p:nvSpPr>
          <p:cNvPr id="9" name="Title 1"/>
          <p:cNvSpPr txBox="1">
            <a:spLocks/>
          </p:cNvSpPr>
          <p:nvPr/>
        </p:nvSpPr>
        <p:spPr bwMode="auto">
          <a:xfrm>
            <a:off x="0" y="101600"/>
            <a:ext cx="618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b="1" kern="1200">
                <a:solidFill>
                  <a:schemeClr val="tx1"/>
                </a:solidFill>
                <a:latin typeface="Cambria" pitchFamily="18" charset="0"/>
                <a:ea typeface="+mj-ea"/>
                <a:cs typeface="+mj-cs"/>
              </a:defRPr>
            </a:lvl1pPr>
            <a:lvl2pPr algn="l" rtl="0" fontAlgn="base">
              <a:spcBef>
                <a:spcPct val="0"/>
              </a:spcBef>
              <a:spcAft>
                <a:spcPct val="0"/>
              </a:spcAft>
              <a:defRPr sz="2400" b="1">
                <a:solidFill>
                  <a:schemeClr val="tx1"/>
                </a:solidFill>
                <a:latin typeface="Cambria" pitchFamily="18" charset="0"/>
              </a:defRPr>
            </a:lvl2pPr>
            <a:lvl3pPr algn="l" rtl="0" fontAlgn="base">
              <a:spcBef>
                <a:spcPct val="0"/>
              </a:spcBef>
              <a:spcAft>
                <a:spcPct val="0"/>
              </a:spcAft>
              <a:defRPr sz="2400" b="1">
                <a:solidFill>
                  <a:schemeClr val="tx1"/>
                </a:solidFill>
                <a:latin typeface="Cambria" pitchFamily="18" charset="0"/>
              </a:defRPr>
            </a:lvl3pPr>
            <a:lvl4pPr algn="l" rtl="0" fontAlgn="base">
              <a:spcBef>
                <a:spcPct val="0"/>
              </a:spcBef>
              <a:spcAft>
                <a:spcPct val="0"/>
              </a:spcAft>
              <a:defRPr sz="2400" b="1">
                <a:solidFill>
                  <a:schemeClr val="tx1"/>
                </a:solidFill>
                <a:latin typeface="Cambria" pitchFamily="18" charset="0"/>
              </a:defRPr>
            </a:lvl4pPr>
            <a:lvl5pPr algn="l" rtl="0" fontAlgn="base">
              <a:spcBef>
                <a:spcPct val="0"/>
              </a:spcBef>
              <a:spcAft>
                <a:spcPct val="0"/>
              </a:spcAft>
              <a:defRPr sz="2400" b="1">
                <a:solidFill>
                  <a:schemeClr val="tx1"/>
                </a:solidFill>
                <a:latin typeface="Cambria" pitchFamily="18" charset="0"/>
              </a:defRPr>
            </a:lvl5pPr>
            <a:lvl6pPr marL="457200" algn="l" rtl="0" fontAlgn="base">
              <a:spcBef>
                <a:spcPct val="0"/>
              </a:spcBef>
              <a:spcAft>
                <a:spcPct val="0"/>
              </a:spcAft>
              <a:defRPr sz="2400" b="1">
                <a:solidFill>
                  <a:schemeClr val="tx1"/>
                </a:solidFill>
                <a:latin typeface="Cambria" pitchFamily="18" charset="0"/>
              </a:defRPr>
            </a:lvl6pPr>
            <a:lvl7pPr marL="914400" algn="l" rtl="0" fontAlgn="base">
              <a:spcBef>
                <a:spcPct val="0"/>
              </a:spcBef>
              <a:spcAft>
                <a:spcPct val="0"/>
              </a:spcAft>
              <a:defRPr sz="2400" b="1">
                <a:solidFill>
                  <a:schemeClr val="tx1"/>
                </a:solidFill>
                <a:latin typeface="Cambria" pitchFamily="18" charset="0"/>
              </a:defRPr>
            </a:lvl7pPr>
            <a:lvl8pPr marL="1371600" algn="l" rtl="0" fontAlgn="base">
              <a:spcBef>
                <a:spcPct val="0"/>
              </a:spcBef>
              <a:spcAft>
                <a:spcPct val="0"/>
              </a:spcAft>
              <a:defRPr sz="2400" b="1">
                <a:solidFill>
                  <a:schemeClr val="tx1"/>
                </a:solidFill>
                <a:latin typeface="Cambria" pitchFamily="18" charset="0"/>
              </a:defRPr>
            </a:lvl8pPr>
            <a:lvl9pPr marL="1828800" algn="l" rtl="0" fontAlgn="base">
              <a:spcBef>
                <a:spcPct val="0"/>
              </a:spcBef>
              <a:spcAft>
                <a:spcPct val="0"/>
              </a:spcAft>
              <a:defRPr sz="2400" b="1">
                <a:solidFill>
                  <a:schemeClr val="tx1"/>
                </a:solidFill>
                <a:latin typeface="Cambria" pitchFamily="18" charset="0"/>
              </a:defRPr>
            </a:lvl9pPr>
          </a:lstStyle>
          <a:p>
            <a:pPr eaLnBrk="1" hangingPunct="1"/>
            <a:r>
              <a:rPr lang="en-US" altLang="en-US" dirty="0"/>
              <a:t>Overcoming K-means Limitations (3/3)</a:t>
            </a:r>
            <a:endParaRPr lang="en-IN" dirty="0"/>
          </a:p>
        </p:txBody>
      </p:sp>
    </p:spTree>
    <p:extLst>
      <p:ext uri="{BB962C8B-B14F-4D97-AF65-F5344CB8AC3E}">
        <p14:creationId xmlns:p14="http://schemas.microsoft.com/office/powerpoint/2010/main" val="8175826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K-Means Clustering: </a:t>
            </a:r>
            <a:r>
              <a:rPr lang="en-IN" dirty="0" err="1"/>
              <a:t>Epilougue</a:t>
            </a:r>
            <a:endParaRPr lang="en-IN" dirty="0"/>
          </a:p>
        </p:txBody>
      </p:sp>
      <p:sp>
        <p:nvSpPr>
          <p:cNvPr id="3" name="Content Placeholder 2"/>
          <p:cNvSpPr>
            <a:spLocks noGrp="1"/>
          </p:cNvSpPr>
          <p:nvPr>
            <p:ph idx="4294967295"/>
          </p:nvPr>
        </p:nvSpPr>
        <p:spPr>
          <a:xfrm>
            <a:off x="0" y="1160463"/>
            <a:ext cx="7343775" cy="3263900"/>
          </a:xfrm>
        </p:spPr>
        <p:txBody>
          <a:bodyPr/>
          <a:lstStyle/>
          <a:p>
            <a:r>
              <a:rPr lang="en-IN" sz="1800" dirty="0"/>
              <a:t>Despite certain limitations, the k-means algorithm is a major workhorse in clustering analysis: </a:t>
            </a:r>
          </a:p>
          <a:p>
            <a:pPr lvl="1"/>
            <a:r>
              <a:rPr lang="en-IN" sz="1800" dirty="0"/>
              <a:t>It works well on many realistic data sets, </a:t>
            </a:r>
          </a:p>
          <a:p>
            <a:pPr lvl="1"/>
            <a:r>
              <a:rPr lang="en-IN" sz="1800" dirty="0"/>
              <a:t>Is relatively fast, easy to implement, and easy to understand. </a:t>
            </a:r>
          </a:p>
          <a:p>
            <a:r>
              <a:rPr lang="en-IN" sz="1800" dirty="0"/>
              <a:t>Many clustering algorithms that improve on or generalize k-means, such as k-medians, k-</a:t>
            </a:r>
            <a:r>
              <a:rPr lang="en-IN" sz="1800" dirty="0" err="1"/>
              <a:t>medoids</a:t>
            </a:r>
            <a:r>
              <a:rPr lang="en-IN" sz="1800" dirty="0"/>
              <a:t>, k-means++, and the EM algorithm for Gaussian mixtures, all reflect the same fundamental insight, that points in a cluster ought to be close to the </a:t>
            </a:r>
            <a:r>
              <a:rPr lang="en-IN" sz="1800" dirty="0" err="1"/>
              <a:t>center</a:t>
            </a:r>
            <a:r>
              <a:rPr lang="en-IN" sz="1800" dirty="0"/>
              <a:t> of that cluster.</a:t>
            </a:r>
          </a:p>
        </p:txBody>
      </p:sp>
    </p:spTree>
    <p:extLst>
      <p:ext uri="{BB962C8B-B14F-4D97-AF65-F5344CB8AC3E}">
        <p14:creationId xmlns:p14="http://schemas.microsoft.com/office/powerpoint/2010/main" val="28536451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a:t>
            </a:r>
          </a:p>
        </p:txBody>
      </p:sp>
      <p:sp>
        <p:nvSpPr>
          <p:cNvPr id="3" name="Content Placeholder 2"/>
          <p:cNvSpPr>
            <a:spLocks noGrp="1"/>
          </p:cNvSpPr>
          <p:nvPr>
            <p:ph idx="4294967295"/>
          </p:nvPr>
        </p:nvSpPr>
        <p:spPr>
          <a:xfrm>
            <a:off x="1906588" y="1196975"/>
            <a:ext cx="7237412" cy="3263900"/>
          </a:xfrm>
        </p:spPr>
        <p:txBody>
          <a:bodyPr/>
          <a:lstStyle/>
          <a:p>
            <a:r>
              <a:rPr lang="en-IN" sz="1800" dirty="0"/>
              <a:t>We discussed concept of clustering and intuitive idea of closeness based on the distance metric.</a:t>
            </a:r>
          </a:p>
          <a:p>
            <a:r>
              <a:rPr lang="en-IN" sz="1800" dirty="0"/>
              <a:t>We studied K-means algorithm in details.</a:t>
            </a:r>
          </a:p>
          <a:p>
            <a:r>
              <a:rPr lang="en-IN" sz="1800" dirty="0"/>
              <a:t>Application of K-means algorithm for image compression was illustrated.</a:t>
            </a:r>
          </a:p>
          <a:p>
            <a:r>
              <a:rPr lang="en-IN" sz="1800" dirty="0"/>
              <a:t>Certain limitations of K-means were presented. </a:t>
            </a:r>
          </a:p>
          <a:p>
            <a:r>
              <a:rPr lang="en-IN" sz="1800" dirty="0"/>
              <a:t>Other </a:t>
            </a:r>
            <a:r>
              <a:rPr lang="en-IN" sz="1800" dirty="0" err="1"/>
              <a:t>partitional</a:t>
            </a:r>
            <a:r>
              <a:rPr lang="en-IN" sz="1800" dirty="0"/>
              <a:t> clustering algorithms such as K-</a:t>
            </a:r>
            <a:r>
              <a:rPr lang="en-IN" sz="1800" dirty="0" err="1"/>
              <a:t>median,K</a:t>
            </a:r>
            <a:r>
              <a:rPr lang="en-IN" sz="1800" dirty="0"/>
              <a:t>-</a:t>
            </a:r>
            <a:r>
              <a:rPr lang="en-IN" sz="1800" dirty="0" err="1"/>
              <a:t>medoids</a:t>
            </a:r>
            <a:r>
              <a:rPr lang="en-IN" sz="1800" dirty="0"/>
              <a:t>, Fuzzy K-means were discussed</a:t>
            </a:r>
          </a:p>
        </p:txBody>
      </p:sp>
    </p:spTree>
    <p:extLst>
      <p:ext uri="{BB962C8B-B14F-4D97-AF65-F5344CB8AC3E}">
        <p14:creationId xmlns:p14="http://schemas.microsoft.com/office/powerpoint/2010/main" val="1553925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Acknowledgement</a:t>
            </a:r>
          </a:p>
        </p:txBody>
      </p:sp>
      <p:sp>
        <p:nvSpPr>
          <p:cNvPr id="3" name="Content Placeholder 2"/>
          <p:cNvSpPr>
            <a:spLocks noGrp="1"/>
          </p:cNvSpPr>
          <p:nvPr>
            <p:ph idx="4294967295"/>
          </p:nvPr>
        </p:nvSpPr>
        <p:spPr>
          <a:xfrm>
            <a:off x="1690688" y="1125538"/>
            <a:ext cx="7453312" cy="3262312"/>
          </a:xfrm>
        </p:spPr>
        <p:txBody>
          <a:bodyPr>
            <a:normAutofit fontScale="85000" lnSpcReduction="20000"/>
          </a:bodyPr>
          <a:lstStyle/>
          <a:p>
            <a:pPr marL="0" indent="0">
              <a:buNone/>
            </a:pPr>
            <a:r>
              <a:rPr lang="en-IN" sz="1800" dirty="0"/>
              <a:t>Contents of this presentation are prepared from variety of sources. The list is not exhaustive but indicates major sources.</a:t>
            </a:r>
          </a:p>
          <a:p>
            <a:pPr lvl="1"/>
            <a:r>
              <a:rPr lang="en-IN" sz="1800" dirty="0"/>
              <a:t>We thank these authors to make this content available.</a:t>
            </a:r>
          </a:p>
          <a:p>
            <a:pPr marL="307181" indent="-171450">
              <a:buFont typeface="+mj-lt"/>
              <a:buAutoNum type="arabicPeriod"/>
            </a:pPr>
            <a:r>
              <a:rPr lang="en-IN" sz="1800" dirty="0">
                <a:cs typeface="Times New Roman" panose="02020603050405020304" pitchFamily="18" charset="0"/>
              </a:rPr>
              <a:t>“</a:t>
            </a:r>
            <a:r>
              <a:rPr lang="en-IN" sz="1800" i="1" dirty="0">
                <a:cs typeface="Times New Roman" panose="02020603050405020304" pitchFamily="18" charset="0"/>
              </a:rPr>
              <a:t>Some Techniques to Couple Models and Data</a:t>
            </a:r>
            <a:r>
              <a:rPr lang="en-IN" sz="1800" dirty="0">
                <a:cs typeface="Times New Roman" panose="02020603050405020304" pitchFamily="18" charset="0"/>
              </a:rPr>
              <a:t>”, </a:t>
            </a:r>
            <a:r>
              <a:rPr lang="en-IN" sz="1800" dirty="0" err="1">
                <a:cs typeface="Times New Roman" panose="02020603050405020304" pitchFamily="18" charset="0"/>
              </a:rPr>
              <a:t>Parte</a:t>
            </a:r>
            <a:r>
              <a:rPr lang="en-IN" sz="1800" dirty="0">
                <a:cs typeface="Times New Roman" panose="02020603050405020304" pitchFamily="18" charset="0"/>
              </a:rPr>
              <a:t> Y, Ph.D. Thesis, Institute de </a:t>
            </a:r>
            <a:r>
              <a:rPr lang="fr-FR" sz="1800" dirty="0">
                <a:cs typeface="Times New Roman" panose="02020603050405020304" pitchFamily="18" charset="0"/>
              </a:rPr>
              <a:t>Mathématique</a:t>
            </a:r>
            <a:r>
              <a:rPr lang="en-IN" sz="1800" dirty="0">
                <a:cs typeface="Times New Roman" panose="02020603050405020304" pitchFamily="18" charset="0"/>
              </a:rPr>
              <a:t> de Toulouse, France, 2009</a:t>
            </a:r>
          </a:p>
          <a:p>
            <a:pPr marL="307181" indent="-171450">
              <a:buFont typeface="+mj-lt"/>
              <a:buAutoNum type="arabicPeriod"/>
            </a:pPr>
            <a:r>
              <a:rPr lang="en-IN" sz="1800" dirty="0">
                <a:cs typeface="Times New Roman" panose="02020603050405020304" pitchFamily="18" charset="0"/>
              </a:rPr>
              <a:t>“</a:t>
            </a:r>
            <a:r>
              <a:rPr lang="en-IN" sz="1800" i="1" dirty="0">
                <a:cs typeface="Times New Roman" panose="02020603050405020304" pitchFamily="18" charset="0"/>
              </a:rPr>
              <a:t>Cluster Analysis: Basic Concepts and Algorithms</a:t>
            </a:r>
            <a:r>
              <a:rPr lang="en-IN" sz="1800" dirty="0">
                <a:cs typeface="Times New Roman" panose="02020603050405020304" pitchFamily="18" charset="0"/>
              </a:rPr>
              <a:t>”, Tan, P and Steinbach M and Kumar V, Chapter 8 , “Introduction to Data Mining” , Addison </a:t>
            </a:r>
            <a:r>
              <a:rPr lang="en-IN" sz="1800" dirty="0" err="1">
                <a:cs typeface="Times New Roman" panose="02020603050405020304" pitchFamily="18" charset="0"/>
              </a:rPr>
              <a:t>Welsley</a:t>
            </a:r>
            <a:r>
              <a:rPr lang="en-IN" sz="1800" dirty="0">
                <a:cs typeface="Times New Roman" panose="02020603050405020304" pitchFamily="18" charset="0"/>
              </a:rPr>
              <a:t>,</a:t>
            </a:r>
            <a:r>
              <a:rPr lang="en-IN" sz="1800" dirty="0">
                <a:cs typeface="Times New Roman" panose="02020603050405020304" pitchFamily="18" charset="0"/>
                <a:hlinkClick r:id="rId2"/>
              </a:rPr>
              <a:t> </a:t>
            </a:r>
            <a:r>
              <a:rPr lang="en-IN" sz="1800" dirty="0">
                <a:cs typeface="Times New Roman" panose="02020603050405020304" pitchFamily="18" charset="0"/>
              </a:rPr>
              <a:t>2006,Addison-Wesley Companion Book Site  </a:t>
            </a:r>
          </a:p>
          <a:p>
            <a:pPr marL="307181" indent="-171450">
              <a:buFont typeface="+mj-lt"/>
              <a:buAutoNum type="arabicPeriod"/>
            </a:pPr>
            <a:r>
              <a:rPr lang="en-IN" sz="1800" dirty="0">
                <a:cs typeface="Times New Roman" panose="02020603050405020304" pitchFamily="18" charset="0"/>
              </a:rPr>
              <a:t>“</a:t>
            </a:r>
            <a:r>
              <a:rPr lang="en-IN" sz="1800" i="1" dirty="0">
                <a:cs typeface="Times New Roman" panose="02020603050405020304" pitchFamily="18" charset="0"/>
              </a:rPr>
              <a:t>Clustering</a:t>
            </a:r>
            <a:r>
              <a:rPr lang="en-IN" sz="1800" dirty="0">
                <a:cs typeface="Times New Roman" panose="02020603050405020304" pitchFamily="18" charset="0"/>
              </a:rPr>
              <a:t>”, N. Ray, power point presentation , for course “Introduction to Machine Learning”, Computing Science 466 / 551, Fall Semester, 2009, University of Alberta, Canada.</a:t>
            </a:r>
          </a:p>
          <a:p>
            <a:r>
              <a:rPr lang="en-IN" sz="1800" dirty="0">
                <a:cs typeface="Times New Roman" panose="02020603050405020304" pitchFamily="18" charset="0"/>
              </a:rPr>
              <a:t>“</a:t>
            </a:r>
            <a:r>
              <a:rPr lang="da-DK" altLang="en-US" sz="1800" i="1" dirty="0">
                <a:cs typeface="Times New Roman" panose="02020603050405020304" pitchFamily="18" charset="0"/>
              </a:rPr>
              <a:t>Tutorial On Fuzzy Clustering</a:t>
            </a:r>
            <a:r>
              <a:rPr lang="da-DK" altLang="en-US" sz="1800" dirty="0">
                <a:cs typeface="Times New Roman" panose="02020603050405020304" pitchFamily="18" charset="0"/>
              </a:rPr>
              <a:t>”, Jan Jantzen J, power point presentation, Technical University of Denmark</a:t>
            </a:r>
          </a:p>
          <a:p>
            <a:pPr marL="307181" indent="-171450">
              <a:buFont typeface="+mj-lt"/>
              <a:buAutoNum type="arabicPeriod"/>
            </a:pPr>
            <a:endParaRPr lang="en-IN" sz="1800" dirty="0">
              <a:cs typeface="Times New Roman" panose="02020603050405020304" pitchFamily="18" charset="0"/>
            </a:endParaRPr>
          </a:p>
        </p:txBody>
      </p:sp>
    </p:spTree>
    <p:extLst>
      <p:ext uri="{BB962C8B-B14F-4D97-AF65-F5344CB8AC3E}">
        <p14:creationId xmlns:p14="http://schemas.microsoft.com/office/powerpoint/2010/main" val="2228874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a:t>What is Clustering?</a:t>
            </a:r>
          </a:p>
        </p:txBody>
      </p:sp>
      <p:sp>
        <p:nvSpPr>
          <p:cNvPr id="18435" name="Content Placeholder 2"/>
          <p:cNvSpPr>
            <a:spLocks noGrp="1"/>
          </p:cNvSpPr>
          <p:nvPr>
            <p:ph idx="4294967295"/>
          </p:nvPr>
        </p:nvSpPr>
        <p:spPr>
          <a:xfrm>
            <a:off x="0" y="1196975"/>
            <a:ext cx="7200900" cy="3263900"/>
          </a:xfrm>
        </p:spPr>
        <p:txBody>
          <a:bodyPr>
            <a:normAutofit/>
          </a:bodyPr>
          <a:lstStyle/>
          <a:p>
            <a:pPr eaLnBrk="1" hangingPunct="1"/>
            <a:r>
              <a:rPr lang="en-US" altLang="en-US" sz="1800" dirty="0"/>
              <a:t>Attach label to each observation or data points in a set</a:t>
            </a:r>
          </a:p>
          <a:p>
            <a:pPr eaLnBrk="1" hangingPunct="1"/>
            <a:r>
              <a:rPr lang="en-US" altLang="en-US" sz="1800" dirty="0"/>
              <a:t>You can say this </a:t>
            </a:r>
            <a:r>
              <a:rPr lang="en-US" altLang="en-US" sz="1800" dirty="0">
                <a:solidFill>
                  <a:srgbClr val="FF0000"/>
                </a:solidFill>
              </a:rPr>
              <a:t>“unsupervised classification”</a:t>
            </a:r>
          </a:p>
          <a:p>
            <a:pPr eaLnBrk="1" hangingPunct="1"/>
            <a:r>
              <a:rPr lang="en-US" altLang="en-US" sz="1800" dirty="0"/>
              <a:t>Clustering is alternatively called as “grouping”</a:t>
            </a:r>
          </a:p>
          <a:p>
            <a:pPr eaLnBrk="1" hangingPunct="1"/>
            <a:r>
              <a:rPr lang="en-US" altLang="en-US" sz="1800" dirty="0"/>
              <a:t>Intuitively, if you would want to assign same label to a data points that are </a:t>
            </a:r>
            <a:r>
              <a:rPr lang="en-US" altLang="en-US" sz="1800" dirty="0">
                <a:solidFill>
                  <a:srgbClr val="FF0000"/>
                </a:solidFill>
              </a:rPr>
              <a:t>“close”</a:t>
            </a:r>
            <a:r>
              <a:rPr lang="en-US" altLang="en-US" sz="1800" dirty="0"/>
              <a:t> to each other</a:t>
            </a:r>
          </a:p>
          <a:p>
            <a:pPr eaLnBrk="1" hangingPunct="1"/>
            <a:r>
              <a:rPr lang="en-US" altLang="en-US" sz="1800" dirty="0"/>
              <a:t>Thus, clustering algorithms rely on a distance metric between data points</a:t>
            </a:r>
          </a:p>
          <a:p>
            <a:pPr eaLnBrk="1" hangingPunct="1"/>
            <a:r>
              <a:rPr lang="en-US" altLang="en-US" sz="1800" dirty="0"/>
              <a:t>Sometimes, it is said that the for clustering, the </a:t>
            </a:r>
            <a:r>
              <a:rPr lang="en-US" altLang="en-US" sz="1800" dirty="0">
                <a:solidFill>
                  <a:srgbClr val="0070C0"/>
                </a:solidFill>
              </a:rPr>
              <a:t>distance metric is more important than the clustering algorithm</a:t>
            </a:r>
          </a:p>
        </p:txBody>
      </p:sp>
    </p:spTree>
    <p:extLst>
      <p:ext uri="{BB962C8B-B14F-4D97-AF65-F5344CB8AC3E}">
        <p14:creationId xmlns:p14="http://schemas.microsoft.com/office/powerpoint/2010/main" val="19772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r="33326"/>
          <a:stretch/>
        </p:blipFill>
        <p:spPr>
          <a:xfrm>
            <a:off x="6372200" y="3573016"/>
            <a:ext cx="2520280" cy="3066192"/>
          </a:xfrm>
          <a:prstGeom prst="rect">
            <a:avLst/>
          </a:prstGeom>
          <a:noFill/>
          <a:ln>
            <a:noFill/>
          </a:ln>
          <a:effectLst>
            <a:outerShdw blurRad="190500" algn="tl" rotWithShape="0">
              <a:srgbClr val="000000">
                <a:alpha val="70000"/>
              </a:srgbClr>
            </a:outerShdw>
          </a:effectLst>
        </p:spPr>
      </p:pic>
      <p:sp>
        <p:nvSpPr>
          <p:cNvPr id="2" name="Title 1"/>
          <p:cNvSpPr>
            <a:spLocks noGrp="1"/>
          </p:cNvSpPr>
          <p:nvPr>
            <p:ph type="title"/>
          </p:nvPr>
        </p:nvSpPr>
        <p:spPr/>
        <p:txBody>
          <a:bodyPr/>
          <a:lstStyle/>
          <a:p>
            <a:r>
              <a:rPr lang="en-IN" dirty="0"/>
              <a:t>Why Clustering?</a:t>
            </a:r>
          </a:p>
        </p:txBody>
      </p:sp>
      <p:sp>
        <p:nvSpPr>
          <p:cNvPr id="3" name="Content Placeholder 2"/>
          <p:cNvSpPr>
            <a:spLocks noGrp="1"/>
          </p:cNvSpPr>
          <p:nvPr>
            <p:ph sz="half" idx="4294967295"/>
          </p:nvPr>
        </p:nvSpPr>
        <p:spPr>
          <a:xfrm>
            <a:off x="0" y="1628775"/>
            <a:ext cx="3887788" cy="3024188"/>
          </a:xfrm>
        </p:spPr>
        <p:txBody>
          <a:bodyPr>
            <a:normAutofit fontScale="77500" lnSpcReduction="20000"/>
          </a:bodyPr>
          <a:lstStyle/>
          <a:p>
            <a:r>
              <a:rPr lang="en-US" altLang="en-US" sz="1800" b="1" dirty="0"/>
              <a:t>Understanding</a:t>
            </a:r>
          </a:p>
          <a:p>
            <a:pPr lvl="1"/>
            <a:r>
              <a:rPr lang="en-US" altLang="en-US" sz="1800" dirty="0"/>
              <a:t>Group related documents for browsing, </a:t>
            </a:r>
          </a:p>
          <a:p>
            <a:pPr lvl="1"/>
            <a:r>
              <a:rPr lang="en-US" altLang="en-US" sz="1800" dirty="0"/>
              <a:t>Group genes and proteins that have similar functionality, or</a:t>
            </a:r>
          </a:p>
          <a:p>
            <a:pPr lvl="1"/>
            <a:r>
              <a:rPr lang="en-US" altLang="en-US" sz="1800" dirty="0"/>
              <a:t>Group stocks with similar price fluctuations</a:t>
            </a:r>
            <a:endParaRPr lang="en-US" altLang="en-US" sz="1800" b="1" dirty="0"/>
          </a:p>
          <a:p>
            <a:r>
              <a:rPr lang="en-US" altLang="en-US" sz="1800" b="1" dirty="0"/>
              <a:t>Summarization</a:t>
            </a:r>
          </a:p>
          <a:p>
            <a:pPr lvl="1"/>
            <a:r>
              <a:rPr lang="en-US" altLang="en-US" sz="1800" dirty="0"/>
              <a:t>Reduce the size of large data sets</a:t>
            </a:r>
          </a:p>
          <a:p>
            <a:pPr lvl="1"/>
            <a:r>
              <a:rPr lang="en-US" altLang="en-US" sz="1800" dirty="0"/>
              <a:t>Feature selection pool</a:t>
            </a:r>
          </a:p>
          <a:p>
            <a:r>
              <a:rPr lang="en-US" altLang="en-US" sz="1800" b="1" dirty="0"/>
              <a:t>Data compression</a:t>
            </a:r>
          </a:p>
          <a:p>
            <a:endParaRPr lang="en-US" altLang="en-US" sz="1800" dirty="0"/>
          </a:p>
          <a:p>
            <a:endParaRPr lang="en-IN" sz="1800" dirty="0"/>
          </a:p>
        </p:txBody>
      </p:sp>
      <p:pic>
        <p:nvPicPr>
          <p:cNvPr id="5" name="Content Placeholder 12"/>
          <p:cNvPicPr>
            <a:picLocks noGrp="1" noChangeAspect="1"/>
          </p:cNvPicPr>
          <p:nvPr>
            <p:ph sz="half" idx="4294967295"/>
          </p:nvPr>
        </p:nvPicPr>
        <p:blipFill rotWithShape="1">
          <a:blip r:embed="rId3" cstate="print">
            <a:extLst>
              <a:ext uri="{28A0092B-C50C-407E-A947-70E740481C1C}">
                <a14:useLocalDpi xmlns:a14="http://schemas.microsoft.com/office/drawing/2010/main" val="0"/>
              </a:ext>
            </a:extLst>
          </a:blip>
          <a:srcRect l="25331" t="13057" r="24079"/>
          <a:stretch/>
        </p:blipFill>
        <p:spPr bwMode="auto">
          <a:xfrm>
            <a:off x="6511925" y="936625"/>
            <a:ext cx="2632075" cy="2544763"/>
          </a:xfrm>
          <a:prstGeom prst="rect">
            <a:avLst/>
          </a:prstGeom>
          <a:noFill/>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2" descr="http://file.scirp.org/Html/5-9301452%5C04e9d491-1eac-4543-bc73-639d98723215.jpg"/>
          <p:cNvSpPr>
            <a:spLocks noChangeAspect="1" noChangeArrowheads="1"/>
          </p:cNvSpPr>
          <p:nvPr/>
        </p:nvSpPr>
        <p:spPr bwMode="auto">
          <a:xfrm>
            <a:off x="1143000" y="720328"/>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2100" kern="0">
              <a:solidFill>
                <a:prstClr val="black"/>
              </a:solidFill>
            </a:endParaRPr>
          </a:p>
        </p:txBody>
      </p:sp>
    </p:spTree>
    <p:extLst>
      <p:ext uri="{BB962C8B-B14F-4D97-AF65-F5344CB8AC3E}">
        <p14:creationId xmlns:p14="http://schemas.microsoft.com/office/powerpoint/2010/main" val="2074220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02" name="Rectangle 2"/>
          <p:cNvSpPr>
            <a:spLocks noGrp="1" noChangeArrowheads="1"/>
          </p:cNvSpPr>
          <p:nvPr>
            <p:ph type="title"/>
          </p:nvPr>
        </p:nvSpPr>
        <p:spPr/>
        <p:txBody>
          <a:bodyPr/>
          <a:lstStyle/>
          <a:p>
            <a:r>
              <a:rPr lang="en-US" altLang="en-US" dirty="0">
                <a:cs typeface="Arial" panose="020B0604020202020204" pitchFamily="34" charset="0"/>
              </a:rPr>
              <a:t>What is </a:t>
            </a:r>
            <a:r>
              <a:rPr lang="en-US" altLang="en-US" b="1" dirty="0">
                <a:solidFill>
                  <a:srgbClr val="FF0000"/>
                </a:solidFill>
                <a:cs typeface="Arial" panose="020B0604020202020204" pitchFamily="34" charset="0"/>
              </a:rPr>
              <a:t>NOT</a:t>
            </a:r>
            <a:r>
              <a:rPr lang="en-US" altLang="en-US" dirty="0">
                <a:cs typeface="Arial" panose="020B0604020202020204" pitchFamily="34" charset="0"/>
              </a:rPr>
              <a:t> Cluster Analysis?</a:t>
            </a:r>
          </a:p>
        </p:txBody>
      </p:sp>
      <p:sp>
        <p:nvSpPr>
          <p:cNvPr id="1536003" name="Rectangle 3"/>
          <p:cNvSpPr>
            <a:spLocks noGrp="1" noChangeArrowheads="1"/>
          </p:cNvSpPr>
          <p:nvPr>
            <p:ph idx="4294967295"/>
          </p:nvPr>
        </p:nvSpPr>
        <p:spPr>
          <a:xfrm>
            <a:off x="611560" y="2168860"/>
            <a:ext cx="7200900" cy="3748087"/>
          </a:xfrm>
        </p:spPr>
        <p:txBody>
          <a:bodyPr/>
          <a:lstStyle/>
          <a:p>
            <a:pPr>
              <a:lnSpc>
                <a:spcPct val="90000"/>
              </a:lnSpc>
              <a:spcBef>
                <a:spcPts val="450"/>
              </a:spcBef>
              <a:spcAft>
                <a:spcPts val="450"/>
              </a:spcAft>
            </a:pPr>
            <a:r>
              <a:rPr lang="en-US" altLang="en-US" sz="1800" b="1" dirty="0">
                <a:cs typeface="Arial" panose="020B0604020202020204" pitchFamily="34" charset="0"/>
              </a:rPr>
              <a:t>Supervised Classification</a:t>
            </a:r>
          </a:p>
          <a:p>
            <a:pPr marL="557213" lvl="2" indent="-257175">
              <a:lnSpc>
                <a:spcPct val="90000"/>
              </a:lnSpc>
              <a:spcBef>
                <a:spcPts val="450"/>
              </a:spcBef>
              <a:spcAft>
                <a:spcPts val="450"/>
              </a:spcAft>
            </a:pPr>
            <a:r>
              <a:rPr lang="en-US" altLang="en-US" sz="1800" dirty="0">
                <a:cs typeface="Arial" panose="020B0604020202020204" pitchFamily="34" charset="0"/>
              </a:rPr>
              <a:t>Have class label information</a:t>
            </a:r>
          </a:p>
          <a:p>
            <a:pPr>
              <a:lnSpc>
                <a:spcPct val="90000"/>
              </a:lnSpc>
              <a:spcBef>
                <a:spcPts val="450"/>
              </a:spcBef>
              <a:spcAft>
                <a:spcPts val="450"/>
              </a:spcAft>
            </a:pPr>
            <a:r>
              <a:rPr lang="en-US" altLang="en-US" sz="1800" b="1" dirty="0">
                <a:cs typeface="Arial" panose="020B0604020202020204" pitchFamily="34" charset="0"/>
              </a:rPr>
              <a:t>Simple Segmentation</a:t>
            </a:r>
          </a:p>
          <a:p>
            <a:pPr marL="557213" lvl="2" indent="-257175">
              <a:lnSpc>
                <a:spcPct val="90000"/>
              </a:lnSpc>
              <a:spcBef>
                <a:spcPts val="450"/>
              </a:spcBef>
              <a:spcAft>
                <a:spcPts val="450"/>
              </a:spcAft>
            </a:pPr>
            <a:r>
              <a:rPr lang="en-US" altLang="en-US" sz="1800" dirty="0">
                <a:cs typeface="Arial" panose="020B0604020202020204" pitchFamily="34" charset="0"/>
              </a:rPr>
              <a:t>Dividing students into different registration groups alphabetically, by last name</a:t>
            </a:r>
          </a:p>
          <a:p>
            <a:pPr>
              <a:lnSpc>
                <a:spcPct val="90000"/>
              </a:lnSpc>
              <a:spcBef>
                <a:spcPts val="450"/>
              </a:spcBef>
              <a:spcAft>
                <a:spcPts val="450"/>
              </a:spcAft>
            </a:pPr>
            <a:r>
              <a:rPr lang="en-US" altLang="en-US" sz="1800" b="1" dirty="0">
                <a:cs typeface="Arial" panose="020B0604020202020204" pitchFamily="34" charset="0"/>
              </a:rPr>
              <a:t>Results of a Query</a:t>
            </a:r>
          </a:p>
          <a:p>
            <a:pPr marL="557213" lvl="2" indent="-257175">
              <a:lnSpc>
                <a:spcPct val="90000"/>
              </a:lnSpc>
              <a:spcBef>
                <a:spcPts val="450"/>
              </a:spcBef>
              <a:spcAft>
                <a:spcPts val="450"/>
              </a:spcAft>
            </a:pPr>
            <a:r>
              <a:rPr lang="en-US" altLang="en-US" sz="1800" dirty="0">
                <a:cs typeface="Arial" panose="020B0604020202020204" pitchFamily="34" charset="0"/>
              </a:rPr>
              <a:t>Groupings are a result of an external specification</a:t>
            </a:r>
          </a:p>
          <a:p>
            <a:pPr>
              <a:lnSpc>
                <a:spcPct val="90000"/>
              </a:lnSpc>
              <a:spcBef>
                <a:spcPts val="450"/>
              </a:spcBef>
              <a:spcAft>
                <a:spcPts val="450"/>
              </a:spcAft>
            </a:pPr>
            <a:r>
              <a:rPr lang="en-US" altLang="en-US" sz="1800" b="1" dirty="0">
                <a:cs typeface="Arial" panose="020B0604020202020204" pitchFamily="34" charset="0"/>
              </a:rPr>
              <a:t>Graph Partitioning</a:t>
            </a:r>
          </a:p>
          <a:p>
            <a:pPr marL="557213" lvl="2" indent="-257175">
              <a:lnSpc>
                <a:spcPct val="90000"/>
              </a:lnSpc>
              <a:spcBef>
                <a:spcPts val="450"/>
              </a:spcBef>
              <a:spcAft>
                <a:spcPts val="450"/>
              </a:spcAft>
            </a:pPr>
            <a:r>
              <a:rPr lang="en-US" altLang="en-US" sz="1800" dirty="0">
                <a:cs typeface="Arial" panose="020B0604020202020204" pitchFamily="34" charset="0"/>
              </a:rPr>
              <a:t>Some mutual relevance and synergy, but areas are not identical</a:t>
            </a:r>
          </a:p>
        </p:txBody>
      </p:sp>
    </p:spTree>
    <p:extLst>
      <p:ext uri="{BB962C8B-B14F-4D97-AF65-F5344CB8AC3E}">
        <p14:creationId xmlns:p14="http://schemas.microsoft.com/office/powerpoint/2010/main" val="1339091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050" name="Rectangle 2"/>
          <p:cNvSpPr>
            <a:spLocks noGrp="1" noChangeArrowheads="1"/>
          </p:cNvSpPr>
          <p:nvPr>
            <p:ph type="title"/>
          </p:nvPr>
        </p:nvSpPr>
        <p:spPr/>
        <p:txBody>
          <a:bodyPr/>
          <a:lstStyle/>
          <a:p>
            <a:r>
              <a:rPr lang="en-US" altLang="en-US" dirty="0"/>
              <a:t>Types of Clustering</a:t>
            </a:r>
          </a:p>
        </p:txBody>
      </p:sp>
      <p:sp>
        <p:nvSpPr>
          <p:cNvPr id="1538051" name="Rectangle 3"/>
          <p:cNvSpPr>
            <a:spLocks noGrp="1" noChangeArrowheads="1"/>
          </p:cNvSpPr>
          <p:nvPr>
            <p:ph type="body" idx="4294967295"/>
          </p:nvPr>
        </p:nvSpPr>
        <p:spPr>
          <a:xfrm>
            <a:off x="719572" y="1484784"/>
            <a:ext cx="7524836" cy="4428492"/>
          </a:xfrm>
        </p:spPr>
        <p:txBody>
          <a:bodyPr>
            <a:noAutofit/>
          </a:bodyPr>
          <a:lstStyle/>
          <a:p>
            <a:pPr>
              <a:lnSpc>
                <a:spcPct val="90000"/>
              </a:lnSpc>
            </a:pPr>
            <a:r>
              <a:rPr lang="en-US" altLang="en-US" sz="1600" dirty="0"/>
              <a:t>A </a:t>
            </a:r>
            <a:r>
              <a:rPr lang="en-US" altLang="en-US" sz="1600" dirty="0">
                <a:solidFill>
                  <a:srgbClr val="FF0000"/>
                </a:solidFill>
              </a:rPr>
              <a:t>clustering</a:t>
            </a:r>
            <a:r>
              <a:rPr lang="en-US" altLang="en-US" sz="1600" dirty="0"/>
              <a:t> is a set of clusters</a:t>
            </a:r>
          </a:p>
          <a:p>
            <a:pPr>
              <a:lnSpc>
                <a:spcPct val="90000"/>
              </a:lnSpc>
            </a:pPr>
            <a:endParaRPr lang="en-US" altLang="en-US" sz="1600" dirty="0"/>
          </a:p>
          <a:p>
            <a:pPr>
              <a:lnSpc>
                <a:spcPct val="90000"/>
              </a:lnSpc>
            </a:pPr>
            <a:endParaRPr lang="en-US" altLang="en-US" sz="1600" dirty="0">
              <a:solidFill>
                <a:srgbClr val="FFCC00"/>
              </a:solidFill>
            </a:endParaRPr>
          </a:p>
          <a:p>
            <a:pPr>
              <a:lnSpc>
                <a:spcPct val="90000"/>
              </a:lnSpc>
            </a:pPr>
            <a:endParaRPr lang="en-US" altLang="en-US" sz="1600" dirty="0">
              <a:solidFill>
                <a:srgbClr val="FFCC00"/>
              </a:solidFill>
            </a:endParaRPr>
          </a:p>
          <a:p>
            <a:pPr>
              <a:lnSpc>
                <a:spcPct val="90000"/>
              </a:lnSpc>
            </a:pPr>
            <a:endParaRPr lang="en-US" altLang="en-US" sz="1600" dirty="0">
              <a:solidFill>
                <a:srgbClr val="FFCC00"/>
              </a:solidFill>
            </a:endParaRPr>
          </a:p>
          <a:p>
            <a:pPr marL="335756" indent="-271463">
              <a:lnSpc>
                <a:spcPct val="90000"/>
              </a:lnSpc>
            </a:pPr>
            <a:r>
              <a:rPr lang="en-US" altLang="en-US" sz="1600" b="1" dirty="0"/>
              <a:t>Partitional Clustering</a:t>
            </a:r>
          </a:p>
          <a:p>
            <a:pPr marL="535781" lvl="1" indent="-135731" defTabSz="535781">
              <a:lnSpc>
                <a:spcPct val="90000"/>
              </a:lnSpc>
            </a:pPr>
            <a:r>
              <a:rPr lang="en-US" altLang="en-US" sz="1600" dirty="0"/>
              <a:t>A division data objects into non-overlapping subsets (clusters) such that each data object is in exactly one subset</a:t>
            </a:r>
          </a:p>
          <a:p>
            <a:pPr marL="335756" indent="-271463">
              <a:lnSpc>
                <a:spcPct val="90000"/>
              </a:lnSpc>
            </a:pPr>
            <a:r>
              <a:rPr lang="en-US" altLang="en-US" sz="1600" b="1" dirty="0"/>
              <a:t>Hierarchical clustering</a:t>
            </a:r>
          </a:p>
          <a:p>
            <a:pPr marL="535781" lvl="1" indent="-135731" defTabSz="535781">
              <a:lnSpc>
                <a:spcPct val="90000"/>
              </a:lnSpc>
            </a:pPr>
            <a:r>
              <a:rPr lang="en-US" altLang="en-US" sz="1600" dirty="0"/>
              <a:t>A set of nested clusters organized as a hierarchical tree </a:t>
            </a:r>
          </a:p>
          <a:p>
            <a:pPr marL="235744" indent="-135731" defTabSz="535781">
              <a:lnSpc>
                <a:spcPct val="90000"/>
              </a:lnSpc>
            </a:pPr>
            <a:r>
              <a:rPr lang="en-US" altLang="en-US" sz="1600" dirty="0"/>
              <a:t>Nested Clustering</a:t>
            </a:r>
          </a:p>
          <a:p>
            <a:pPr marL="835819" lvl="2" indent="-135731" defTabSz="535781">
              <a:lnSpc>
                <a:spcPct val="90000"/>
              </a:lnSpc>
            </a:pPr>
            <a:r>
              <a:rPr lang="en-US" altLang="en-US" dirty="0"/>
              <a:t>Mix of </a:t>
            </a:r>
            <a:r>
              <a:rPr lang="en-US" altLang="en-US" dirty="0" err="1"/>
              <a:t>partitional</a:t>
            </a:r>
            <a:r>
              <a:rPr lang="en-US" altLang="en-US" dirty="0"/>
              <a:t> and Hierarchical clustering</a:t>
            </a:r>
          </a:p>
        </p:txBody>
      </p:sp>
      <p:graphicFrame>
        <p:nvGraphicFramePr>
          <p:cNvPr id="2" name="Diagram 1"/>
          <p:cNvGraphicFramePr/>
          <p:nvPr>
            <p:extLst>
              <p:ext uri="{D42A27DB-BD31-4B8C-83A1-F6EECF244321}">
                <p14:modId xmlns:p14="http://schemas.microsoft.com/office/powerpoint/2010/main" val="37086177"/>
              </p:ext>
            </p:extLst>
          </p:nvPr>
        </p:nvGraphicFramePr>
        <p:xfrm>
          <a:off x="2286000" y="980728"/>
          <a:ext cx="45720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3502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ChangeArrowheads="1"/>
          </p:cNvSpPr>
          <p:nvPr>
            <p:ph type="title"/>
          </p:nvPr>
        </p:nvSpPr>
        <p:spPr/>
        <p:txBody>
          <a:bodyPr/>
          <a:lstStyle/>
          <a:p>
            <a:r>
              <a:rPr lang="en-US" altLang="en-US" dirty="0" err="1"/>
              <a:t>Partitional</a:t>
            </a:r>
            <a:r>
              <a:rPr lang="en-US" altLang="en-US" dirty="0"/>
              <a:t> Clustering</a:t>
            </a:r>
          </a:p>
        </p:txBody>
      </p:sp>
      <p:grpSp>
        <p:nvGrpSpPr>
          <p:cNvPr id="2" name="Group 1"/>
          <p:cNvGrpSpPr/>
          <p:nvPr/>
        </p:nvGrpSpPr>
        <p:grpSpPr>
          <a:xfrm>
            <a:off x="1475656" y="1484784"/>
            <a:ext cx="2361395" cy="4634922"/>
            <a:chOff x="1885950" y="2150269"/>
            <a:chExt cx="1843089" cy="3617596"/>
          </a:xfrm>
        </p:grpSpPr>
        <p:sp>
          <p:nvSpPr>
            <p:cNvPr id="1539076" name="Freeform 4"/>
            <p:cNvSpPr>
              <a:spLocks/>
            </p:cNvSpPr>
            <p:nvPr/>
          </p:nvSpPr>
          <p:spPr bwMode="auto">
            <a:xfrm>
              <a:off x="2083594" y="2745581"/>
              <a:ext cx="72629" cy="76200"/>
            </a:xfrm>
            <a:custGeom>
              <a:avLst/>
              <a:gdLst>
                <a:gd name="T0" fmla="*/ 61 w 61"/>
                <a:gd name="T1" fmla="*/ 30 h 64"/>
                <a:gd name="T2" fmla="*/ 55 w 61"/>
                <a:gd name="T3" fmla="*/ 49 h 64"/>
                <a:gd name="T4" fmla="*/ 43 w 61"/>
                <a:gd name="T5" fmla="*/ 61 h 64"/>
                <a:gd name="T6" fmla="*/ 24 w 61"/>
                <a:gd name="T7" fmla="*/ 64 h 64"/>
                <a:gd name="T8" fmla="*/ 9 w 61"/>
                <a:gd name="T9" fmla="*/ 55 h 64"/>
                <a:gd name="T10" fmla="*/ 0 w 61"/>
                <a:gd name="T11" fmla="*/ 39 h 64"/>
                <a:gd name="T12" fmla="*/ 0 w 61"/>
                <a:gd name="T13" fmla="*/ 24 h 64"/>
                <a:gd name="T14" fmla="*/ 9 w 61"/>
                <a:gd name="T15" fmla="*/ 9 h 64"/>
                <a:gd name="T16" fmla="*/ 24 w 61"/>
                <a:gd name="T17" fmla="*/ 0 h 64"/>
                <a:gd name="T18" fmla="*/ 43 w 61"/>
                <a:gd name="T19" fmla="*/ 3 h 64"/>
                <a:gd name="T20" fmla="*/ 55 w 61"/>
                <a:gd name="T21" fmla="*/ 15 h 64"/>
                <a:gd name="T22" fmla="*/ 61 w 61"/>
                <a:gd name="T23" fmla="*/ 3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763">
              <a:solidFill>
                <a:srgbClr val="000000"/>
              </a:solidFill>
              <a:prstDash val="solid"/>
              <a:round/>
              <a:headEnd/>
              <a:tailEnd/>
            </a:ln>
          </p:spPr>
          <p:txBody>
            <a:bodyPr/>
            <a:lstStyle/>
            <a:p>
              <a:endParaRPr lang="en-IN" sz="2100" kern="0">
                <a:solidFill>
                  <a:prstClr val="black"/>
                </a:solidFill>
              </a:endParaRPr>
            </a:p>
          </p:txBody>
        </p:sp>
        <p:sp>
          <p:nvSpPr>
            <p:cNvPr id="1539077" name="Freeform 5"/>
            <p:cNvSpPr>
              <a:spLocks/>
            </p:cNvSpPr>
            <p:nvPr/>
          </p:nvSpPr>
          <p:spPr bwMode="auto">
            <a:xfrm>
              <a:off x="2083594" y="2894411"/>
              <a:ext cx="72629" cy="73819"/>
            </a:xfrm>
            <a:custGeom>
              <a:avLst/>
              <a:gdLst>
                <a:gd name="T0" fmla="*/ 61 w 61"/>
                <a:gd name="T1" fmla="*/ 31 h 62"/>
                <a:gd name="T2" fmla="*/ 55 w 61"/>
                <a:gd name="T3" fmla="*/ 49 h 62"/>
                <a:gd name="T4" fmla="*/ 43 w 61"/>
                <a:gd name="T5" fmla="*/ 62 h 62"/>
                <a:gd name="T6" fmla="*/ 24 w 61"/>
                <a:gd name="T7" fmla="*/ 62 h 62"/>
                <a:gd name="T8" fmla="*/ 9 w 61"/>
                <a:gd name="T9" fmla="*/ 55 h 62"/>
                <a:gd name="T10" fmla="*/ 0 w 61"/>
                <a:gd name="T11" fmla="*/ 40 h 62"/>
                <a:gd name="T12" fmla="*/ 0 w 61"/>
                <a:gd name="T13" fmla="*/ 22 h 62"/>
                <a:gd name="T14" fmla="*/ 9 w 61"/>
                <a:gd name="T15" fmla="*/ 9 h 62"/>
                <a:gd name="T16" fmla="*/ 24 w 61"/>
                <a:gd name="T17" fmla="*/ 0 h 62"/>
                <a:gd name="T18" fmla="*/ 43 w 61"/>
                <a:gd name="T19" fmla="*/ 3 h 62"/>
                <a:gd name="T20" fmla="*/ 55 w 61"/>
                <a:gd name="T21" fmla="*/ 16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763">
              <a:solidFill>
                <a:srgbClr val="000000"/>
              </a:solidFill>
              <a:prstDash val="solid"/>
              <a:round/>
              <a:headEnd/>
              <a:tailEnd/>
            </a:ln>
          </p:spPr>
          <p:txBody>
            <a:bodyPr/>
            <a:lstStyle/>
            <a:p>
              <a:endParaRPr lang="en-IN" sz="2100" kern="0">
                <a:solidFill>
                  <a:prstClr val="black"/>
                </a:solidFill>
              </a:endParaRPr>
            </a:p>
          </p:txBody>
        </p:sp>
        <p:sp>
          <p:nvSpPr>
            <p:cNvPr id="1539078" name="Freeform 6"/>
            <p:cNvSpPr>
              <a:spLocks/>
            </p:cNvSpPr>
            <p:nvPr/>
          </p:nvSpPr>
          <p:spPr bwMode="auto">
            <a:xfrm>
              <a:off x="2606280" y="4391026"/>
              <a:ext cx="72628" cy="73819"/>
            </a:xfrm>
            <a:custGeom>
              <a:avLst/>
              <a:gdLst>
                <a:gd name="T0" fmla="*/ 61 w 61"/>
                <a:gd name="T1" fmla="*/ 31 h 62"/>
                <a:gd name="T2" fmla="*/ 55 w 61"/>
                <a:gd name="T3" fmla="*/ 46 h 62"/>
                <a:gd name="T4" fmla="*/ 43 w 61"/>
                <a:gd name="T5" fmla="*/ 59 h 62"/>
                <a:gd name="T6" fmla="*/ 24 w 61"/>
                <a:gd name="T7" fmla="*/ 62 h 62"/>
                <a:gd name="T8" fmla="*/ 9 w 61"/>
                <a:gd name="T9" fmla="*/ 53 h 62"/>
                <a:gd name="T10" fmla="*/ 0 w 61"/>
                <a:gd name="T11" fmla="*/ 40 h 62"/>
                <a:gd name="T12" fmla="*/ 0 w 61"/>
                <a:gd name="T13" fmla="*/ 22 h 62"/>
                <a:gd name="T14" fmla="*/ 9 w 61"/>
                <a:gd name="T15" fmla="*/ 7 h 62"/>
                <a:gd name="T16" fmla="*/ 24 w 61"/>
                <a:gd name="T17" fmla="*/ 0 h 62"/>
                <a:gd name="T18" fmla="*/ 43 w 61"/>
                <a:gd name="T19" fmla="*/ 0 h 62"/>
                <a:gd name="T20" fmla="*/ 55 w 61"/>
                <a:gd name="T21" fmla="*/ 13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763">
              <a:solidFill>
                <a:srgbClr val="000000"/>
              </a:solidFill>
              <a:prstDash val="solid"/>
              <a:round/>
              <a:headEnd/>
              <a:tailEnd/>
            </a:ln>
          </p:spPr>
          <p:txBody>
            <a:bodyPr/>
            <a:lstStyle/>
            <a:p>
              <a:endParaRPr lang="en-IN" sz="2100" kern="0">
                <a:solidFill>
                  <a:prstClr val="black"/>
                </a:solidFill>
              </a:endParaRPr>
            </a:p>
          </p:txBody>
        </p:sp>
        <p:sp>
          <p:nvSpPr>
            <p:cNvPr id="1539079" name="Freeform 7"/>
            <p:cNvSpPr>
              <a:spLocks/>
            </p:cNvSpPr>
            <p:nvPr/>
          </p:nvSpPr>
          <p:spPr bwMode="auto">
            <a:xfrm>
              <a:off x="2306242" y="2821781"/>
              <a:ext cx="72628" cy="72629"/>
            </a:xfrm>
            <a:custGeom>
              <a:avLst/>
              <a:gdLst>
                <a:gd name="T0" fmla="*/ 61 w 61"/>
                <a:gd name="T1" fmla="*/ 31 h 61"/>
                <a:gd name="T2" fmla="*/ 58 w 61"/>
                <a:gd name="T3" fmla="*/ 46 h 61"/>
                <a:gd name="T4" fmla="*/ 43 w 61"/>
                <a:gd name="T5" fmla="*/ 58 h 61"/>
                <a:gd name="T6" fmla="*/ 25 w 61"/>
                <a:gd name="T7" fmla="*/ 61 h 61"/>
                <a:gd name="T8" fmla="*/ 9 w 61"/>
                <a:gd name="T9" fmla="*/ 55 h 61"/>
                <a:gd name="T10" fmla="*/ 0 w 61"/>
                <a:gd name="T11" fmla="*/ 40 h 61"/>
                <a:gd name="T12" fmla="*/ 0 w 61"/>
                <a:gd name="T13" fmla="*/ 21 h 61"/>
                <a:gd name="T14" fmla="*/ 9 w 61"/>
                <a:gd name="T15" fmla="*/ 6 h 61"/>
                <a:gd name="T16" fmla="*/ 25 w 61"/>
                <a:gd name="T17" fmla="*/ 0 h 61"/>
                <a:gd name="T18" fmla="*/ 43 w 61"/>
                <a:gd name="T19" fmla="*/ 3 h 61"/>
                <a:gd name="T20" fmla="*/ 58 w 61"/>
                <a:gd name="T21" fmla="*/ 12 h 61"/>
                <a:gd name="T22" fmla="*/ 61 w 61"/>
                <a:gd name="T23"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763">
              <a:solidFill>
                <a:srgbClr val="000000"/>
              </a:solidFill>
              <a:prstDash val="solid"/>
              <a:round/>
              <a:headEnd/>
              <a:tailEnd/>
            </a:ln>
          </p:spPr>
          <p:txBody>
            <a:bodyPr/>
            <a:lstStyle/>
            <a:p>
              <a:endParaRPr lang="en-IN" sz="2100" kern="0">
                <a:solidFill>
                  <a:prstClr val="black"/>
                </a:solidFill>
              </a:endParaRPr>
            </a:p>
          </p:txBody>
        </p:sp>
        <p:sp>
          <p:nvSpPr>
            <p:cNvPr id="1539080" name="Freeform 8"/>
            <p:cNvSpPr>
              <a:spLocks/>
            </p:cNvSpPr>
            <p:nvPr/>
          </p:nvSpPr>
          <p:spPr bwMode="auto">
            <a:xfrm>
              <a:off x="2606280" y="3793331"/>
              <a:ext cx="72628" cy="72629"/>
            </a:xfrm>
            <a:custGeom>
              <a:avLst/>
              <a:gdLst>
                <a:gd name="T0" fmla="*/ 61 w 61"/>
                <a:gd name="T1" fmla="*/ 30 h 61"/>
                <a:gd name="T2" fmla="*/ 55 w 61"/>
                <a:gd name="T3" fmla="*/ 46 h 61"/>
                <a:gd name="T4" fmla="*/ 43 w 61"/>
                <a:gd name="T5" fmla="*/ 58 h 61"/>
                <a:gd name="T6" fmla="*/ 24 w 61"/>
                <a:gd name="T7" fmla="*/ 61 h 61"/>
                <a:gd name="T8" fmla="*/ 9 w 61"/>
                <a:gd name="T9" fmla="*/ 55 h 61"/>
                <a:gd name="T10" fmla="*/ 0 w 61"/>
                <a:gd name="T11" fmla="*/ 39 h 61"/>
                <a:gd name="T12" fmla="*/ 0 w 61"/>
                <a:gd name="T13" fmla="*/ 21 h 61"/>
                <a:gd name="T14" fmla="*/ 9 w 61"/>
                <a:gd name="T15" fmla="*/ 6 h 61"/>
                <a:gd name="T16" fmla="*/ 24 w 61"/>
                <a:gd name="T17" fmla="*/ 0 h 61"/>
                <a:gd name="T18" fmla="*/ 43 w 61"/>
                <a:gd name="T19" fmla="*/ 3 h 61"/>
                <a:gd name="T20" fmla="*/ 55 w 61"/>
                <a:gd name="T21" fmla="*/ 12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763">
              <a:solidFill>
                <a:srgbClr val="000000"/>
              </a:solidFill>
              <a:prstDash val="solid"/>
              <a:round/>
              <a:headEnd/>
              <a:tailEnd/>
            </a:ln>
          </p:spPr>
          <p:txBody>
            <a:bodyPr/>
            <a:lstStyle/>
            <a:p>
              <a:endParaRPr lang="en-IN" sz="2100" kern="0">
                <a:solidFill>
                  <a:prstClr val="black"/>
                </a:solidFill>
              </a:endParaRPr>
            </a:p>
          </p:txBody>
        </p:sp>
        <p:sp>
          <p:nvSpPr>
            <p:cNvPr id="1539081" name="Freeform 9"/>
            <p:cNvSpPr>
              <a:spLocks/>
            </p:cNvSpPr>
            <p:nvPr/>
          </p:nvSpPr>
          <p:spPr bwMode="auto">
            <a:xfrm>
              <a:off x="2733676" y="2226470"/>
              <a:ext cx="73819" cy="73819"/>
            </a:xfrm>
            <a:custGeom>
              <a:avLst/>
              <a:gdLst>
                <a:gd name="T0" fmla="*/ 62 w 62"/>
                <a:gd name="T1" fmla="*/ 31 h 62"/>
                <a:gd name="T2" fmla="*/ 56 w 62"/>
                <a:gd name="T3" fmla="*/ 46 h 62"/>
                <a:gd name="T4" fmla="*/ 43 w 62"/>
                <a:gd name="T5" fmla="*/ 58 h 62"/>
                <a:gd name="T6" fmla="*/ 25 w 62"/>
                <a:gd name="T7" fmla="*/ 62 h 62"/>
                <a:gd name="T8" fmla="*/ 9 w 62"/>
                <a:gd name="T9" fmla="*/ 55 h 62"/>
                <a:gd name="T10" fmla="*/ 0 w 62"/>
                <a:gd name="T11" fmla="*/ 40 h 62"/>
                <a:gd name="T12" fmla="*/ 0 w 62"/>
                <a:gd name="T13" fmla="*/ 22 h 62"/>
                <a:gd name="T14" fmla="*/ 9 w 62"/>
                <a:gd name="T15" fmla="*/ 6 h 62"/>
                <a:gd name="T16" fmla="*/ 25 w 62"/>
                <a:gd name="T17" fmla="*/ 0 h 62"/>
                <a:gd name="T18" fmla="*/ 43 w 62"/>
                <a:gd name="T19" fmla="*/ 3 h 62"/>
                <a:gd name="T20" fmla="*/ 56 w 62"/>
                <a:gd name="T21" fmla="*/ 12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763">
              <a:solidFill>
                <a:srgbClr val="000000"/>
              </a:solidFill>
              <a:prstDash val="solid"/>
              <a:round/>
              <a:headEnd/>
              <a:tailEnd/>
            </a:ln>
          </p:spPr>
          <p:txBody>
            <a:bodyPr/>
            <a:lstStyle/>
            <a:p>
              <a:endParaRPr lang="en-IN" sz="2100" kern="0">
                <a:solidFill>
                  <a:prstClr val="black"/>
                </a:solidFill>
              </a:endParaRPr>
            </a:p>
          </p:txBody>
        </p:sp>
        <p:sp>
          <p:nvSpPr>
            <p:cNvPr id="1539082" name="Freeform 10"/>
            <p:cNvSpPr>
              <a:spLocks/>
            </p:cNvSpPr>
            <p:nvPr/>
          </p:nvSpPr>
          <p:spPr bwMode="auto">
            <a:xfrm>
              <a:off x="2906317" y="2372917"/>
              <a:ext cx="72628" cy="72628"/>
            </a:xfrm>
            <a:custGeom>
              <a:avLst/>
              <a:gdLst>
                <a:gd name="T0" fmla="*/ 61 w 61"/>
                <a:gd name="T1" fmla="*/ 31 h 61"/>
                <a:gd name="T2" fmla="*/ 55 w 61"/>
                <a:gd name="T3" fmla="*/ 49 h 61"/>
                <a:gd name="T4" fmla="*/ 43 w 61"/>
                <a:gd name="T5" fmla="*/ 58 h 61"/>
                <a:gd name="T6" fmla="*/ 24 w 61"/>
                <a:gd name="T7" fmla="*/ 61 h 61"/>
                <a:gd name="T8" fmla="*/ 9 w 61"/>
                <a:gd name="T9" fmla="*/ 55 h 61"/>
                <a:gd name="T10" fmla="*/ 0 w 61"/>
                <a:gd name="T11" fmla="*/ 40 h 61"/>
                <a:gd name="T12" fmla="*/ 0 w 61"/>
                <a:gd name="T13" fmla="*/ 21 h 61"/>
                <a:gd name="T14" fmla="*/ 9 w 61"/>
                <a:gd name="T15" fmla="*/ 6 h 61"/>
                <a:gd name="T16" fmla="*/ 24 w 61"/>
                <a:gd name="T17" fmla="*/ 0 h 61"/>
                <a:gd name="T18" fmla="*/ 43 w 61"/>
                <a:gd name="T19" fmla="*/ 3 h 61"/>
                <a:gd name="T20" fmla="*/ 55 w 61"/>
                <a:gd name="T21" fmla="*/ 15 h 61"/>
                <a:gd name="T22" fmla="*/ 61 w 61"/>
                <a:gd name="T23"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763">
              <a:solidFill>
                <a:srgbClr val="000000"/>
              </a:solidFill>
              <a:prstDash val="solid"/>
              <a:round/>
              <a:headEnd/>
              <a:tailEnd/>
            </a:ln>
          </p:spPr>
          <p:txBody>
            <a:bodyPr/>
            <a:lstStyle/>
            <a:p>
              <a:endParaRPr lang="en-IN" sz="2100" kern="0">
                <a:solidFill>
                  <a:prstClr val="black"/>
                </a:solidFill>
              </a:endParaRPr>
            </a:p>
          </p:txBody>
        </p:sp>
        <p:sp>
          <p:nvSpPr>
            <p:cNvPr id="1539083" name="Freeform 11"/>
            <p:cNvSpPr>
              <a:spLocks/>
            </p:cNvSpPr>
            <p:nvPr/>
          </p:nvSpPr>
          <p:spPr bwMode="auto">
            <a:xfrm>
              <a:off x="2978944" y="2595563"/>
              <a:ext cx="72629" cy="76200"/>
            </a:xfrm>
            <a:custGeom>
              <a:avLst/>
              <a:gdLst>
                <a:gd name="T0" fmla="*/ 61 w 61"/>
                <a:gd name="T1" fmla="*/ 31 h 64"/>
                <a:gd name="T2" fmla="*/ 58 w 61"/>
                <a:gd name="T3" fmla="*/ 49 h 64"/>
                <a:gd name="T4" fmla="*/ 43 w 61"/>
                <a:gd name="T5" fmla="*/ 61 h 64"/>
                <a:gd name="T6" fmla="*/ 28 w 61"/>
                <a:gd name="T7" fmla="*/ 64 h 64"/>
                <a:gd name="T8" fmla="*/ 9 w 61"/>
                <a:gd name="T9" fmla="*/ 55 h 64"/>
                <a:gd name="T10" fmla="*/ 0 w 61"/>
                <a:gd name="T11" fmla="*/ 40 h 64"/>
                <a:gd name="T12" fmla="*/ 0 w 61"/>
                <a:gd name="T13" fmla="*/ 24 h 64"/>
                <a:gd name="T14" fmla="*/ 9 w 61"/>
                <a:gd name="T15" fmla="*/ 9 h 64"/>
                <a:gd name="T16" fmla="*/ 28 w 61"/>
                <a:gd name="T17" fmla="*/ 0 h 64"/>
                <a:gd name="T18" fmla="*/ 43 w 61"/>
                <a:gd name="T19" fmla="*/ 3 h 64"/>
                <a:gd name="T20" fmla="*/ 58 w 61"/>
                <a:gd name="T21" fmla="*/ 15 h 64"/>
                <a:gd name="T22" fmla="*/ 61 w 61"/>
                <a:gd name="T2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763">
              <a:solidFill>
                <a:srgbClr val="000000"/>
              </a:solidFill>
              <a:prstDash val="solid"/>
              <a:round/>
              <a:headEnd/>
              <a:tailEnd/>
            </a:ln>
          </p:spPr>
          <p:txBody>
            <a:bodyPr/>
            <a:lstStyle/>
            <a:p>
              <a:endParaRPr lang="en-IN" sz="2100" kern="0">
                <a:solidFill>
                  <a:prstClr val="black"/>
                </a:solidFill>
              </a:endParaRPr>
            </a:p>
          </p:txBody>
        </p:sp>
        <p:sp>
          <p:nvSpPr>
            <p:cNvPr id="1539084" name="Freeform 12"/>
            <p:cNvSpPr>
              <a:spLocks/>
            </p:cNvSpPr>
            <p:nvPr/>
          </p:nvSpPr>
          <p:spPr bwMode="auto">
            <a:xfrm>
              <a:off x="3278981" y="2595563"/>
              <a:ext cx="72629" cy="76200"/>
            </a:xfrm>
            <a:custGeom>
              <a:avLst/>
              <a:gdLst>
                <a:gd name="T0" fmla="*/ 61 w 61"/>
                <a:gd name="T1" fmla="*/ 31 h 64"/>
                <a:gd name="T2" fmla="*/ 58 w 61"/>
                <a:gd name="T3" fmla="*/ 49 h 64"/>
                <a:gd name="T4" fmla="*/ 43 w 61"/>
                <a:gd name="T5" fmla="*/ 61 h 64"/>
                <a:gd name="T6" fmla="*/ 27 w 61"/>
                <a:gd name="T7" fmla="*/ 64 h 64"/>
                <a:gd name="T8" fmla="*/ 9 w 61"/>
                <a:gd name="T9" fmla="*/ 55 h 64"/>
                <a:gd name="T10" fmla="*/ 0 w 61"/>
                <a:gd name="T11" fmla="*/ 40 h 64"/>
                <a:gd name="T12" fmla="*/ 0 w 61"/>
                <a:gd name="T13" fmla="*/ 24 h 64"/>
                <a:gd name="T14" fmla="*/ 9 w 61"/>
                <a:gd name="T15" fmla="*/ 9 h 64"/>
                <a:gd name="T16" fmla="*/ 27 w 61"/>
                <a:gd name="T17" fmla="*/ 0 h 64"/>
                <a:gd name="T18" fmla="*/ 43 w 61"/>
                <a:gd name="T19" fmla="*/ 3 h 64"/>
                <a:gd name="T20" fmla="*/ 58 w 61"/>
                <a:gd name="T21" fmla="*/ 15 h 64"/>
                <a:gd name="T22" fmla="*/ 61 w 61"/>
                <a:gd name="T2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763">
              <a:solidFill>
                <a:srgbClr val="000000"/>
              </a:solidFill>
              <a:prstDash val="solid"/>
              <a:round/>
              <a:headEnd/>
              <a:tailEnd/>
            </a:ln>
          </p:spPr>
          <p:txBody>
            <a:bodyPr/>
            <a:lstStyle/>
            <a:p>
              <a:endParaRPr lang="en-IN" sz="2100" kern="0">
                <a:solidFill>
                  <a:prstClr val="black"/>
                </a:solidFill>
              </a:endParaRPr>
            </a:p>
          </p:txBody>
        </p:sp>
        <p:sp>
          <p:nvSpPr>
            <p:cNvPr id="1539085" name="Freeform 13"/>
            <p:cNvSpPr>
              <a:spLocks/>
            </p:cNvSpPr>
            <p:nvPr/>
          </p:nvSpPr>
          <p:spPr bwMode="auto">
            <a:xfrm>
              <a:off x="3128962" y="2445544"/>
              <a:ext cx="72629" cy="77391"/>
            </a:xfrm>
            <a:custGeom>
              <a:avLst/>
              <a:gdLst>
                <a:gd name="T0" fmla="*/ 61 w 61"/>
                <a:gd name="T1" fmla="*/ 34 h 65"/>
                <a:gd name="T2" fmla="*/ 58 w 61"/>
                <a:gd name="T3" fmla="*/ 49 h 65"/>
                <a:gd name="T4" fmla="*/ 43 w 61"/>
                <a:gd name="T5" fmla="*/ 61 h 65"/>
                <a:gd name="T6" fmla="*/ 28 w 61"/>
                <a:gd name="T7" fmla="*/ 65 h 65"/>
                <a:gd name="T8" fmla="*/ 9 w 61"/>
                <a:gd name="T9" fmla="*/ 55 h 65"/>
                <a:gd name="T10" fmla="*/ 0 w 61"/>
                <a:gd name="T11" fmla="*/ 40 h 65"/>
                <a:gd name="T12" fmla="*/ 0 w 61"/>
                <a:gd name="T13" fmla="*/ 25 h 65"/>
                <a:gd name="T14" fmla="*/ 9 w 61"/>
                <a:gd name="T15" fmla="*/ 9 h 65"/>
                <a:gd name="T16" fmla="*/ 28 w 61"/>
                <a:gd name="T17" fmla="*/ 0 h 65"/>
                <a:gd name="T18" fmla="*/ 43 w 61"/>
                <a:gd name="T19" fmla="*/ 3 h 65"/>
                <a:gd name="T20" fmla="*/ 58 w 61"/>
                <a:gd name="T21" fmla="*/ 16 h 65"/>
                <a:gd name="T22" fmla="*/ 61 w 61"/>
                <a:gd name="T23" fmla="*/ 3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763">
              <a:solidFill>
                <a:srgbClr val="000000"/>
              </a:solidFill>
              <a:prstDash val="solid"/>
              <a:round/>
              <a:headEnd/>
              <a:tailEnd/>
            </a:ln>
          </p:spPr>
          <p:txBody>
            <a:bodyPr/>
            <a:lstStyle/>
            <a:p>
              <a:endParaRPr lang="en-IN" sz="2100" kern="0">
                <a:solidFill>
                  <a:prstClr val="black"/>
                </a:solidFill>
              </a:endParaRPr>
            </a:p>
          </p:txBody>
        </p:sp>
        <p:sp>
          <p:nvSpPr>
            <p:cNvPr id="1539086" name="Freeform 14"/>
            <p:cNvSpPr>
              <a:spLocks/>
            </p:cNvSpPr>
            <p:nvPr/>
          </p:nvSpPr>
          <p:spPr bwMode="auto">
            <a:xfrm>
              <a:off x="3128962" y="2150269"/>
              <a:ext cx="72629" cy="72629"/>
            </a:xfrm>
            <a:custGeom>
              <a:avLst/>
              <a:gdLst>
                <a:gd name="T0" fmla="*/ 61 w 61"/>
                <a:gd name="T1" fmla="*/ 30 h 61"/>
                <a:gd name="T2" fmla="*/ 58 w 61"/>
                <a:gd name="T3" fmla="*/ 49 h 61"/>
                <a:gd name="T4" fmla="*/ 43 w 61"/>
                <a:gd name="T5" fmla="*/ 61 h 61"/>
                <a:gd name="T6" fmla="*/ 28 w 61"/>
                <a:gd name="T7" fmla="*/ 61 h 61"/>
                <a:gd name="T8" fmla="*/ 9 w 61"/>
                <a:gd name="T9" fmla="*/ 55 h 61"/>
                <a:gd name="T10" fmla="*/ 0 w 61"/>
                <a:gd name="T11" fmla="*/ 40 h 61"/>
                <a:gd name="T12" fmla="*/ 0 w 61"/>
                <a:gd name="T13" fmla="*/ 21 h 61"/>
                <a:gd name="T14" fmla="*/ 9 w 61"/>
                <a:gd name="T15" fmla="*/ 9 h 61"/>
                <a:gd name="T16" fmla="*/ 28 w 61"/>
                <a:gd name="T17" fmla="*/ 0 h 61"/>
                <a:gd name="T18" fmla="*/ 43 w 61"/>
                <a:gd name="T19" fmla="*/ 3 h 61"/>
                <a:gd name="T20" fmla="*/ 58 w 61"/>
                <a:gd name="T21" fmla="*/ 15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763">
              <a:solidFill>
                <a:srgbClr val="000000"/>
              </a:solidFill>
              <a:prstDash val="solid"/>
              <a:round/>
              <a:headEnd/>
              <a:tailEnd/>
            </a:ln>
          </p:spPr>
          <p:txBody>
            <a:bodyPr/>
            <a:lstStyle/>
            <a:p>
              <a:endParaRPr lang="en-IN" sz="2100" kern="0">
                <a:solidFill>
                  <a:prstClr val="black"/>
                </a:solidFill>
              </a:endParaRPr>
            </a:p>
          </p:txBody>
        </p:sp>
        <p:sp>
          <p:nvSpPr>
            <p:cNvPr id="1539087" name="Freeform 15"/>
            <p:cNvSpPr>
              <a:spLocks/>
            </p:cNvSpPr>
            <p:nvPr/>
          </p:nvSpPr>
          <p:spPr bwMode="auto">
            <a:xfrm>
              <a:off x="3651649" y="4391026"/>
              <a:ext cx="77390" cy="73819"/>
            </a:xfrm>
            <a:custGeom>
              <a:avLst/>
              <a:gdLst>
                <a:gd name="T0" fmla="*/ 65 w 65"/>
                <a:gd name="T1" fmla="*/ 31 h 62"/>
                <a:gd name="T2" fmla="*/ 58 w 65"/>
                <a:gd name="T3" fmla="*/ 46 h 62"/>
                <a:gd name="T4" fmla="*/ 46 w 65"/>
                <a:gd name="T5" fmla="*/ 59 h 62"/>
                <a:gd name="T6" fmla="*/ 28 w 65"/>
                <a:gd name="T7" fmla="*/ 62 h 62"/>
                <a:gd name="T8" fmla="*/ 12 w 65"/>
                <a:gd name="T9" fmla="*/ 53 h 62"/>
                <a:gd name="T10" fmla="*/ 0 w 65"/>
                <a:gd name="T11" fmla="*/ 40 h 62"/>
                <a:gd name="T12" fmla="*/ 0 w 65"/>
                <a:gd name="T13" fmla="*/ 22 h 62"/>
                <a:gd name="T14" fmla="*/ 12 w 65"/>
                <a:gd name="T15" fmla="*/ 7 h 62"/>
                <a:gd name="T16" fmla="*/ 28 w 65"/>
                <a:gd name="T17" fmla="*/ 0 h 62"/>
                <a:gd name="T18" fmla="*/ 46 w 65"/>
                <a:gd name="T19" fmla="*/ 0 h 62"/>
                <a:gd name="T20" fmla="*/ 58 w 65"/>
                <a:gd name="T21" fmla="*/ 13 h 62"/>
                <a:gd name="T22" fmla="*/ 65 w 65"/>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763">
              <a:solidFill>
                <a:srgbClr val="000000"/>
              </a:solidFill>
              <a:prstDash val="solid"/>
              <a:round/>
              <a:headEnd/>
              <a:tailEnd/>
            </a:ln>
          </p:spPr>
          <p:txBody>
            <a:bodyPr/>
            <a:lstStyle/>
            <a:p>
              <a:endParaRPr lang="en-IN" sz="2100" kern="0">
                <a:solidFill>
                  <a:prstClr val="black"/>
                </a:solidFill>
              </a:endParaRPr>
            </a:p>
          </p:txBody>
        </p:sp>
        <p:sp>
          <p:nvSpPr>
            <p:cNvPr id="1539088" name="Freeform 16"/>
            <p:cNvSpPr>
              <a:spLocks/>
            </p:cNvSpPr>
            <p:nvPr/>
          </p:nvSpPr>
          <p:spPr bwMode="auto">
            <a:xfrm>
              <a:off x="2306242" y="2522936"/>
              <a:ext cx="72628" cy="72628"/>
            </a:xfrm>
            <a:custGeom>
              <a:avLst/>
              <a:gdLst>
                <a:gd name="T0" fmla="*/ 61 w 61"/>
                <a:gd name="T1" fmla="*/ 30 h 61"/>
                <a:gd name="T2" fmla="*/ 58 w 61"/>
                <a:gd name="T3" fmla="*/ 49 h 61"/>
                <a:gd name="T4" fmla="*/ 43 w 61"/>
                <a:gd name="T5" fmla="*/ 58 h 61"/>
                <a:gd name="T6" fmla="*/ 25 w 61"/>
                <a:gd name="T7" fmla="*/ 61 h 61"/>
                <a:gd name="T8" fmla="*/ 9 w 61"/>
                <a:gd name="T9" fmla="*/ 55 h 61"/>
                <a:gd name="T10" fmla="*/ 0 w 61"/>
                <a:gd name="T11" fmla="*/ 39 h 61"/>
                <a:gd name="T12" fmla="*/ 0 w 61"/>
                <a:gd name="T13" fmla="*/ 21 h 61"/>
                <a:gd name="T14" fmla="*/ 9 w 61"/>
                <a:gd name="T15" fmla="*/ 6 h 61"/>
                <a:gd name="T16" fmla="*/ 25 w 61"/>
                <a:gd name="T17" fmla="*/ 0 h 61"/>
                <a:gd name="T18" fmla="*/ 43 w 61"/>
                <a:gd name="T19" fmla="*/ 3 h 61"/>
                <a:gd name="T20" fmla="*/ 58 w 61"/>
                <a:gd name="T21" fmla="*/ 12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763">
              <a:solidFill>
                <a:srgbClr val="000000"/>
              </a:solidFill>
              <a:prstDash val="solid"/>
              <a:round/>
              <a:headEnd/>
              <a:tailEnd/>
            </a:ln>
          </p:spPr>
          <p:txBody>
            <a:bodyPr/>
            <a:lstStyle/>
            <a:p>
              <a:endParaRPr lang="en-IN" sz="2100" kern="0">
                <a:solidFill>
                  <a:prstClr val="black"/>
                </a:solidFill>
              </a:endParaRPr>
            </a:p>
          </p:txBody>
        </p:sp>
        <p:sp>
          <p:nvSpPr>
            <p:cNvPr id="1539089" name="Freeform 17"/>
            <p:cNvSpPr>
              <a:spLocks/>
            </p:cNvSpPr>
            <p:nvPr/>
          </p:nvSpPr>
          <p:spPr bwMode="auto">
            <a:xfrm>
              <a:off x="2060973" y="4164807"/>
              <a:ext cx="73819" cy="73819"/>
            </a:xfrm>
            <a:custGeom>
              <a:avLst/>
              <a:gdLst>
                <a:gd name="T0" fmla="*/ 62 w 62"/>
                <a:gd name="T1" fmla="*/ 31 h 62"/>
                <a:gd name="T2" fmla="*/ 56 w 62"/>
                <a:gd name="T3" fmla="*/ 49 h 62"/>
                <a:gd name="T4" fmla="*/ 43 w 62"/>
                <a:gd name="T5" fmla="*/ 62 h 62"/>
                <a:gd name="T6" fmla="*/ 25 w 62"/>
                <a:gd name="T7" fmla="*/ 62 h 62"/>
                <a:gd name="T8" fmla="*/ 9 w 62"/>
                <a:gd name="T9" fmla="*/ 55 h 62"/>
                <a:gd name="T10" fmla="*/ 0 w 62"/>
                <a:gd name="T11" fmla="*/ 40 h 62"/>
                <a:gd name="T12" fmla="*/ 0 w 62"/>
                <a:gd name="T13" fmla="*/ 22 h 62"/>
                <a:gd name="T14" fmla="*/ 9 w 62"/>
                <a:gd name="T15" fmla="*/ 10 h 62"/>
                <a:gd name="T16" fmla="*/ 25 w 62"/>
                <a:gd name="T17" fmla="*/ 0 h 62"/>
                <a:gd name="T18" fmla="*/ 43 w 62"/>
                <a:gd name="T19" fmla="*/ 3 h 62"/>
                <a:gd name="T20" fmla="*/ 56 w 62"/>
                <a:gd name="T21" fmla="*/ 16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763">
              <a:solidFill>
                <a:srgbClr val="000000"/>
              </a:solidFill>
              <a:prstDash val="solid"/>
              <a:round/>
              <a:headEnd/>
              <a:tailEnd/>
            </a:ln>
          </p:spPr>
          <p:txBody>
            <a:bodyPr/>
            <a:lstStyle/>
            <a:p>
              <a:endParaRPr lang="en-IN" sz="2100" kern="0">
                <a:solidFill>
                  <a:prstClr val="black"/>
                </a:solidFill>
              </a:endParaRPr>
            </a:p>
          </p:txBody>
        </p:sp>
        <p:sp>
          <p:nvSpPr>
            <p:cNvPr id="1539090" name="Freeform 18"/>
            <p:cNvSpPr>
              <a:spLocks/>
            </p:cNvSpPr>
            <p:nvPr/>
          </p:nvSpPr>
          <p:spPr bwMode="auto">
            <a:xfrm>
              <a:off x="2083594" y="4613673"/>
              <a:ext cx="72629" cy="73819"/>
            </a:xfrm>
            <a:custGeom>
              <a:avLst/>
              <a:gdLst>
                <a:gd name="T0" fmla="*/ 61 w 61"/>
                <a:gd name="T1" fmla="*/ 31 h 62"/>
                <a:gd name="T2" fmla="*/ 55 w 61"/>
                <a:gd name="T3" fmla="*/ 49 h 62"/>
                <a:gd name="T4" fmla="*/ 43 w 61"/>
                <a:gd name="T5" fmla="*/ 59 h 62"/>
                <a:gd name="T6" fmla="*/ 24 w 61"/>
                <a:gd name="T7" fmla="*/ 62 h 62"/>
                <a:gd name="T8" fmla="*/ 9 w 61"/>
                <a:gd name="T9" fmla="*/ 56 h 62"/>
                <a:gd name="T10" fmla="*/ 0 w 61"/>
                <a:gd name="T11" fmla="*/ 40 h 62"/>
                <a:gd name="T12" fmla="*/ 0 w 61"/>
                <a:gd name="T13" fmla="*/ 22 h 62"/>
                <a:gd name="T14" fmla="*/ 9 w 61"/>
                <a:gd name="T15" fmla="*/ 7 h 62"/>
                <a:gd name="T16" fmla="*/ 24 w 61"/>
                <a:gd name="T17" fmla="*/ 0 h 62"/>
                <a:gd name="T18" fmla="*/ 43 w 61"/>
                <a:gd name="T19" fmla="*/ 3 h 62"/>
                <a:gd name="T20" fmla="*/ 55 w 61"/>
                <a:gd name="T21" fmla="*/ 16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763">
              <a:solidFill>
                <a:srgbClr val="000000"/>
              </a:solidFill>
              <a:prstDash val="solid"/>
              <a:round/>
              <a:headEnd/>
              <a:tailEnd/>
            </a:ln>
          </p:spPr>
          <p:txBody>
            <a:bodyPr/>
            <a:lstStyle/>
            <a:p>
              <a:endParaRPr lang="en-IN" sz="2100" kern="0">
                <a:solidFill>
                  <a:prstClr val="black"/>
                </a:solidFill>
              </a:endParaRPr>
            </a:p>
          </p:txBody>
        </p:sp>
        <p:sp>
          <p:nvSpPr>
            <p:cNvPr id="1539091" name="Freeform 19"/>
            <p:cNvSpPr>
              <a:spLocks/>
            </p:cNvSpPr>
            <p:nvPr/>
          </p:nvSpPr>
          <p:spPr bwMode="auto">
            <a:xfrm>
              <a:off x="2433639" y="2350295"/>
              <a:ext cx="73819" cy="73819"/>
            </a:xfrm>
            <a:custGeom>
              <a:avLst/>
              <a:gdLst>
                <a:gd name="T0" fmla="*/ 62 w 62"/>
                <a:gd name="T1" fmla="*/ 31 h 62"/>
                <a:gd name="T2" fmla="*/ 56 w 62"/>
                <a:gd name="T3" fmla="*/ 46 h 62"/>
                <a:gd name="T4" fmla="*/ 43 w 62"/>
                <a:gd name="T5" fmla="*/ 59 h 62"/>
                <a:gd name="T6" fmla="*/ 25 w 62"/>
                <a:gd name="T7" fmla="*/ 62 h 62"/>
                <a:gd name="T8" fmla="*/ 10 w 62"/>
                <a:gd name="T9" fmla="*/ 56 h 62"/>
                <a:gd name="T10" fmla="*/ 0 w 62"/>
                <a:gd name="T11" fmla="*/ 40 h 62"/>
                <a:gd name="T12" fmla="*/ 0 w 62"/>
                <a:gd name="T13" fmla="*/ 22 h 62"/>
                <a:gd name="T14" fmla="*/ 10 w 62"/>
                <a:gd name="T15" fmla="*/ 7 h 62"/>
                <a:gd name="T16" fmla="*/ 25 w 62"/>
                <a:gd name="T17" fmla="*/ 0 h 62"/>
                <a:gd name="T18" fmla="*/ 43 w 62"/>
                <a:gd name="T19" fmla="*/ 4 h 62"/>
                <a:gd name="T20" fmla="*/ 56 w 62"/>
                <a:gd name="T21" fmla="*/ 13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763">
              <a:solidFill>
                <a:srgbClr val="000000"/>
              </a:solidFill>
              <a:prstDash val="solid"/>
              <a:round/>
              <a:headEnd/>
              <a:tailEnd/>
            </a:ln>
          </p:spPr>
          <p:txBody>
            <a:bodyPr/>
            <a:lstStyle/>
            <a:p>
              <a:endParaRPr lang="en-IN" sz="2100" kern="0">
                <a:solidFill>
                  <a:prstClr val="black"/>
                </a:solidFill>
              </a:endParaRPr>
            </a:p>
          </p:txBody>
        </p:sp>
        <p:sp>
          <p:nvSpPr>
            <p:cNvPr id="1539092" name="Text Box 20"/>
            <p:cNvSpPr txBox="1">
              <a:spLocks noChangeArrowheads="1"/>
            </p:cNvSpPr>
            <p:nvPr/>
          </p:nvSpPr>
          <p:spPr bwMode="auto">
            <a:xfrm>
              <a:off x="1885950" y="5029201"/>
              <a:ext cx="177165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100" kern="0" dirty="0">
                  <a:solidFill>
                    <a:prstClr val="black"/>
                  </a:solidFill>
                  <a:latin typeface="Cambria" panose="02040503050406030204" pitchFamily="18" charset="0"/>
                </a:rPr>
                <a:t>Original Points</a:t>
              </a:r>
            </a:p>
          </p:txBody>
        </p:sp>
      </p:grpSp>
      <p:grpSp>
        <p:nvGrpSpPr>
          <p:cNvPr id="3" name="Group 2"/>
          <p:cNvGrpSpPr/>
          <p:nvPr/>
        </p:nvGrpSpPr>
        <p:grpSpPr>
          <a:xfrm>
            <a:off x="4707787" y="891310"/>
            <a:ext cx="3307591" cy="5060159"/>
            <a:chOff x="4651772" y="1879997"/>
            <a:chExt cx="2530079" cy="3870672"/>
          </a:xfrm>
        </p:grpSpPr>
        <p:graphicFrame>
          <p:nvGraphicFramePr>
            <p:cNvPr id="1539075" name="Object 3"/>
            <p:cNvGraphicFramePr>
              <a:graphicFrameLocks noChangeAspect="1"/>
            </p:cNvGraphicFramePr>
            <p:nvPr>
              <p:extLst>
                <p:ext uri="{D42A27DB-BD31-4B8C-83A1-F6EECF244321}">
                  <p14:modId xmlns:p14="http://schemas.microsoft.com/office/powerpoint/2010/main" val="3824617059"/>
                </p:ext>
              </p:extLst>
            </p:nvPr>
          </p:nvGraphicFramePr>
          <p:xfrm>
            <a:off x="4651772" y="1879997"/>
            <a:ext cx="2530079" cy="3424238"/>
          </p:xfrm>
          <a:graphic>
            <a:graphicData uri="http://schemas.openxmlformats.org/presentationml/2006/ole">
              <mc:AlternateContent xmlns:mc="http://schemas.openxmlformats.org/markup-compatibility/2006">
                <mc:Choice xmlns:v="urn:schemas-microsoft-com:vml" Requires="v">
                  <p:oleObj spid="_x0000_s13319" name="VISIO" r:id="rId3" imgW="1549800" imgH="2097000" progId="Visio.Drawing.6">
                    <p:embed/>
                  </p:oleObj>
                </mc:Choice>
                <mc:Fallback>
                  <p:oleObj name="VISIO" r:id="rId3" imgW="1549800" imgH="20970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1772" y="1879997"/>
                          <a:ext cx="2530079" cy="342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9093" name="Text Box 21"/>
            <p:cNvSpPr txBox="1">
              <a:spLocks noChangeArrowheads="1"/>
            </p:cNvSpPr>
            <p:nvPr/>
          </p:nvSpPr>
          <p:spPr bwMode="auto">
            <a:xfrm>
              <a:off x="4911611" y="5012005"/>
              <a:ext cx="211455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100" kern="0" dirty="0">
                  <a:solidFill>
                    <a:prstClr val="black"/>
                  </a:solidFill>
                  <a:latin typeface="Cambria" panose="02040503050406030204" pitchFamily="18" charset="0"/>
                </a:rPr>
                <a:t>A </a:t>
              </a:r>
              <a:r>
                <a:rPr lang="en-US" altLang="en-US" sz="2100" kern="0" dirty="0" err="1">
                  <a:solidFill>
                    <a:prstClr val="black"/>
                  </a:solidFill>
                  <a:latin typeface="Cambria" panose="02040503050406030204" pitchFamily="18" charset="0"/>
                </a:rPr>
                <a:t>Partitional</a:t>
              </a:r>
              <a:r>
                <a:rPr lang="en-US" altLang="en-US" sz="2100" kern="0" dirty="0">
                  <a:solidFill>
                    <a:prstClr val="black"/>
                  </a:solidFill>
                  <a:latin typeface="Cambria" panose="02040503050406030204" pitchFamily="18" charset="0"/>
                </a:rPr>
                <a:t>  Clustering</a:t>
              </a:r>
            </a:p>
          </p:txBody>
        </p:sp>
      </p:grpSp>
    </p:spTree>
    <p:extLst>
      <p:ext uri="{BB962C8B-B14F-4D97-AF65-F5344CB8AC3E}">
        <p14:creationId xmlns:p14="http://schemas.microsoft.com/office/powerpoint/2010/main" val="5028154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Hdn1vUCJ_files\slide0001_image001.jpg"/>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1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18.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2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2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22.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23.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edcd8d08-d75a-4b91-a026-90ae9f832e67"/>
  <p:tag name="ARTICULATE_TITLE_TAG" val="SAS Functions"/>
  <p:tag name="ARTICULATE_SLIDE_PAUSE" val="1"/>
  <p:tag name="ARTICULATE_NAV_LEVEL" val="1"/>
  <p:tag name="ARTICULATE_PLAYLIST_ID" val="-1"/>
  <p:tag name="ARTICULATE_VIEW_MODE" val="0"/>
  <p:tag name="ARTICULATE_LOCK_SLIDE" val="0"/>
  <p:tag name="ARTICULATE_SLIDE_NAV" val="3"/>
</p:tagLst>
</file>

<file path=ppt/tags/tag2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ss2WsIlY_files\slide0001_image001.jpg"/>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heme/_rels/theme14.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4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5642"/>
        </a:solidFill>
        <a:ln>
          <a:noFill/>
        </a:ln>
        <a:effectLst>
          <a:innerShdw blurRad="114300">
            <a:prstClr val="black"/>
          </a:innerShdw>
        </a:effectLst>
        <a:scene3d>
          <a:camera prst="orthographicFront"/>
          <a:lightRig rig="threePt" dir="t"/>
        </a:scene3d>
        <a:sp3d>
          <a:bevelT/>
          <a:bevelB/>
        </a:sp3d>
      </a:spPr>
      <a:bodyPr rtlCol="0" anchor="ctr"/>
      <a:lstStyle>
        <a:defPPr algn="ctr">
          <a:defRPr sz="1000" dirty="0" smtClean="0">
            <a:latin typeface="Cambria"/>
          </a:defRPr>
        </a:defPPr>
      </a:lstStyle>
      <a:style>
        <a:lnRef idx="1">
          <a:schemeClr val="dk1"/>
        </a:lnRef>
        <a:fillRef idx="2">
          <a:schemeClr val="dk1"/>
        </a:fillRef>
        <a:effectRef idx="1">
          <a:schemeClr val="dk1"/>
        </a:effectRef>
        <a:fontRef idx="minor">
          <a:schemeClr val="dk1"/>
        </a:fontRef>
      </a:style>
    </a:spDef>
    <a:lnDef>
      <a:spPr>
        <a:ln>
          <a:solidFill>
            <a:srgbClr val="EF8A3F"/>
          </a:solidFill>
          <a:tailEnd type="arrow"/>
        </a:ln>
      </a:spPr>
      <a:bodyPr/>
      <a:lstStyle/>
      <a:style>
        <a:lnRef idx="2">
          <a:schemeClr val="accent1"/>
        </a:lnRef>
        <a:fillRef idx="0">
          <a:schemeClr val="accent1"/>
        </a:fillRef>
        <a:effectRef idx="1">
          <a:schemeClr val="accent1"/>
        </a:effectRef>
        <a:fontRef idx="minor">
          <a:schemeClr val="tx1"/>
        </a:fontRef>
      </a:style>
    </a:lnDef>
    <a:txDef>
      <a:spPr bwMode="auto">
        <a:solidFill>
          <a:schemeClr val="bg1">
            <a:lumMod val="75000"/>
          </a:schemeClr>
        </a:solidFill>
        <a:ln w="9525">
          <a:noFill/>
          <a:miter lim="800000"/>
          <a:headEnd/>
          <a:tailEnd/>
        </a:ln>
        <a:effectLst>
          <a:innerShdw blurRad="114300">
            <a:prstClr val="black"/>
          </a:innerShdw>
        </a:effectLst>
        <a:scene3d>
          <a:camera prst="orthographicFront"/>
          <a:lightRig rig="threePt" dir="t"/>
        </a:scene3d>
        <a:sp3d contourW="12700">
          <a:bevelT/>
          <a:bevelB/>
          <a:contourClr>
            <a:schemeClr val="bg1">
              <a:lumMod val="50000"/>
            </a:schemeClr>
          </a:contourClr>
        </a:sp3d>
      </a:spPr>
      <a:bodyPr wrap="square" lIns="0" tIns="0" rIns="14728" bIns="14728" anchor="ctr" anchorCtr="0">
        <a:noAutofit/>
      </a:bodyPr>
      <a:lstStyle>
        <a:defPPr algn="ctr" defTabSz="736530">
          <a:spcBef>
            <a:spcPct val="50000"/>
          </a:spcBef>
          <a:defRPr sz="1800" dirty="0">
            <a:latin typeface="+mn-lt"/>
          </a:defRPr>
        </a:defPPr>
      </a:lstStyle>
    </a:txDef>
  </a:objectDefaults>
  <a:extraClrSchemeLst/>
</a:theme>
</file>

<file path=ppt/theme/theme11.xml><?xml version="1.0" encoding="utf-8"?>
<a:theme xmlns:a="http://schemas.openxmlformats.org/drawingml/2006/main" name="3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5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arrow"/>
        </a:ln>
      </a:spPr>
      <a:bodyPr/>
      <a:lstStyle/>
      <a:style>
        <a:lnRef idx="3">
          <a:schemeClr val="accent6"/>
        </a:lnRef>
        <a:fillRef idx="0">
          <a:schemeClr val="accent6"/>
        </a:fillRef>
        <a:effectRef idx="2">
          <a:schemeClr val="accent6"/>
        </a:effectRef>
        <a:fontRef idx="minor">
          <a:schemeClr val="tx1"/>
        </a:fontRef>
      </a:style>
    </a:lnDef>
  </a:objectDefaults>
  <a:extraClrSchemeLst/>
</a:theme>
</file>

<file path=ppt/theme/theme12.xml><?xml version="1.0" encoding="utf-8"?>
<a:theme xmlns:a="http://schemas.openxmlformats.org/drawingml/2006/main" name="8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5642">
            <a:alpha val="74000"/>
          </a:srgbClr>
        </a:solidFill>
        <a:ln>
          <a:noFill/>
        </a:ln>
      </a:spPr>
      <a:bodyPr rtlCol="0" anchor="ctr"/>
      <a:lstStyle>
        <a:defPPr algn="ctr">
          <a:defRPr sz="1000" dirty="0" smtClean="0">
            <a:latin typeface="Cambria"/>
          </a:defRPr>
        </a:defPPr>
      </a:lstStyle>
      <a:style>
        <a:lnRef idx="1">
          <a:schemeClr val="dk1"/>
        </a:lnRef>
        <a:fillRef idx="2">
          <a:schemeClr val="dk1"/>
        </a:fillRef>
        <a:effectRef idx="1">
          <a:schemeClr val="dk1"/>
        </a:effectRef>
        <a:fontRef idx="minor">
          <a:schemeClr val="dk1"/>
        </a:fontRef>
      </a:style>
    </a:spDef>
    <a:lnDef>
      <a:spPr>
        <a:ln w="57150" cmpd="sng">
          <a:solidFill>
            <a:srgbClr val="035642"/>
          </a:solidFill>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1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5642"/>
        </a:solidFill>
        <a:ln>
          <a:noFill/>
        </a:ln>
        <a:effectLst>
          <a:innerShdw blurRad="114300">
            <a:prstClr val="black"/>
          </a:innerShdw>
        </a:effectLst>
        <a:scene3d>
          <a:camera prst="orthographicFront"/>
          <a:lightRig rig="threePt" dir="t"/>
        </a:scene3d>
        <a:sp3d>
          <a:bevelT/>
          <a:bevelB/>
        </a:sp3d>
      </a:spPr>
      <a:bodyPr rtlCol="0" anchor="ctr"/>
      <a:lstStyle>
        <a:defPPr algn="ctr">
          <a:defRPr sz="1000" dirty="0" smtClean="0">
            <a:latin typeface="Cambria"/>
          </a:defRPr>
        </a:defPPr>
      </a:lstStyle>
      <a:style>
        <a:lnRef idx="1">
          <a:schemeClr val="dk1"/>
        </a:lnRef>
        <a:fillRef idx="2">
          <a:schemeClr val="dk1"/>
        </a:fillRef>
        <a:effectRef idx="1">
          <a:schemeClr val="dk1"/>
        </a:effectRef>
        <a:fontRef idx="minor">
          <a:schemeClr val="dk1"/>
        </a:fontRef>
      </a:style>
    </a:spDef>
    <a:lnDef>
      <a:spPr>
        <a:ln>
          <a:solidFill>
            <a:srgbClr val="EF8A3F"/>
          </a:solidFill>
          <a:tailEnd type="arrow"/>
        </a:ln>
      </a:spPr>
      <a:bodyPr/>
      <a:lstStyle/>
      <a:style>
        <a:lnRef idx="2">
          <a:schemeClr val="accent1"/>
        </a:lnRef>
        <a:fillRef idx="0">
          <a:schemeClr val="accent1"/>
        </a:fillRef>
        <a:effectRef idx="1">
          <a:schemeClr val="accent1"/>
        </a:effectRef>
        <a:fontRef idx="minor">
          <a:schemeClr val="tx1"/>
        </a:fontRef>
      </a:style>
    </a:lnDef>
    <a:txDef>
      <a:spPr bwMode="auto">
        <a:solidFill>
          <a:schemeClr val="bg1">
            <a:lumMod val="75000"/>
          </a:schemeClr>
        </a:solidFill>
        <a:ln w="9525">
          <a:noFill/>
          <a:miter lim="800000"/>
          <a:headEnd/>
          <a:tailEnd/>
        </a:ln>
        <a:effectLst>
          <a:innerShdw blurRad="114300">
            <a:prstClr val="black"/>
          </a:innerShdw>
        </a:effectLst>
        <a:scene3d>
          <a:camera prst="orthographicFront"/>
          <a:lightRig rig="threePt" dir="t"/>
        </a:scene3d>
        <a:sp3d contourW="12700">
          <a:bevelT/>
          <a:bevelB/>
          <a:contourClr>
            <a:schemeClr val="bg1">
              <a:lumMod val="50000"/>
            </a:schemeClr>
          </a:contourClr>
        </a:sp3d>
      </a:spPr>
      <a:bodyPr wrap="square" lIns="0" tIns="0" rIns="14728" bIns="14728" anchor="ctr" anchorCtr="0">
        <a:noAutofit/>
      </a:bodyPr>
      <a:lstStyle>
        <a:defPPr algn="ctr" defTabSz="736530">
          <a:spcBef>
            <a:spcPct val="50000"/>
          </a:spcBef>
          <a:defRPr sz="1800" dirty="0">
            <a:latin typeface="+mn-lt"/>
          </a:defRPr>
        </a:defPPr>
      </a:lstStyle>
    </a:txDef>
  </a:objectDefaults>
  <a:extraClrSchemeLst/>
</a:theme>
</file>

<file path=ppt/theme/theme14.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1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5642"/>
        </a:solidFill>
        <a:ln>
          <a:noFill/>
        </a:ln>
        <a:effectLst>
          <a:innerShdw blurRad="114300">
            <a:prstClr val="black"/>
          </a:innerShdw>
        </a:effectLst>
        <a:scene3d>
          <a:camera prst="orthographicFront"/>
          <a:lightRig rig="threePt" dir="t"/>
        </a:scene3d>
        <a:sp3d>
          <a:bevelT/>
          <a:bevelB/>
        </a:sp3d>
      </a:spPr>
      <a:bodyPr rtlCol="0" anchor="ctr"/>
      <a:lstStyle>
        <a:defPPr algn="ctr">
          <a:defRPr sz="1000" dirty="0" smtClean="0">
            <a:latin typeface="Cambria"/>
          </a:defRPr>
        </a:defPPr>
      </a:lstStyle>
      <a:style>
        <a:lnRef idx="1">
          <a:schemeClr val="dk1"/>
        </a:lnRef>
        <a:fillRef idx="2">
          <a:schemeClr val="dk1"/>
        </a:fillRef>
        <a:effectRef idx="1">
          <a:schemeClr val="dk1"/>
        </a:effectRef>
        <a:fontRef idx="minor">
          <a:schemeClr val="dk1"/>
        </a:fontRef>
      </a:style>
    </a:spDef>
    <a:lnDef>
      <a:spPr>
        <a:ln>
          <a:solidFill>
            <a:srgbClr val="EF8A3F"/>
          </a:solidFill>
          <a:tailEnd type="arrow"/>
        </a:ln>
      </a:spPr>
      <a:bodyPr/>
      <a:lstStyle/>
      <a:style>
        <a:lnRef idx="2">
          <a:schemeClr val="accent1"/>
        </a:lnRef>
        <a:fillRef idx="0">
          <a:schemeClr val="accent1"/>
        </a:fillRef>
        <a:effectRef idx="1">
          <a:schemeClr val="accent1"/>
        </a:effectRef>
        <a:fontRef idx="minor">
          <a:schemeClr val="tx1"/>
        </a:fontRef>
      </a:style>
    </a:lnDef>
    <a:txDef>
      <a:spPr bwMode="auto">
        <a:solidFill>
          <a:schemeClr val="bg1">
            <a:lumMod val="75000"/>
          </a:schemeClr>
        </a:solidFill>
        <a:ln w="9525">
          <a:noFill/>
          <a:miter lim="800000"/>
          <a:headEnd/>
          <a:tailEnd/>
        </a:ln>
        <a:effectLst>
          <a:innerShdw blurRad="114300">
            <a:prstClr val="black"/>
          </a:innerShdw>
        </a:effectLst>
        <a:scene3d>
          <a:camera prst="orthographicFront"/>
          <a:lightRig rig="threePt" dir="t"/>
        </a:scene3d>
        <a:sp3d contourW="12700">
          <a:bevelT/>
          <a:bevelB/>
          <a:contourClr>
            <a:schemeClr val="bg1">
              <a:lumMod val="50000"/>
            </a:schemeClr>
          </a:contourClr>
        </a:sp3d>
      </a:spPr>
      <a:bodyPr wrap="square" lIns="0" tIns="0" rIns="14728" bIns="14728" anchor="ctr" anchorCtr="0">
        <a:noAutofit/>
      </a:bodyPr>
      <a:lstStyle>
        <a:defPPr algn="ctr" defTabSz="736530">
          <a:spcBef>
            <a:spcPct val="50000"/>
          </a:spcBef>
          <a:defRPr sz="1800" dirty="0">
            <a:latin typeface="+mn-lt"/>
          </a:defRPr>
        </a:defPPr>
      </a:lstStyle>
    </a:txDef>
  </a:objectDefaults>
  <a:extraClrSchemeLst/>
</a:theme>
</file>

<file path=ppt/theme/theme4.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5642">
            <a:alpha val="74000"/>
          </a:srgbClr>
        </a:solidFill>
        <a:ln>
          <a:noFill/>
        </a:ln>
      </a:spPr>
      <a:bodyPr rtlCol="0" anchor="ctr"/>
      <a:lstStyle>
        <a:defPPr algn="ctr">
          <a:defRPr sz="1000" dirty="0" smtClean="0">
            <a:latin typeface="Cambria"/>
          </a:defRPr>
        </a:defPPr>
      </a:lstStyle>
      <a:style>
        <a:lnRef idx="1">
          <a:schemeClr val="dk1"/>
        </a:lnRef>
        <a:fillRef idx="2">
          <a:schemeClr val="dk1"/>
        </a:fillRef>
        <a:effectRef idx="1">
          <a:schemeClr val="dk1"/>
        </a:effectRef>
        <a:fontRef idx="minor">
          <a:schemeClr val="dk1"/>
        </a:fontRef>
      </a:style>
    </a:spDef>
    <a:lnDef>
      <a:spPr>
        <a:ln w="57150" cmpd="sng">
          <a:solidFill>
            <a:srgbClr val="035642"/>
          </a:solidFill>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5642"/>
        </a:solidFill>
        <a:ln>
          <a:noFill/>
        </a:ln>
        <a:effectLst>
          <a:innerShdw blurRad="114300">
            <a:prstClr val="black"/>
          </a:innerShdw>
        </a:effectLst>
        <a:scene3d>
          <a:camera prst="orthographicFront"/>
          <a:lightRig rig="threePt" dir="t"/>
        </a:scene3d>
        <a:sp3d>
          <a:bevelT/>
          <a:bevelB/>
        </a:sp3d>
      </a:spPr>
      <a:bodyPr rtlCol="0" anchor="ctr"/>
      <a:lstStyle>
        <a:defPPr algn="ctr">
          <a:defRPr sz="1000" dirty="0" smtClean="0">
            <a:latin typeface="Cambria"/>
          </a:defRPr>
        </a:defPPr>
      </a:lstStyle>
      <a:style>
        <a:lnRef idx="1">
          <a:schemeClr val="dk1"/>
        </a:lnRef>
        <a:fillRef idx="2">
          <a:schemeClr val="dk1"/>
        </a:fillRef>
        <a:effectRef idx="1">
          <a:schemeClr val="dk1"/>
        </a:effectRef>
        <a:fontRef idx="minor">
          <a:schemeClr val="dk1"/>
        </a:fontRef>
      </a:style>
    </a:spDef>
    <a:lnDef>
      <a:spPr>
        <a:ln>
          <a:solidFill>
            <a:srgbClr val="EF8A3F"/>
          </a:solidFill>
          <a:tailEnd type="arrow"/>
        </a:ln>
      </a:spPr>
      <a:bodyPr/>
      <a:lstStyle/>
      <a:style>
        <a:lnRef idx="2">
          <a:schemeClr val="accent1"/>
        </a:lnRef>
        <a:fillRef idx="0">
          <a:schemeClr val="accent1"/>
        </a:fillRef>
        <a:effectRef idx="1">
          <a:schemeClr val="accent1"/>
        </a:effectRef>
        <a:fontRef idx="minor">
          <a:schemeClr val="tx1"/>
        </a:fontRef>
      </a:style>
    </a:lnDef>
    <a:txDef>
      <a:spPr bwMode="auto">
        <a:solidFill>
          <a:schemeClr val="bg1">
            <a:lumMod val="75000"/>
          </a:schemeClr>
        </a:solidFill>
        <a:ln w="9525">
          <a:noFill/>
          <a:miter lim="800000"/>
          <a:headEnd/>
          <a:tailEnd/>
        </a:ln>
        <a:effectLst>
          <a:innerShdw blurRad="114300">
            <a:prstClr val="black"/>
          </a:innerShdw>
        </a:effectLst>
        <a:scene3d>
          <a:camera prst="orthographicFront"/>
          <a:lightRig rig="threePt" dir="t"/>
        </a:scene3d>
        <a:sp3d contourW="12700">
          <a:bevelT/>
          <a:bevelB/>
          <a:contourClr>
            <a:schemeClr val="bg1">
              <a:lumMod val="50000"/>
            </a:schemeClr>
          </a:contourClr>
        </a:sp3d>
      </a:spPr>
      <a:bodyPr wrap="square" lIns="0" tIns="0" rIns="14728" bIns="14728" anchor="ctr" anchorCtr="0">
        <a:noAutofit/>
      </a:bodyPr>
      <a:lstStyle>
        <a:defPPr algn="ctr" defTabSz="736530">
          <a:spcBef>
            <a:spcPct val="50000"/>
          </a:spcBef>
          <a:defRPr sz="1800" dirty="0">
            <a:latin typeface="+mn-lt"/>
          </a:defRPr>
        </a:defPPr>
      </a:lstStyle>
    </a:txDef>
  </a:objectDefaults>
  <a:extraClrSchemeLst/>
</a:theme>
</file>

<file path=ppt/theme/theme6.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5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arrow"/>
        </a:ln>
      </a:spPr>
      <a:bodyPr/>
      <a:lstStyle/>
      <a:style>
        <a:lnRef idx="3">
          <a:schemeClr val="accent6"/>
        </a:lnRef>
        <a:fillRef idx="0">
          <a:schemeClr val="accent6"/>
        </a:fillRef>
        <a:effectRef idx="2">
          <a:schemeClr val="accent6"/>
        </a:effectRef>
        <a:fontRef idx="minor">
          <a:schemeClr val="tx1"/>
        </a:fontRef>
      </a:style>
    </a:lnDef>
  </a:objectDefaults>
  <a:extraClrSchemeLst/>
</a:theme>
</file>

<file path=ppt/theme/theme7.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5642"/>
        </a:solidFill>
        <a:ln>
          <a:noFill/>
        </a:ln>
        <a:effectLst>
          <a:innerShdw blurRad="114300">
            <a:prstClr val="black"/>
          </a:innerShdw>
        </a:effectLst>
        <a:scene3d>
          <a:camera prst="orthographicFront"/>
          <a:lightRig rig="threePt" dir="t"/>
        </a:scene3d>
        <a:sp3d>
          <a:bevelT/>
          <a:bevelB/>
        </a:sp3d>
      </a:spPr>
      <a:bodyPr rtlCol="0" anchor="ctr"/>
      <a:lstStyle>
        <a:defPPr algn="ctr">
          <a:defRPr sz="1000" dirty="0" smtClean="0">
            <a:latin typeface="Cambria"/>
          </a:defRPr>
        </a:defPPr>
      </a:lstStyle>
      <a:style>
        <a:lnRef idx="1">
          <a:schemeClr val="dk1"/>
        </a:lnRef>
        <a:fillRef idx="2">
          <a:schemeClr val="dk1"/>
        </a:fillRef>
        <a:effectRef idx="1">
          <a:schemeClr val="dk1"/>
        </a:effectRef>
        <a:fontRef idx="minor">
          <a:schemeClr val="dk1"/>
        </a:fontRef>
      </a:style>
    </a:spDef>
    <a:lnDef>
      <a:spPr>
        <a:ln>
          <a:solidFill>
            <a:srgbClr val="EF8A3F"/>
          </a:solidFill>
          <a:tailEnd type="arrow"/>
        </a:ln>
      </a:spPr>
      <a:bodyPr/>
      <a:lstStyle/>
      <a:style>
        <a:lnRef idx="2">
          <a:schemeClr val="accent1"/>
        </a:lnRef>
        <a:fillRef idx="0">
          <a:schemeClr val="accent1"/>
        </a:fillRef>
        <a:effectRef idx="1">
          <a:schemeClr val="accent1"/>
        </a:effectRef>
        <a:fontRef idx="minor">
          <a:schemeClr val="tx1"/>
        </a:fontRef>
      </a:style>
    </a:lnDef>
    <a:txDef>
      <a:spPr bwMode="auto">
        <a:solidFill>
          <a:schemeClr val="bg1">
            <a:lumMod val="75000"/>
          </a:schemeClr>
        </a:solidFill>
        <a:ln w="9525">
          <a:noFill/>
          <a:miter lim="800000"/>
          <a:headEnd/>
          <a:tailEnd/>
        </a:ln>
        <a:effectLst>
          <a:innerShdw blurRad="114300">
            <a:prstClr val="black"/>
          </a:innerShdw>
        </a:effectLst>
        <a:scene3d>
          <a:camera prst="orthographicFront"/>
          <a:lightRig rig="threePt" dir="t"/>
        </a:scene3d>
        <a:sp3d contourW="12700">
          <a:bevelT/>
          <a:bevelB/>
          <a:contourClr>
            <a:schemeClr val="bg1">
              <a:lumMod val="50000"/>
            </a:schemeClr>
          </a:contourClr>
        </a:sp3d>
      </a:spPr>
      <a:bodyPr wrap="square" lIns="0" tIns="0" rIns="14728" bIns="14728" anchor="ctr" anchorCtr="0">
        <a:noAutofit/>
      </a:bodyPr>
      <a:lstStyle>
        <a:defPPr algn="ctr" defTabSz="736530">
          <a:spcBef>
            <a:spcPct val="50000"/>
          </a:spcBef>
          <a:defRPr sz="1800" dirty="0">
            <a:latin typeface="+mn-lt"/>
          </a:defRPr>
        </a:defPPr>
      </a:lstStyle>
    </a:txDef>
  </a:objectDefaults>
  <a:extraClrSchemeLst/>
</a:theme>
</file>

<file path=ppt/theme/theme9.xml><?xml version="1.0" encoding="utf-8"?>
<a:theme xmlns:a="http://schemas.openxmlformats.org/drawingml/2006/main" name="3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5642">
            <a:alpha val="74000"/>
          </a:srgbClr>
        </a:solidFill>
        <a:ln>
          <a:noFill/>
        </a:ln>
      </a:spPr>
      <a:bodyPr rtlCol="0" anchor="ctr"/>
      <a:lstStyle>
        <a:defPPr algn="ctr">
          <a:defRPr sz="1000" dirty="0" smtClean="0">
            <a:latin typeface="Cambria"/>
          </a:defRPr>
        </a:defPPr>
      </a:lstStyle>
      <a:style>
        <a:lnRef idx="1">
          <a:schemeClr val="dk1"/>
        </a:lnRef>
        <a:fillRef idx="2">
          <a:schemeClr val="dk1"/>
        </a:fillRef>
        <a:effectRef idx="1">
          <a:schemeClr val="dk1"/>
        </a:effectRef>
        <a:fontRef idx="minor">
          <a:schemeClr val="dk1"/>
        </a:fontRef>
      </a:style>
    </a:spDef>
    <a:lnDef>
      <a:spPr>
        <a:ln w="57150" cmpd="sng">
          <a:solidFill>
            <a:srgbClr val="035642"/>
          </a:solidFill>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imarticus_orange template new</Template>
  <TotalTime>13196</TotalTime>
  <Words>2633</Words>
  <Application>Microsoft Office PowerPoint</Application>
  <PresentationFormat>On-screen Show (4:3)</PresentationFormat>
  <Paragraphs>419</Paragraphs>
  <Slides>44</Slides>
  <Notes>21</Notes>
  <HiddenSlides>0</HiddenSlides>
  <MMClips>0</MMClips>
  <ScaleCrop>false</ScaleCrop>
  <HeadingPairs>
    <vt:vector size="8" baseType="variant">
      <vt:variant>
        <vt:lpstr>Fonts Used</vt:lpstr>
      </vt:variant>
      <vt:variant>
        <vt:i4>13</vt:i4>
      </vt:variant>
      <vt:variant>
        <vt:lpstr>Theme</vt:lpstr>
      </vt:variant>
      <vt:variant>
        <vt:i4>14</vt:i4>
      </vt:variant>
      <vt:variant>
        <vt:lpstr>Embedded OLE Servers</vt:lpstr>
      </vt:variant>
      <vt:variant>
        <vt:i4>2</vt:i4>
      </vt:variant>
      <vt:variant>
        <vt:lpstr>Slide Titles</vt:lpstr>
      </vt:variant>
      <vt:variant>
        <vt:i4>44</vt:i4>
      </vt:variant>
    </vt:vector>
  </HeadingPairs>
  <TitlesOfParts>
    <vt:vector size="73" baseType="lpstr">
      <vt:lpstr>ＭＳ Ｐゴシック</vt:lpstr>
      <vt:lpstr>ＭＳ Ｐゴシック</vt:lpstr>
      <vt:lpstr>Arial</vt:lpstr>
      <vt:lpstr>Arial Unicode MS</vt:lpstr>
      <vt:lpstr>Calibri</vt:lpstr>
      <vt:lpstr>Cambria</vt:lpstr>
      <vt:lpstr>Cambria Math</vt:lpstr>
      <vt:lpstr>Century Gothic</vt:lpstr>
      <vt:lpstr>Courier New</vt:lpstr>
      <vt:lpstr>新細明體</vt:lpstr>
      <vt:lpstr>Times New Roman</vt:lpstr>
      <vt:lpstr>Wingdings</vt:lpstr>
      <vt:lpstr>Wingdings 3</vt:lpstr>
      <vt:lpstr>Custom Design</vt:lpstr>
      <vt:lpstr>1_Custom Design</vt:lpstr>
      <vt:lpstr>2_Custom Design</vt:lpstr>
      <vt:lpstr>3_Custom Design</vt:lpstr>
      <vt:lpstr>5_Custom Design</vt:lpstr>
      <vt:lpstr>4_Custom Design</vt:lpstr>
      <vt:lpstr>6_Custom Design</vt:lpstr>
      <vt:lpstr>7_Custom Design</vt:lpstr>
      <vt:lpstr>35_Custom Design</vt:lpstr>
      <vt:lpstr>43_Custom Design</vt:lpstr>
      <vt:lpstr>32_Custom Design</vt:lpstr>
      <vt:lpstr>8_Custom Design</vt:lpstr>
      <vt:lpstr>12_Custom Design</vt:lpstr>
      <vt:lpstr>Ion</vt:lpstr>
      <vt:lpstr>VISIO</vt:lpstr>
      <vt:lpstr>Equation</vt:lpstr>
      <vt:lpstr>Agenda</vt:lpstr>
      <vt:lpstr>Background </vt:lpstr>
      <vt:lpstr>What is Cluster Analysis?</vt:lpstr>
      <vt:lpstr>Notion of a Cluster can be Ambiguous</vt:lpstr>
      <vt:lpstr>What is Clustering?</vt:lpstr>
      <vt:lpstr>Why Clustering?</vt:lpstr>
      <vt:lpstr>What is NOT Cluster Analysis?</vt:lpstr>
      <vt:lpstr>Types of Clustering</vt:lpstr>
      <vt:lpstr>Partitional Clustering</vt:lpstr>
      <vt:lpstr>Hierarchical Clustering</vt:lpstr>
      <vt:lpstr>Notion of “Closeness” Based on Distance Metric</vt:lpstr>
      <vt:lpstr>Metric: Mathematically speaking</vt:lpstr>
      <vt:lpstr>Distances: Quantitative Variables</vt:lpstr>
      <vt:lpstr>Clustering Strategy using Distance Metric</vt:lpstr>
      <vt:lpstr>K-means Overview</vt:lpstr>
      <vt:lpstr>PowerPoint Presentation</vt:lpstr>
      <vt:lpstr>PowerPoint Presentation</vt:lpstr>
      <vt:lpstr>PowerPoint Presentation</vt:lpstr>
      <vt:lpstr>Flow Chart: K-means Algorithm</vt:lpstr>
      <vt:lpstr>K-means Clustering – Details</vt:lpstr>
      <vt:lpstr>Evaluating K-means Clusters</vt:lpstr>
      <vt:lpstr>Example: Real life application of K-means clustering</vt:lpstr>
      <vt:lpstr>Colour Quantization Problem</vt:lpstr>
      <vt:lpstr>True - Colour vs. Index - Colour Images</vt:lpstr>
      <vt:lpstr>Example: Image Compression</vt:lpstr>
      <vt:lpstr>Application: Image Compression</vt:lpstr>
      <vt:lpstr>Example: Image Compression (1/3)</vt:lpstr>
      <vt:lpstr>Example: Image Compression (2/3)</vt:lpstr>
      <vt:lpstr>Example: Image Compression (3/3)</vt:lpstr>
      <vt:lpstr>MATLAB Code</vt:lpstr>
      <vt:lpstr>Choice of K?</vt:lpstr>
      <vt:lpstr>Choice of K…</vt:lpstr>
      <vt:lpstr>PowerPoint Presentation</vt:lpstr>
      <vt:lpstr>Demo Python Code</vt:lpstr>
      <vt:lpstr>K-means: Limitations</vt:lpstr>
      <vt:lpstr>PowerPoint Presentation</vt:lpstr>
      <vt:lpstr>PowerPoint Presentation</vt:lpstr>
      <vt:lpstr>PowerPoint Presentation</vt:lpstr>
      <vt:lpstr>Overcoming K-means Limitations (1/3)</vt:lpstr>
      <vt:lpstr>PowerPoint Presentation</vt:lpstr>
      <vt:lpstr>PowerPoint Presentation</vt:lpstr>
      <vt:lpstr>K-Means Clustering: Epilougue</vt:lpstr>
      <vt:lpstr>Summary</vt:lpstr>
      <vt:lpstr>Acknowledgement</vt:lpstr>
    </vt:vector>
  </TitlesOfParts>
  <Company>university of toronto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10: Support Vector Machines</dc:title>
  <dc:creator>hinton</dc:creator>
  <cp:lastModifiedBy>Yogesh PARTE</cp:lastModifiedBy>
  <cp:revision>433</cp:revision>
  <cp:lastPrinted>2015-05-15T07:35:17Z</cp:lastPrinted>
  <dcterms:created xsi:type="dcterms:W3CDTF">2002-09-28T03:36:33Z</dcterms:created>
  <dcterms:modified xsi:type="dcterms:W3CDTF">2016-12-09T08:03:00Z</dcterms:modified>
</cp:coreProperties>
</file>