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589-130C-45DB-AE9D-FC5377F92F45}" type="datetimeFigureOut">
              <a:rPr lang="en-IN" smtClean="0"/>
              <a:t>23/03/2025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9ABD-F168-4B58-81D7-E0C291FC8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92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589-130C-45DB-AE9D-FC5377F92F45}" type="datetimeFigureOut">
              <a:rPr lang="en-IN" smtClean="0"/>
              <a:t>23/03/2025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9ABD-F168-4B58-81D7-E0C291FC8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71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589-130C-45DB-AE9D-FC5377F92F45}" type="datetimeFigureOut">
              <a:rPr lang="en-IN" smtClean="0"/>
              <a:t>23/03/2025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9ABD-F168-4B58-81D7-E0C291FC8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11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589-130C-45DB-AE9D-FC5377F92F45}" type="datetimeFigureOut">
              <a:rPr lang="en-IN" smtClean="0"/>
              <a:t>23/03/2025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9ABD-F168-4B58-81D7-E0C291FC8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87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589-130C-45DB-AE9D-FC5377F92F45}" type="datetimeFigureOut">
              <a:rPr lang="en-IN" smtClean="0"/>
              <a:t>23/03/2025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9ABD-F168-4B58-81D7-E0C291FC8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32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589-130C-45DB-AE9D-FC5377F92F45}" type="datetimeFigureOut">
              <a:rPr lang="en-IN" smtClean="0"/>
              <a:t>23/03/2025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9ABD-F168-4B58-81D7-E0C291FC8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18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589-130C-45DB-AE9D-FC5377F92F45}" type="datetimeFigureOut">
              <a:rPr lang="en-IN" smtClean="0"/>
              <a:t>23/03/2025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9ABD-F168-4B58-81D7-E0C291FC8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48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589-130C-45DB-AE9D-FC5377F92F45}" type="datetimeFigureOut">
              <a:rPr lang="en-IN" smtClean="0"/>
              <a:t>23/03/2025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9ABD-F168-4B58-81D7-E0C291FC8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00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589-130C-45DB-AE9D-FC5377F92F45}" type="datetimeFigureOut">
              <a:rPr lang="en-IN" smtClean="0"/>
              <a:t>23/03/2025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9ABD-F168-4B58-81D7-E0C291FC8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54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589-130C-45DB-AE9D-FC5377F92F45}" type="datetimeFigureOut">
              <a:rPr lang="en-IN" smtClean="0"/>
              <a:t>23/03/2025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9ABD-F168-4B58-81D7-E0C291FC8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9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A589-130C-45DB-AE9D-FC5377F92F45}" type="datetimeFigureOut">
              <a:rPr lang="en-IN" smtClean="0"/>
              <a:t>23/03/2025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9ABD-F168-4B58-81D7-E0C291FC8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1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A589-130C-45DB-AE9D-FC5377F92F45}" type="datetimeFigureOut">
              <a:rPr lang="en-IN" smtClean="0"/>
              <a:t>23/03/2025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D9ABD-F168-4B58-81D7-E0C291FC83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08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962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Number Game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1533"/>
            <a:ext cx="9144000" cy="2047741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C# project is a </a:t>
            </a:r>
            <a:r>
              <a:rPr lang="en-US" b="1" dirty="0" smtClean="0"/>
              <a:t>Number Guessing Game</a:t>
            </a:r>
            <a:r>
              <a:rPr lang="en-US" dirty="0" smtClean="0"/>
              <a:t> where the computer randomly selects a number between 1 and 100, and the user tries to guess it. Here's a detailed breakdown of the project: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67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/>
              <a:t>4.Ending the Game:</a:t>
            </a:r>
          </a:p>
          <a:p>
            <a:endParaRPr lang="en-US" dirty="0" smtClean="0"/>
          </a:p>
          <a:p>
            <a:r>
              <a:rPr lang="en-US" dirty="0" smtClean="0"/>
              <a:t>When the correct number is guessed, guessed Correctly is set to true, breaking the loop.</a:t>
            </a:r>
          </a:p>
          <a:p>
            <a:endParaRPr lang="en-US" dirty="0" smtClean="0"/>
          </a:p>
          <a:p>
            <a:r>
              <a:rPr lang="en-US" dirty="0" smtClean="0"/>
              <a:t>A congratulatory message is displayed with the total number of attempts.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01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Possible Enhancements: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0310"/>
            <a:ext cx="10515600" cy="562806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* Range Customization:</a:t>
            </a:r>
          </a:p>
          <a:p>
            <a:endParaRPr lang="en-US" dirty="0" smtClean="0"/>
          </a:p>
          <a:p>
            <a:r>
              <a:rPr lang="en-US" dirty="0" smtClean="0"/>
              <a:t>Allow the user to specify a range for the random number.</a:t>
            </a:r>
          </a:p>
          <a:p>
            <a:endParaRPr lang="en-US" dirty="0" smtClean="0"/>
          </a:p>
          <a:p>
            <a:r>
              <a:rPr lang="en-US" b="1" dirty="0" smtClean="0"/>
              <a:t>* Difficulty Levels:</a:t>
            </a:r>
          </a:p>
          <a:p>
            <a:endParaRPr lang="en-US" dirty="0" smtClean="0"/>
          </a:p>
          <a:p>
            <a:r>
              <a:rPr lang="en-US" dirty="0" smtClean="0"/>
              <a:t>Introduce different difficulty levels which could limit the number of tries or adjust the range.</a:t>
            </a:r>
          </a:p>
          <a:p>
            <a:endParaRPr lang="en-US" dirty="0" smtClean="0"/>
          </a:p>
          <a:p>
            <a:r>
              <a:rPr lang="en-US" b="1" dirty="0" smtClean="0"/>
              <a:t>* Replay Option:</a:t>
            </a:r>
          </a:p>
          <a:p>
            <a:endParaRPr lang="en-US" dirty="0" smtClean="0"/>
          </a:p>
          <a:p>
            <a:r>
              <a:rPr lang="en-US" dirty="0" smtClean="0"/>
              <a:t>After a correct guess, prompt the user to play again without restarting the application.</a:t>
            </a:r>
          </a:p>
          <a:p>
            <a:endParaRPr lang="en-US" dirty="0" smtClean="0"/>
          </a:p>
          <a:p>
            <a:r>
              <a:rPr lang="en-US" b="1" dirty="0" smtClean="0"/>
              <a:t>* User Interface Improvements:</a:t>
            </a:r>
          </a:p>
          <a:p>
            <a:endParaRPr lang="en-US" dirty="0" smtClean="0"/>
          </a:p>
          <a:p>
            <a:r>
              <a:rPr lang="en-US" dirty="0" smtClean="0"/>
              <a:t>Enhance the user interface with more detailed instructions or a GUI using Windows Forms or WPF.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64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79" y="107548"/>
            <a:ext cx="105156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 smtClean="0"/>
              <a:t>			Main Components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30" y="1549948"/>
            <a:ext cx="7559898" cy="2056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230" y="3822127"/>
            <a:ext cx="7559898" cy="261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3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399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 smtClean="0"/>
              <a:t>1.Random Number Generation: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1372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The game uses the Random class to generate a random integer between 1 and 100.</a:t>
            </a:r>
          </a:p>
          <a:p>
            <a:endParaRPr lang="en-US" dirty="0" smtClean="0"/>
          </a:p>
          <a:p>
            <a:r>
              <a:rPr lang="en-US" dirty="0" smtClean="0"/>
              <a:t>The generated number is stored in the variable </a:t>
            </a:r>
            <a:r>
              <a:rPr lang="en-US" dirty="0" err="1" smtClean="0"/>
              <a:t>numberToGuess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31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 smtClean="0"/>
              <a:t>2.Game Loop: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7738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The game continues to prompt the user for guesses until the correct number is guessed.</a:t>
            </a:r>
          </a:p>
          <a:p>
            <a:endParaRPr lang="en-US" dirty="0" smtClean="0"/>
          </a:p>
          <a:p>
            <a:r>
              <a:rPr lang="en-US" dirty="0" smtClean="0"/>
              <a:t>A while loop is used with the condition !</a:t>
            </a:r>
            <a:r>
              <a:rPr lang="en-US" dirty="0" err="1" smtClean="0"/>
              <a:t>guessedCorrectly</a:t>
            </a:r>
            <a:r>
              <a:rPr lang="en-US" dirty="0" smtClean="0"/>
              <a:t> to keep the game running until the correct guess is made.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07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2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 smtClean="0"/>
              <a:t>3.User Input and Validation: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program asks the user to input their guess.</a:t>
            </a:r>
          </a:p>
          <a:p>
            <a:endParaRPr lang="en-US" dirty="0" smtClean="0"/>
          </a:p>
          <a:p>
            <a:r>
              <a:rPr lang="en-US" dirty="0" smtClean="0"/>
              <a:t>The input is validated using </a:t>
            </a:r>
            <a:r>
              <a:rPr lang="en-US" dirty="0" err="1" smtClean="0"/>
              <a:t>int.TryParse</a:t>
            </a:r>
            <a:r>
              <a:rPr lang="en-US" dirty="0" smtClean="0"/>
              <a:t> to ensure that the user enters a valid number.</a:t>
            </a:r>
          </a:p>
          <a:p>
            <a:endParaRPr lang="en-US" dirty="0" smtClean="0"/>
          </a:p>
          <a:p>
            <a:r>
              <a:rPr lang="en-US" dirty="0" smtClean="0"/>
              <a:t>If the input is not a valid number, the program notifies the user and asks again.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47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399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 smtClean="0"/>
              <a:t>4.Guess Evaluation: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Each valid guess increments the number Of Tries counter.</a:t>
            </a:r>
          </a:p>
          <a:p>
            <a:endParaRPr lang="en-US" dirty="0" smtClean="0"/>
          </a:p>
          <a:p>
            <a:r>
              <a:rPr lang="en-US" dirty="0" smtClean="0"/>
              <a:t>The program compares the user's guess to the number To Guess:</a:t>
            </a:r>
          </a:p>
          <a:p>
            <a:endParaRPr lang="en-US" dirty="0" smtClean="0"/>
          </a:p>
          <a:p>
            <a:r>
              <a:rPr lang="en-US" dirty="0" smtClean="0"/>
              <a:t>If the guess is too low, the user is informed with "Too low! Try again."</a:t>
            </a:r>
          </a:p>
          <a:p>
            <a:endParaRPr lang="en-US" dirty="0" smtClean="0"/>
          </a:p>
          <a:p>
            <a:r>
              <a:rPr lang="en-US" dirty="0" smtClean="0"/>
              <a:t>If the guess is too high, the user is informed with "Too high! Try again."</a:t>
            </a:r>
          </a:p>
          <a:p>
            <a:endParaRPr lang="en-US" dirty="0" smtClean="0"/>
          </a:p>
          <a:p>
            <a:r>
              <a:rPr lang="en-US" dirty="0" smtClean="0"/>
              <a:t>If the guess is correct, the game congratulates the user and displays the total number of tries.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66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139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 smtClean="0"/>
              <a:t>Code Structure: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/>
              <a:t>* Namespaces and Class Declaration:</a:t>
            </a:r>
          </a:p>
          <a:p>
            <a:endParaRPr lang="en-US" dirty="0" smtClean="0"/>
          </a:p>
          <a:p>
            <a:r>
              <a:rPr lang="en-US" dirty="0" smtClean="0"/>
              <a:t>The program begins with the usual using directives for required namespaces.</a:t>
            </a:r>
          </a:p>
          <a:p>
            <a:endParaRPr lang="en-US" dirty="0" smtClean="0"/>
          </a:p>
          <a:p>
            <a:r>
              <a:rPr lang="en-US" dirty="0" smtClean="0"/>
              <a:t>It is defined within a namespace (here, ConsoleApp1).</a:t>
            </a:r>
          </a:p>
          <a:p>
            <a:endParaRPr lang="en-US" dirty="0" smtClean="0"/>
          </a:p>
          <a:p>
            <a:r>
              <a:rPr lang="en-US" dirty="0" smtClean="0"/>
              <a:t>The class </a:t>
            </a:r>
            <a:r>
              <a:rPr lang="en-US" dirty="0" err="1" smtClean="0"/>
              <a:t>ProNumberGame</a:t>
            </a:r>
            <a:r>
              <a:rPr lang="en-US" dirty="0" smtClean="0"/>
              <a:t> contains the Main method, which is the entry point of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75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 smtClean="0"/>
              <a:t>* Main Method Workflow: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/>
              <a:t>1.Initialization:</a:t>
            </a:r>
          </a:p>
          <a:p>
            <a:endParaRPr lang="en-US" dirty="0" smtClean="0"/>
          </a:p>
          <a:p>
            <a:r>
              <a:rPr lang="en-US" dirty="0" smtClean="0"/>
              <a:t>A Random object is created to generate the number.</a:t>
            </a:r>
          </a:p>
          <a:p>
            <a:endParaRPr lang="en-US" dirty="0" smtClean="0"/>
          </a:p>
          <a:p>
            <a:r>
              <a:rPr lang="en-US" dirty="0" smtClean="0"/>
              <a:t>Variables for number To Guess, number Of Tries, and a </a:t>
            </a:r>
            <a:r>
              <a:rPr lang="en-US" dirty="0" err="1" smtClean="0"/>
              <a:t>boolean</a:t>
            </a:r>
            <a:r>
              <a:rPr lang="en-US" dirty="0" smtClean="0"/>
              <a:t> guessed Correctly are initialized.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88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128789"/>
            <a:ext cx="10515600" cy="61769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2.User Interaction:</a:t>
            </a:r>
          </a:p>
          <a:p>
            <a:endParaRPr lang="en-US" dirty="0" smtClean="0"/>
          </a:p>
          <a:p>
            <a:r>
              <a:rPr lang="en-US" dirty="0" smtClean="0"/>
              <a:t>The game welcomes the user and explains the objective.</a:t>
            </a:r>
          </a:p>
          <a:p>
            <a:endParaRPr lang="en-US" dirty="0" smtClean="0"/>
          </a:p>
          <a:p>
            <a:r>
              <a:rPr lang="en-US" dirty="0" smtClean="0"/>
              <a:t>Within the loop, the program continually prompts the user to guess the number.</a:t>
            </a:r>
          </a:p>
          <a:p>
            <a:endParaRPr lang="en-US" dirty="0" smtClean="0"/>
          </a:p>
          <a:p>
            <a:r>
              <a:rPr lang="en-US" b="1" dirty="0" smtClean="0"/>
              <a:t>3.Input Handling:</a:t>
            </a:r>
          </a:p>
          <a:p>
            <a:endParaRPr lang="en-US" dirty="0" smtClean="0"/>
          </a:p>
          <a:p>
            <a:r>
              <a:rPr lang="en-US" dirty="0" smtClean="0"/>
              <a:t>The user's input is read and validated.</a:t>
            </a:r>
          </a:p>
          <a:p>
            <a:endParaRPr lang="en-US" dirty="0" smtClean="0"/>
          </a:p>
          <a:p>
            <a:r>
              <a:rPr lang="en-US" dirty="0" smtClean="0"/>
              <a:t>If the input is a number, the game checks whether it is lower, higher, or equal to the target number.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70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503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Number Game</vt:lpstr>
      <vt:lpstr>   Main Components</vt:lpstr>
      <vt:lpstr>1.Random Number Generation:</vt:lpstr>
      <vt:lpstr>2.Game Loop:</vt:lpstr>
      <vt:lpstr>3.User Input and Validation:</vt:lpstr>
      <vt:lpstr>4.Guess Evaluation:</vt:lpstr>
      <vt:lpstr>Code Structure:</vt:lpstr>
      <vt:lpstr>* Main Method Workflow:</vt:lpstr>
      <vt:lpstr>PowerPoint Presentation</vt:lpstr>
      <vt:lpstr>PowerPoint Presentation</vt:lpstr>
      <vt:lpstr>Possible Enhancements: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Game</dc:title>
  <dc:creator>Admin</dc:creator>
  <cp:lastModifiedBy>Admin</cp:lastModifiedBy>
  <cp:revision>6</cp:revision>
  <dcterms:created xsi:type="dcterms:W3CDTF">2025-03-23T12:33:58Z</dcterms:created>
  <dcterms:modified xsi:type="dcterms:W3CDTF">2025-03-23T13:05:43Z</dcterms:modified>
</cp:coreProperties>
</file>