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8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9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3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6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0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2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566F-0987-487A-B4B3-6E98E92C89FA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4E1B-1445-4E1A-81C3-54E9C09BA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499"/>
          </a:xfrm>
          <a:solidFill>
            <a:srgbClr val="92D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IN" dirty="0"/>
              <a:t>ToDoList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6682"/>
            <a:ext cx="9144000" cy="1584101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This C# project is a </a:t>
            </a:r>
            <a:r>
              <a:rPr lang="en-US" b="1" dirty="0" smtClean="0"/>
              <a:t>Console-based To-Do List Application</a:t>
            </a:r>
            <a:r>
              <a:rPr lang="en-US" dirty="0" smtClean="0"/>
              <a:t> that allows users to manage their tasks interactively. Below is a breakdown of its functionality: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5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smtClean="0"/>
              <a:t>Features: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smtClean="0"/>
              <a:t>View Tasks:</a:t>
            </a:r>
            <a:r>
              <a:rPr lang="en-US" dirty="0" smtClean="0"/>
              <a:t> Displays all tasks in the to-do list.</a:t>
            </a:r>
          </a:p>
          <a:p>
            <a:r>
              <a:rPr lang="en-US" b="1" dirty="0" smtClean="0"/>
              <a:t>Add Task:</a:t>
            </a:r>
            <a:r>
              <a:rPr lang="en-US" dirty="0" smtClean="0"/>
              <a:t> Allows the user to enter a new task to the list.</a:t>
            </a:r>
          </a:p>
          <a:p>
            <a:r>
              <a:rPr lang="en-US" b="1" dirty="0" smtClean="0"/>
              <a:t>Remove Task:</a:t>
            </a:r>
            <a:r>
              <a:rPr lang="en-US" dirty="0" smtClean="0"/>
              <a:t> Lets the user remove a task by selecting its number.</a:t>
            </a:r>
          </a:p>
          <a:p>
            <a:r>
              <a:rPr lang="en-US" b="1" dirty="0" smtClean="0"/>
              <a:t>Mark Task as Done:</a:t>
            </a:r>
            <a:r>
              <a:rPr lang="en-US" dirty="0" smtClean="0"/>
              <a:t> Appends "(Completed)" to a task when marked as done.</a:t>
            </a:r>
          </a:p>
          <a:p>
            <a:r>
              <a:rPr lang="en-US" b="1" dirty="0" smtClean="0"/>
              <a:t>Exit:</a:t>
            </a:r>
            <a:r>
              <a:rPr lang="en-US" dirty="0" smtClean="0"/>
              <a:t> Exits the application.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30" y="3889420"/>
            <a:ext cx="5953956" cy="21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2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smtClean="0"/>
              <a:t>Code Explanation:</a:t>
            </a:r>
            <a:br>
              <a:rPr lang="en-IN" dirty="0" smtClean="0"/>
            </a:br>
            <a:r>
              <a:rPr lang="en-US" dirty="0" smtClean="0"/>
              <a:t>1. Main Method: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Initializes an empty list (</a:t>
            </a:r>
            <a:r>
              <a:rPr lang="en-US" dirty="0" err="1" smtClean="0"/>
              <a:t>toDoList</a:t>
            </a:r>
            <a:r>
              <a:rPr lang="en-US" dirty="0" smtClean="0"/>
              <a:t>) to store tasks.</a:t>
            </a:r>
          </a:p>
          <a:p>
            <a:endParaRPr lang="en-US" dirty="0" smtClean="0"/>
          </a:p>
          <a:p>
            <a:r>
              <a:rPr lang="en-US" dirty="0" smtClean="0"/>
              <a:t>Uses a while loop to display the menu repeatedly until the user chooses to exit.</a:t>
            </a:r>
          </a:p>
          <a:p>
            <a:endParaRPr lang="en-US" dirty="0" smtClean="0"/>
          </a:p>
          <a:p>
            <a:r>
              <a:rPr lang="en-US" dirty="0" smtClean="0"/>
              <a:t>Takes user input and calls the appropriate function based on the selection.</a:t>
            </a:r>
          </a:p>
        </p:txBody>
      </p:sp>
    </p:spTree>
    <p:extLst>
      <p:ext uri="{BB962C8B-B14F-4D97-AF65-F5344CB8AC3E}">
        <p14:creationId xmlns:p14="http://schemas.microsoft.com/office/powerpoint/2010/main" val="30145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ViewTasks</a:t>
            </a:r>
            <a:r>
              <a:rPr lang="en-US" dirty="0" smtClean="0"/>
              <a:t>(List&lt;string&gt; tasks) Method: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Clears the console and displays the list of tasks.</a:t>
            </a:r>
          </a:p>
          <a:p>
            <a:endParaRPr lang="en-US" dirty="0" smtClean="0"/>
          </a:p>
          <a:p>
            <a:r>
              <a:rPr lang="en-US" dirty="0" smtClean="0"/>
              <a:t>If there are no tasks, it informs the user.</a:t>
            </a:r>
          </a:p>
          <a:p>
            <a:endParaRPr lang="en-US" dirty="0" smtClean="0"/>
          </a:p>
          <a:p>
            <a:r>
              <a:rPr lang="en-US" dirty="0" smtClean="0"/>
              <a:t>Waits for user input before returning to the main menu.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9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AddTask</a:t>
            </a:r>
            <a:r>
              <a:rPr lang="en-US" dirty="0" smtClean="0"/>
              <a:t>(List&lt;string&gt; tasks) Method: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Prompts the user to enter a new task.</a:t>
            </a:r>
          </a:p>
          <a:p>
            <a:endParaRPr lang="en-US" dirty="0" smtClean="0"/>
          </a:p>
          <a:p>
            <a:r>
              <a:rPr lang="en-US" dirty="0" smtClean="0"/>
              <a:t>Adds the inputted task to the list.</a:t>
            </a:r>
          </a:p>
          <a:p>
            <a:endParaRPr lang="en-US" dirty="0" smtClean="0"/>
          </a:p>
          <a:p>
            <a:r>
              <a:rPr lang="en-US" dirty="0" smtClean="0"/>
              <a:t>Confirms task addition and waits for user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68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RemoveTask</a:t>
            </a:r>
            <a:r>
              <a:rPr lang="en-US" dirty="0" smtClean="0"/>
              <a:t>(List&lt;string&gt; tasks) Method: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Displays tasks and prompts the user for the number of the task to remove.</a:t>
            </a:r>
          </a:p>
          <a:p>
            <a:endParaRPr lang="en-US" dirty="0" smtClean="0"/>
          </a:p>
          <a:p>
            <a:r>
              <a:rPr lang="en-US" dirty="0" smtClean="0"/>
              <a:t>Validates the input and removes the selected task.</a:t>
            </a:r>
          </a:p>
          <a:p>
            <a:endParaRPr lang="en-US" dirty="0" smtClean="0"/>
          </a:p>
          <a:p>
            <a:r>
              <a:rPr lang="en-US" dirty="0" smtClean="0"/>
              <a:t>Informs the user whether the operation was successful.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87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MarkTaskDone</a:t>
            </a:r>
            <a:r>
              <a:rPr lang="en-US" dirty="0" smtClean="0"/>
              <a:t>(List&lt;string&gt; tasks) Method: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Displays tasks and asks the user to select one to mark as done.</a:t>
            </a:r>
          </a:p>
          <a:p>
            <a:endParaRPr lang="en-US" dirty="0" smtClean="0"/>
          </a:p>
          <a:p>
            <a:r>
              <a:rPr lang="en-US" dirty="0" smtClean="0"/>
              <a:t>Appends "(Completed)" to the selected task.</a:t>
            </a:r>
          </a:p>
          <a:p>
            <a:endParaRPr lang="en-US" dirty="0" smtClean="0"/>
          </a:p>
          <a:p>
            <a:r>
              <a:rPr lang="en-US" dirty="0" smtClean="0"/>
              <a:t>Informs the user about the update.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53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 smtClean="0"/>
              <a:t>How It Works: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When the application starts, it displays a menu with options.</a:t>
            </a:r>
          </a:p>
          <a:p>
            <a:endParaRPr lang="en-US" dirty="0" smtClean="0"/>
          </a:p>
          <a:p>
            <a:r>
              <a:rPr lang="en-US" dirty="0" smtClean="0"/>
              <a:t>The user enters a choice (1-5).</a:t>
            </a:r>
          </a:p>
          <a:p>
            <a:endParaRPr lang="en-US" dirty="0" smtClean="0"/>
          </a:p>
          <a:p>
            <a:r>
              <a:rPr lang="en-US" dirty="0" smtClean="0"/>
              <a:t>The program performs the corresponding action and refreshes the menu.</a:t>
            </a:r>
          </a:p>
          <a:p>
            <a:endParaRPr lang="en-US" dirty="0" smtClean="0"/>
          </a:p>
          <a:p>
            <a:r>
              <a:rPr lang="en-US" dirty="0" smtClean="0"/>
              <a:t>The loop continues until the user chooses option 5 (Exit).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81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ToDoList</vt:lpstr>
      <vt:lpstr>Features:</vt:lpstr>
      <vt:lpstr>Code Explanation: 1. Main Method:</vt:lpstr>
      <vt:lpstr>2. ViewTasks(List&lt;string&gt; tasks) Method:</vt:lpstr>
      <vt:lpstr>3. AddTask(List&lt;string&gt; tasks) Method:</vt:lpstr>
      <vt:lpstr>4. RemoveTask(List&lt;string&gt; tasks) Method:</vt:lpstr>
      <vt:lpstr>5. MarkTaskDone(List&lt;string&gt; tasks) Method:</vt:lpstr>
      <vt:lpstr>How It Works: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</dc:title>
  <dc:creator>Admin</dc:creator>
  <cp:lastModifiedBy>Admin</cp:lastModifiedBy>
  <cp:revision>5</cp:revision>
  <dcterms:created xsi:type="dcterms:W3CDTF">2025-03-23T12:05:26Z</dcterms:created>
  <dcterms:modified xsi:type="dcterms:W3CDTF">2025-03-23T12:16:36Z</dcterms:modified>
</cp:coreProperties>
</file>