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7" d="100"/>
          <a:sy n="107" d="100"/>
        </p:scale>
        <p:origin x="754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392F7FE-2F19-4AD3-BE9E-CA91091E98AE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19AA83A-9824-41D2-AEC4-0E2B15DBED1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(Election Data Analysis)</a:t>
          </a:r>
        </a:p>
      </dgm:t>
    </dgm:pt>
    <dgm:pt modelId="{CABC4676-082B-487C-801E-A1A3613E196F}" type="parTrans" cxnId="{7E0F2F59-22D2-4FE9-A0FB-C1728178C2FA}">
      <dgm:prSet/>
      <dgm:spPr/>
      <dgm:t>
        <a:bodyPr/>
        <a:lstStyle/>
        <a:p>
          <a:endParaRPr lang="en-US"/>
        </a:p>
      </dgm:t>
    </dgm:pt>
    <dgm:pt modelId="{9C31112C-91B0-44BB-AB85-F6C33B881542}" type="sibTrans" cxnId="{7E0F2F59-22D2-4FE9-A0FB-C1728178C2FA}">
      <dgm:prSet/>
      <dgm:spPr/>
      <dgm:t>
        <a:bodyPr/>
        <a:lstStyle/>
        <a:p>
          <a:endParaRPr lang="en-US"/>
        </a:p>
      </dgm:t>
    </dgm:pt>
    <dgm:pt modelId="{2C2C066D-EF85-4A64-8ECE-6274815385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Presented by: [Pullesh Kolapalli]</a:t>
          </a:r>
        </a:p>
      </dgm:t>
    </dgm:pt>
    <dgm:pt modelId="{2DBE39DB-93BA-4B0B-9CAA-FC9E90117784}" type="parTrans" cxnId="{BDF4A262-1CBA-45BB-9AA1-789DBCBFCE6C}">
      <dgm:prSet/>
      <dgm:spPr/>
      <dgm:t>
        <a:bodyPr/>
        <a:lstStyle/>
        <a:p>
          <a:endParaRPr lang="en-US"/>
        </a:p>
      </dgm:t>
    </dgm:pt>
    <dgm:pt modelId="{237DACD9-69DA-4ED8-B207-E215294287EB}" type="sibTrans" cxnId="{BDF4A262-1CBA-45BB-9AA1-789DBCBFCE6C}">
      <dgm:prSet/>
      <dgm:spPr/>
      <dgm:t>
        <a:bodyPr/>
        <a:lstStyle/>
        <a:p>
          <a:endParaRPr lang="en-US"/>
        </a:p>
      </dgm:t>
    </dgm:pt>
    <dgm:pt modelId="{FC9682CF-0FB2-424C-B491-EC59E66403A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Course: [</a:t>
          </a:r>
          <a:r>
            <a:rPr lang="en-IN" b="1" i="0"/>
            <a:t>DATA SCIENCE TOOLBOX: PYTHON PROGRAMMING</a:t>
          </a:r>
          <a:r>
            <a:rPr lang="en-US"/>
            <a:t>]</a:t>
          </a:r>
        </a:p>
      </dgm:t>
    </dgm:pt>
    <dgm:pt modelId="{40A0BA1B-73B2-474E-BC4C-89816AD26FE8}" type="parTrans" cxnId="{E8E8E828-5FE7-4967-A39F-D33B46F2FA94}">
      <dgm:prSet/>
      <dgm:spPr/>
      <dgm:t>
        <a:bodyPr/>
        <a:lstStyle/>
        <a:p>
          <a:endParaRPr lang="en-US"/>
        </a:p>
      </dgm:t>
    </dgm:pt>
    <dgm:pt modelId="{9FCE257B-2E9B-48A2-B1D9-53639104F6F3}" type="sibTrans" cxnId="{E8E8E828-5FE7-4967-A39F-D33B46F2FA94}">
      <dgm:prSet/>
      <dgm:spPr/>
      <dgm:t>
        <a:bodyPr/>
        <a:lstStyle/>
        <a:p>
          <a:endParaRPr lang="en-US"/>
        </a:p>
      </dgm:t>
    </dgm:pt>
    <dgm:pt modelId="{C3E2DFC3-C948-4054-AA70-C0497209F26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Course Code: [INT375]</a:t>
          </a:r>
        </a:p>
      </dgm:t>
    </dgm:pt>
    <dgm:pt modelId="{8D5D3E3E-6E07-4045-A8B2-7D1D20701DC2}" type="parTrans" cxnId="{122A824D-D134-4259-8908-F29704A3ED3D}">
      <dgm:prSet/>
      <dgm:spPr/>
      <dgm:t>
        <a:bodyPr/>
        <a:lstStyle/>
        <a:p>
          <a:endParaRPr lang="en-US"/>
        </a:p>
      </dgm:t>
    </dgm:pt>
    <dgm:pt modelId="{37A7CA3F-8960-492B-BB89-C993DB01DEBC}" type="sibTrans" cxnId="{122A824D-D134-4259-8908-F29704A3ED3D}">
      <dgm:prSet/>
      <dgm:spPr/>
      <dgm:t>
        <a:bodyPr/>
        <a:lstStyle/>
        <a:p>
          <a:endParaRPr lang="en-US"/>
        </a:p>
      </dgm:t>
    </dgm:pt>
    <dgm:pt modelId="{98E6AA5D-6758-4905-81AB-AD97B2A1D670}" type="pres">
      <dgm:prSet presAssocID="{2392F7FE-2F19-4AD3-BE9E-CA91091E98AE}" presName="root" presStyleCnt="0">
        <dgm:presLayoutVars>
          <dgm:dir/>
          <dgm:resizeHandles val="exact"/>
        </dgm:presLayoutVars>
      </dgm:prSet>
      <dgm:spPr/>
    </dgm:pt>
    <dgm:pt modelId="{B20A1C5F-FA02-47B8-ACCE-DD0AEB31F76D}" type="pres">
      <dgm:prSet presAssocID="{319AA83A-9824-41D2-AEC4-0E2B15DBED11}" presName="compNode" presStyleCnt="0"/>
      <dgm:spPr/>
    </dgm:pt>
    <dgm:pt modelId="{A3CD97C0-02D9-46F4-8AA9-2EFB767F4706}" type="pres">
      <dgm:prSet presAssocID="{319AA83A-9824-41D2-AEC4-0E2B15DBED11}" presName="bgRect" presStyleLbl="bgShp" presStyleIdx="0" presStyleCnt="4"/>
      <dgm:spPr/>
    </dgm:pt>
    <dgm:pt modelId="{344B4CE4-3DC3-41DD-B913-35AEA1E71EB2}" type="pres">
      <dgm:prSet presAssocID="{319AA83A-9824-41D2-AEC4-0E2B15DBED1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9E47285-C98A-41A4-BD4D-CA59D6F4D69F}" type="pres">
      <dgm:prSet presAssocID="{319AA83A-9824-41D2-AEC4-0E2B15DBED11}" presName="spaceRect" presStyleCnt="0"/>
      <dgm:spPr/>
    </dgm:pt>
    <dgm:pt modelId="{7EB1D166-E216-442C-B024-5BF8DC7B271F}" type="pres">
      <dgm:prSet presAssocID="{319AA83A-9824-41D2-AEC4-0E2B15DBED11}" presName="parTx" presStyleLbl="revTx" presStyleIdx="0" presStyleCnt="4">
        <dgm:presLayoutVars>
          <dgm:chMax val="0"/>
          <dgm:chPref val="0"/>
        </dgm:presLayoutVars>
      </dgm:prSet>
      <dgm:spPr/>
    </dgm:pt>
    <dgm:pt modelId="{350A281F-2755-468C-95EC-7C56A2C195EF}" type="pres">
      <dgm:prSet presAssocID="{9C31112C-91B0-44BB-AB85-F6C33B881542}" presName="sibTrans" presStyleCnt="0"/>
      <dgm:spPr/>
    </dgm:pt>
    <dgm:pt modelId="{6DF5E136-BC6E-43EA-BA93-B4BACA7F3F24}" type="pres">
      <dgm:prSet presAssocID="{2C2C066D-EF85-4A64-8ECE-6274815385AA}" presName="compNode" presStyleCnt="0"/>
      <dgm:spPr/>
    </dgm:pt>
    <dgm:pt modelId="{8FB47566-42E9-44BF-B73E-CCE2AF4AEA3C}" type="pres">
      <dgm:prSet presAssocID="{2C2C066D-EF85-4A64-8ECE-6274815385AA}" presName="bgRect" presStyleLbl="bgShp" presStyleIdx="1" presStyleCnt="4"/>
      <dgm:spPr/>
    </dgm:pt>
    <dgm:pt modelId="{BE323EC0-870F-4B6F-A364-CAB6FC1D3686}" type="pres">
      <dgm:prSet presAssocID="{2C2C066D-EF85-4A64-8ECE-6274815385A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6E2D7DF-7924-4BEA-9975-AE0388AC9B71}" type="pres">
      <dgm:prSet presAssocID="{2C2C066D-EF85-4A64-8ECE-6274815385AA}" presName="spaceRect" presStyleCnt="0"/>
      <dgm:spPr/>
    </dgm:pt>
    <dgm:pt modelId="{F94DAB5B-FB4F-4A6F-BD96-C94FCCC9A078}" type="pres">
      <dgm:prSet presAssocID="{2C2C066D-EF85-4A64-8ECE-6274815385AA}" presName="parTx" presStyleLbl="revTx" presStyleIdx="1" presStyleCnt="4">
        <dgm:presLayoutVars>
          <dgm:chMax val="0"/>
          <dgm:chPref val="0"/>
        </dgm:presLayoutVars>
      </dgm:prSet>
      <dgm:spPr/>
    </dgm:pt>
    <dgm:pt modelId="{79937829-905E-4D1C-A56B-66D40F55338B}" type="pres">
      <dgm:prSet presAssocID="{237DACD9-69DA-4ED8-B207-E215294287EB}" presName="sibTrans" presStyleCnt="0"/>
      <dgm:spPr/>
    </dgm:pt>
    <dgm:pt modelId="{119FE165-4776-4E74-BFC2-30B6E1B7C1E4}" type="pres">
      <dgm:prSet presAssocID="{FC9682CF-0FB2-424C-B491-EC59E66403AE}" presName="compNode" presStyleCnt="0"/>
      <dgm:spPr/>
    </dgm:pt>
    <dgm:pt modelId="{0D04A58B-E01A-42C8-9A3D-A5EDDB0FB399}" type="pres">
      <dgm:prSet presAssocID="{FC9682CF-0FB2-424C-B491-EC59E66403AE}" presName="bgRect" presStyleLbl="bgShp" presStyleIdx="2" presStyleCnt="4"/>
      <dgm:spPr/>
    </dgm:pt>
    <dgm:pt modelId="{4F89A36C-4C81-4247-B529-40B752B3B651}" type="pres">
      <dgm:prSet presAssocID="{FC9682CF-0FB2-424C-B491-EC59E66403A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5C1863FC-214D-4114-AECD-1E2E3576B63A}" type="pres">
      <dgm:prSet presAssocID="{FC9682CF-0FB2-424C-B491-EC59E66403AE}" presName="spaceRect" presStyleCnt="0"/>
      <dgm:spPr/>
    </dgm:pt>
    <dgm:pt modelId="{8DEB2B8C-6441-42A4-8A5C-34C1519411F5}" type="pres">
      <dgm:prSet presAssocID="{FC9682CF-0FB2-424C-B491-EC59E66403AE}" presName="parTx" presStyleLbl="revTx" presStyleIdx="2" presStyleCnt="4">
        <dgm:presLayoutVars>
          <dgm:chMax val="0"/>
          <dgm:chPref val="0"/>
        </dgm:presLayoutVars>
      </dgm:prSet>
      <dgm:spPr/>
    </dgm:pt>
    <dgm:pt modelId="{03213B53-FFCD-4AC0-BE9C-25FCB724CA97}" type="pres">
      <dgm:prSet presAssocID="{9FCE257B-2E9B-48A2-B1D9-53639104F6F3}" presName="sibTrans" presStyleCnt="0"/>
      <dgm:spPr/>
    </dgm:pt>
    <dgm:pt modelId="{FC1F2348-AAF8-4676-9C69-FF219705B8D0}" type="pres">
      <dgm:prSet presAssocID="{C3E2DFC3-C948-4054-AA70-C0497209F269}" presName="compNode" presStyleCnt="0"/>
      <dgm:spPr/>
    </dgm:pt>
    <dgm:pt modelId="{A096C349-5F02-4327-B0B2-7C0860B33880}" type="pres">
      <dgm:prSet presAssocID="{C3E2DFC3-C948-4054-AA70-C0497209F269}" presName="bgRect" presStyleLbl="bgShp" presStyleIdx="3" presStyleCnt="4"/>
      <dgm:spPr/>
    </dgm:pt>
    <dgm:pt modelId="{27D7BD2F-CDB5-4A8A-9B28-1F17F8EE9C71}" type="pres">
      <dgm:prSet presAssocID="{C3E2DFC3-C948-4054-AA70-C0497209F26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7F901E67-B37B-4AD8-BC31-DF8281A6C6CB}" type="pres">
      <dgm:prSet presAssocID="{C3E2DFC3-C948-4054-AA70-C0497209F269}" presName="spaceRect" presStyleCnt="0"/>
      <dgm:spPr/>
    </dgm:pt>
    <dgm:pt modelId="{103E601A-E352-4465-A2CC-C2E0EDA914C6}" type="pres">
      <dgm:prSet presAssocID="{C3E2DFC3-C948-4054-AA70-C0497209F269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BC4BFA01-AB6C-41A8-B634-C09CACA80702}" type="presOf" srcId="{2392F7FE-2F19-4AD3-BE9E-CA91091E98AE}" destId="{98E6AA5D-6758-4905-81AB-AD97B2A1D670}" srcOrd="0" destOrd="0" presId="urn:microsoft.com/office/officeart/2018/2/layout/IconVerticalSolidList"/>
    <dgm:cxn modelId="{049D5D1D-04FE-4375-91B8-13570EFB3891}" type="presOf" srcId="{C3E2DFC3-C948-4054-AA70-C0497209F269}" destId="{103E601A-E352-4465-A2CC-C2E0EDA914C6}" srcOrd="0" destOrd="0" presId="urn:microsoft.com/office/officeart/2018/2/layout/IconVerticalSolidList"/>
    <dgm:cxn modelId="{E8E8E828-5FE7-4967-A39F-D33B46F2FA94}" srcId="{2392F7FE-2F19-4AD3-BE9E-CA91091E98AE}" destId="{FC9682CF-0FB2-424C-B491-EC59E66403AE}" srcOrd="2" destOrd="0" parTransId="{40A0BA1B-73B2-474E-BC4C-89816AD26FE8}" sibTransId="{9FCE257B-2E9B-48A2-B1D9-53639104F6F3}"/>
    <dgm:cxn modelId="{BDF4A262-1CBA-45BB-9AA1-789DBCBFCE6C}" srcId="{2392F7FE-2F19-4AD3-BE9E-CA91091E98AE}" destId="{2C2C066D-EF85-4A64-8ECE-6274815385AA}" srcOrd="1" destOrd="0" parTransId="{2DBE39DB-93BA-4B0B-9CAA-FC9E90117784}" sibTransId="{237DACD9-69DA-4ED8-B207-E215294287EB}"/>
    <dgm:cxn modelId="{122A824D-D134-4259-8908-F29704A3ED3D}" srcId="{2392F7FE-2F19-4AD3-BE9E-CA91091E98AE}" destId="{C3E2DFC3-C948-4054-AA70-C0497209F269}" srcOrd="3" destOrd="0" parTransId="{8D5D3E3E-6E07-4045-A8B2-7D1D20701DC2}" sibTransId="{37A7CA3F-8960-492B-BB89-C993DB01DEBC}"/>
    <dgm:cxn modelId="{7E0F2F59-22D2-4FE9-A0FB-C1728178C2FA}" srcId="{2392F7FE-2F19-4AD3-BE9E-CA91091E98AE}" destId="{319AA83A-9824-41D2-AEC4-0E2B15DBED11}" srcOrd="0" destOrd="0" parTransId="{CABC4676-082B-487C-801E-A1A3613E196F}" sibTransId="{9C31112C-91B0-44BB-AB85-F6C33B881542}"/>
    <dgm:cxn modelId="{D90285A9-CDFB-435B-A5E2-D034BCE99A78}" type="presOf" srcId="{FC9682CF-0FB2-424C-B491-EC59E66403AE}" destId="{8DEB2B8C-6441-42A4-8A5C-34C1519411F5}" srcOrd="0" destOrd="0" presId="urn:microsoft.com/office/officeart/2018/2/layout/IconVerticalSolidList"/>
    <dgm:cxn modelId="{6E2F83CA-57DA-4A39-80F6-CFE9F8847688}" type="presOf" srcId="{319AA83A-9824-41D2-AEC4-0E2B15DBED11}" destId="{7EB1D166-E216-442C-B024-5BF8DC7B271F}" srcOrd="0" destOrd="0" presId="urn:microsoft.com/office/officeart/2018/2/layout/IconVerticalSolidList"/>
    <dgm:cxn modelId="{9A0702E3-4DB8-4E33-BDE1-020B504A1A29}" type="presOf" srcId="{2C2C066D-EF85-4A64-8ECE-6274815385AA}" destId="{F94DAB5B-FB4F-4A6F-BD96-C94FCCC9A078}" srcOrd="0" destOrd="0" presId="urn:microsoft.com/office/officeart/2018/2/layout/IconVerticalSolidList"/>
    <dgm:cxn modelId="{35ED4B0B-0E59-493A-8216-6A07A85E34CE}" type="presParOf" srcId="{98E6AA5D-6758-4905-81AB-AD97B2A1D670}" destId="{B20A1C5F-FA02-47B8-ACCE-DD0AEB31F76D}" srcOrd="0" destOrd="0" presId="urn:microsoft.com/office/officeart/2018/2/layout/IconVerticalSolidList"/>
    <dgm:cxn modelId="{2CF6264F-39D5-4516-82DD-B4B9F39FC06F}" type="presParOf" srcId="{B20A1C5F-FA02-47B8-ACCE-DD0AEB31F76D}" destId="{A3CD97C0-02D9-46F4-8AA9-2EFB767F4706}" srcOrd="0" destOrd="0" presId="urn:microsoft.com/office/officeart/2018/2/layout/IconVerticalSolidList"/>
    <dgm:cxn modelId="{7F569E5A-4B5F-40E9-A94E-76AD65E9131C}" type="presParOf" srcId="{B20A1C5F-FA02-47B8-ACCE-DD0AEB31F76D}" destId="{344B4CE4-3DC3-41DD-B913-35AEA1E71EB2}" srcOrd="1" destOrd="0" presId="urn:microsoft.com/office/officeart/2018/2/layout/IconVerticalSolidList"/>
    <dgm:cxn modelId="{B4061FA3-6A76-48CC-A7E3-BA350FFAD8C7}" type="presParOf" srcId="{B20A1C5F-FA02-47B8-ACCE-DD0AEB31F76D}" destId="{39E47285-C98A-41A4-BD4D-CA59D6F4D69F}" srcOrd="2" destOrd="0" presId="urn:microsoft.com/office/officeart/2018/2/layout/IconVerticalSolidList"/>
    <dgm:cxn modelId="{B5313431-54FC-46EC-8893-C2F19948E416}" type="presParOf" srcId="{B20A1C5F-FA02-47B8-ACCE-DD0AEB31F76D}" destId="{7EB1D166-E216-442C-B024-5BF8DC7B271F}" srcOrd="3" destOrd="0" presId="urn:microsoft.com/office/officeart/2018/2/layout/IconVerticalSolidList"/>
    <dgm:cxn modelId="{05663169-51AD-4E28-AC88-B566218EDBAA}" type="presParOf" srcId="{98E6AA5D-6758-4905-81AB-AD97B2A1D670}" destId="{350A281F-2755-468C-95EC-7C56A2C195EF}" srcOrd="1" destOrd="0" presId="urn:microsoft.com/office/officeart/2018/2/layout/IconVerticalSolidList"/>
    <dgm:cxn modelId="{6CBFF126-571B-4F47-97DF-BA0FF0670A39}" type="presParOf" srcId="{98E6AA5D-6758-4905-81AB-AD97B2A1D670}" destId="{6DF5E136-BC6E-43EA-BA93-B4BACA7F3F24}" srcOrd="2" destOrd="0" presId="urn:microsoft.com/office/officeart/2018/2/layout/IconVerticalSolidList"/>
    <dgm:cxn modelId="{5C5724DB-46A8-49B2-9472-D4714D25EC41}" type="presParOf" srcId="{6DF5E136-BC6E-43EA-BA93-B4BACA7F3F24}" destId="{8FB47566-42E9-44BF-B73E-CCE2AF4AEA3C}" srcOrd="0" destOrd="0" presId="urn:microsoft.com/office/officeart/2018/2/layout/IconVerticalSolidList"/>
    <dgm:cxn modelId="{8964A2DF-C4E2-4F0A-80B5-00D78D60F736}" type="presParOf" srcId="{6DF5E136-BC6E-43EA-BA93-B4BACA7F3F24}" destId="{BE323EC0-870F-4B6F-A364-CAB6FC1D3686}" srcOrd="1" destOrd="0" presId="urn:microsoft.com/office/officeart/2018/2/layout/IconVerticalSolidList"/>
    <dgm:cxn modelId="{D9898A9A-6E19-480A-9317-865B2CF7D21D}" type="presParOf" srcId="{6DF5E136-BC6E-43EA-BA93-B4BACA7F3F24}" destId="{86E2D7DF-7924-4BEA-9975-AE0388AC9B71}" srcOrd="2" destOrd="0" presId="urn:microsoft.com/office/officeart/2018/2/layout/IconVerticalSolidList"/>
    <dgm:cxn modelId="{C1B22DB3-10E4-4C82-9EC0-31605F806447}" type="presParOf" srcId="{6DF5E136-BC6E-43EA-BA93-B4BACA7F3F24}" destId="{F94DAB5B-FB4F-4A6F-BD96-C94FCCC9A078}" srcOrd="3" destOrd="0" presId="urn:microsoft.com/office/officeart/2018/2/layout/IconVerticalSolidList"/>
    <dgm:cxn modelId="{CA2B0A1C-8282-437B-AB53-8817AD77C6C5}" type="presParOf" srcId="{98E6AA5D-6758-4905-81AB-AD97B2A1D670}" destId="{79937829-905E-4D1C-A56B-66D40F55338B}" srcOrd="3" destOrd="0" presId="urn:microsoft.com/office/officeart/2018/2/layout/IconVerticalSolidList"/>
    <dgm:cxn modelId="{646288BC-24E5-441C-B571-0AC3D217B031}" type="presParOf" srcId="{98E6AA5D-6758-4905-81AB-AD97B2A1D670}" destId="{119FE165-4776-4E74-BFC2-30B6E1B7C1E4}" srcOrd="4" destOrd="0" presId="urn:microsoft.com/office/officeart/2018/2/layout/IconVerticalSolidList"/>
    <dgm:cxn modelId="{9AF456B3-B565-4E98-B673-43C376433640}" type="presParOf" srcId="{119FE165-4776-4E74-BFC2-30B6E1B7C1E4}" destId="{0D04A58B-E01A-42C8-9A3D-A5EDDB0FB399}" srcOrd="0" destOrd="0" presId="urn:microsoft.com/office/officeart/2018/2/layout/IconVerticalSolidList"/>
    <dgm:cxn modelId="{2164A634-0DBE-4A52-AD89-6398C7ED599A}" type="presParOf" srcId="{119FE165-4776-4E74-BFC2-30B6E1B7C1E4}" destId="{4F89A36C-4C81-4247-B529-40B752B3B651}" srcOrd="1" destOrd="0" presId="urn:microsoft.com/office/officeart/2018/2/layout/IconVerticalSolidList"/>
    <dgm:cxn modelId="{5C83C2B1-CE75-469E-B01A-09ACBF08E543}" type="presParOf" srcId="{119FE165-4776-4E74-BFC2-30B6E1B7C1E4}" destId="{5C1863FC-214D-4114-AECD-1E2E3576B63A}" srcOrd="2" destOrd="0" presId="urn:microsoft.com/office/officeart/2018/2/layout/IconVerticalSolidList"/>
    <dgm:cxn modelId="{32425AEE-66E8-4860-AF56-F06CAD514715}" type="presParOf" srcId="{119FE165-4776-4E74-BFC2-30B6E1B7C1E4}" destId="{8DEB2B8C-6441-42A4-8A5C-34C1519411F5}" srcOrd="3" destOrd="0" presId="urn:microsoft.com/office/officeart/2018/2/layout/IconVerticalSolidList"/>
    <dgm:cxn modelId="{18FD1150-969F-4126-BA2A-D467B756B0E8}" type="presParOf" srcId="{98E6AA5D-6758-4905-81AB-AD97B2A1D670}" destId="{03213B53-FFCD-4AC0-BE9C-25FCB724CA97}" srcOrd="5" destOrd="0" presId="urn:microsoft.com/office/officeart/2018/2/layout/IconVerticalSolidList"/>
    <dgm:cxn modelId="{994EA90A-4966-44E2-8A63-A2669E77286E}" type="presParOf" srcId="{98E6AA5D-6758-4905-81AB-AD97B2A1D670}" destId="{FC1F2348-AAF8-4676-9C69-FF219705B8D0}" srcOrd="6" destOrd="0" presId="urn:microsoft.com/office/officeart/2018/2/layout/IconVerticalSolidList"/>
    <dgm:cxn modelId="{3EC72A97-D573-4A20-9681-56C1956AFFBC}" type="presParOf" srcId="{FC1F2348-AAF8-4676-9C69-FF219705B8D0}" destId="{A096C349-5F02-4327-B0B2-7C0860B33880}" srcOrd="0" destOrd="0" presId="urn:microsoft.com/office/officeart/2018/2/layout/IconVerticalSolidList"/>
    <dgm:cxn modelId="{3B8067AF-267C-4035-AAEF-5B4C529F8341}" type="presParOf" srcId="{FC1F2348-AAF8-4676-9C69-FF219705B8D0}" destId="{27D7BD2F-CDB5-4A8A-9B28-1F17F8EE9C71}" srcOrd="1" destOrd="0" presId="urn:microsoft.com/office/officeart/2018/2/layout/IconVerticalSolidList"/>
    <dgm:cxn modelId="{FE77FF39-5E6C-424B-AEC4-0E6E9D6A3A02}" type="presParOf" srcId="{FC1F2348-AAF8-4676-9C69-FF219705B8D0}" destId="{7F901E67-B37B-4AD8-BC31-DF8281A6C6CB}" srcOrd="2" destOrd="0" presId="urn:microsoft.com/office/officeart/2018/2/layout/IconVerticalSolidList"/>
    <dgm:cxn modelId="{280B8197-1321-49A3-9CA8-A89BB03F372E}" type="presParOf" srcId="{FC1F2348-AAF8-4676-9C69-FF219705B8D0}" destId="{103E601A-E352-4465-A2CC-C2E0EDA914C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A02132B-9166-4FD8-A6E0-793F516BAE23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466322A-2D1F-45BA-9506-738E7D0ED280}">
      <dgm:prSet/>
      <dgm:spPr/>
      <dgm:t>
        <a:bodyPr/>
        <a:lstStyle/>
        <a:p>
          <a:r>
            <a:rPr lang="en-IN"/>
            <a:t>Aim: Analyze the role of Independent candidates in 2024 elections</a:t>
          </a:r>
          <a:endParaRPr lang="en-US"/>
        </a:p>
      </dgm:t>
    </dgm:pt>
    <dgm:pt modelId="{D8A2EFA2-AC9E-4E54-8A3A-B2D20D3081DE}" type="parTrans" cxnId="{5B8CDB85-8A46-4CF6-A37C-4EA78D4A8C94}">
      <dgm:prSet/>
      <dgm:spPr/>
      <dgm:t>
        <a:bodyPr/>
        <a:lstStyle/>
        <a:p>
          <a:endParaRPr lang="en-US"/>
        </a:p>
      </dgm:t>
    </dgm:pt>
    <dgm:pt modelId="{00700523-B5AA-4933-9201-27F40F3EFCA7}" type="sibTrans" cxnId="{5B8CDB85-8A46-4CF6-A37C-4EA78D4A8C94}">
      <dgm:prSet/>
      <dgm:spPr/>
      <dgm:t>
        <a:bodyPr/>
        <a:lstStyle/>
        <a:p>
          <a:endParaRPr lang="en-US"/>
        </a:p>
      </dgm:t>
    </dgm:pt>
    <dgm:pt modelId="{60144266-A20F-4293-9112-17AC54EF279C}">
      <dgm:prSet/>
      <dgm:spPr/>
      <dgm:t>
        <a:bodyPr/>
        <a:lstStyle/>
        <a:p>
          <a:r>
            <a:rPr lang="en-IN"/>
            <a:t>Dataset includes vote distribution, gender-wise participation</a:t>
          </a:r>
          <a:endParaRPr lang="en-US"/>
        </a:p>
      </dgm:t>
    </dgm:pt>
    <dgm:pt modelId="{7C36CCAD-C5A8-4E91-BBE1-7611DE643627}" type="parTrans" cxnId="{2739D714-F990-47B3-B6F5-5DBE8754171B}">
      <dgm:prSet/>
      <dgm:spPr/>
      <dgm:t>
        <a:bodyPr/>
        <a:lstStyle/>
        <a:p>
          <a:endParaRPr lang="en-US"/>
        </a:p>
      </dgm:t>
    </dgm:pt>
    <dgm:pt modelId="{D2BCFBCA-B34D-4E86-A8BD-82DCA3E9C872}" type="sibTrans" cxnId="{2739D714-F990-47B3-B6F5-5DBE8754171B}">
      <dgm:prSet/>
      <dgm:spPr/>
      <dgm:t>
        <a:bodyPr/>
        <a:lstStyle/>
        <a:p>
          <a:endParaRPr lang="en-US"/>
        </a:p>
      </dgm:t>
    </dgm:pt>
    <dgm:pt modelId="{16978AB6-6D60-4C11-AEF6-AC5F284FBE21}">
      <dgm:prSet/>
      <dgm:spPr/>
      <dgm:t>
        <a:bodyPr/>
        <a:lstStyle/>
        <a:p>
          <a:r>
            <a:rPr lang="en-IN"/>
            <a:t>Tools: Python, Pandas, Matplotlib, Seaborn</a:t>
          </a:r>
          <a:endParaRPr lang="en-US"/>
        </a:p>
      </dgm:t>
    </dgm:pt>
    <dgm:pt modelId="{FA39EE5E-2E58-42F2-8C5C-CF9727BEC486}" type="parTrans" cxnId="{BCC201EE-4CC8-4F4D-B999-AAC5E69FBC4C}">
      <dgm:prSet/>
      <dgm:spPr/>
      <dgm:t>
        <a:bodyPr/>
        <a:lstStyle/>
        <a:p>
          <a:endParaRPr lang="en-US"/>
        </a:p>
      </dgm:t>
    </dgm:pt>
    <dgm:pt modelId="{DA8429D7-98D4-4E4E-A98C-50D00A993E55}" type="sibTrans" cxnId="{BCC201EE-4CC8-4F4D-B999-AAC5E69FBC4C}">
      <dgm:prSet/>
      <dgm:spPr/>
      <dgm:t>
        <a:bodyPr/>
        <a:lstStyle/>
        <a:p>
          <a:endParaRPr lang="en-US"/>
        </a:p>
      </dgm:t>
    </dgm:pt>
    <dgm:pt modelId="{E0FDB2CF-07C0-4D05-8403-6B1A5FA2F730}">
      <dgm:prSet/>
      <dgm:spPr/>
      <dgm:t>
        <a:bodyPr/>
        <a:lstStyle/>
        <a:p>
          <a:r>
            <a:rPr lang="en-IN"/>
            <a:t>Focus on district and candidate patterns</a:t>
          </a:r>
          <a:endParaRPr lang="en-US"/>
        </a:p>
      </dgm:t>
    </dgm:pt>
    <dgm:pt modelId="{9B3978C8-ADDE-4A17-BC13-2222D7F44094}" type="parTrans" cxnId="{25505DB9-C8BE-437B-8DE5-F0DF7DFCBAB7}">
      <dgm:prSet/>
      <dgm:spPr/>
      <dgm:t>
        <a:bodyPr/>
        <a:lstStyle/>
        <a:p>
          <a:endParaRPr lang="en-US"/>
        </a:p>
      </dgm:t>
    </dgm:pt>
    <dgm:pt modelId="{FCDF7313-C695-4847-9A82-EFB80DB715C0}" type="sibTrans" cxnId="{25505DB9-C8BE-437B-8DE5-F0DF7DFCBAB7}">
      <dgm:prSet/>
      <dgm:spPr/>
      <dgm:t>
        <a:bodyPr/>
        <a:lstStyle/>
        <a:p>
          <a:endParaRPr lang="en-US"/>
        </a:p>
      </dgm:t>
    </dgm:pt>
    <dgm:pt modelId="{FF6ED36B-4C71-47B3-9FAF-6635E0FC6A2B}">
      <dgm:prSet/>
      <dgm:spPr/>
      <dgm:t>
        <a:bodyPr/>
        <a:lstStyle/>
        <a:p>
          <a:r>
            <a:rPr lang="en-IN"/>
            <a:t>Address voter turnout and winner dominance</a:t>
          </a:r>
          <a:endParaRPr lang="en-US"/>
        </a:p>
      </dgm:t>
    </dgm:pt>
    <dgm:pt modelId="{85772CCE-2007-46BB-B58E-F02C35540B7F}" type="parTrans" cxnId="{5A0D5CFC-83C6-464E-B525-D6F944E05645}">
      <dgm:prSet/>
      <dgm:spPr/>
      <dgm:t>
        <a:bodyPr/>
        <a:lstStyle/>
        <a:p>
          <a:endParaRPr lang="en-US"/>
        </a:p>
      </dgm:t>
    </dgm:pt>
    <dgm:pt modelId="{23D469EB-983B-4313-8341-C9064E8D482C}" type="sibTrans" cxnId="{5A0D5CFC-83C6-464E-B525-D6F944E05645}">
      <dgm:prSet/>
      <dgm:spPr/>
      <dgm:t>
        <a:bodyPr/>
        <a:lstStyle/>
        <a:p>
          <a:endParaRPr lang="en-US"/>
        </a:p>
      </dgm:t>
    </dgm:pt>
    <dgm:pt modelId="{F2AD4F8A-9BBA-4603-96BB-F63ECE0E6AB6}">
      <dgm:prSet/>
      <dgm:spPr/>
      <dgm:t>
        <a:bodyPr/>
        <a:lstStyle/>
        <a:p>
          <a:r>
            <a:rPr lang="en-IN"/>
            <a:t>Identify correlations and outliers</a:t>
          </a:r>
          <a:endParaRPr lang="en-US"/>
        </a:p>
      </dgm:t>
    </dgm:pt>
    <dgm:pt modelId="{7A9D53BA-FAB3-4B8E-BC79-D964EC4ED190}" type="parTrans" cxnId="{4534D62B-D923-4BAA-B1DC-EA91E4AC7993}">
      <dgm:prSet/>
      <dgm:spPr/>
      <dgm:t>
        <a:bodyPr/>
        <a:lstStyle/>
        <a:p>
          <a:endParaRPr lang="en-US"/>
        </a:p>
      </dgm:t>
    </dgm:pt>
    <dgm:pt modelId="{93908A73-7863-4149-A528-9634C4F262F7}" type="sibTrans" cxnId="{4534D62B-D923-4BAA-B1DC-EA91E4AC7993}">
      <dgm:prSet/>
      <dgm:spPr/>
      <dgm:t>
        <a:bodyPr/>
        <a:lstStyle/>
        <a:p>
          <a:endParaRPr lang="en-US"/>
        </a:p>
      </dgm:t>
    </dgm:pt>
    <dgm:pt modelId="{231ED4B8-9578-49B1-882C-03C97377B2BD}">
      <dgm:prSet/>
      <dgm:spPr/>
      <dgm:t>
        <a:bodyPr/>
        <a:lstStyle/>
        <a:p>
          <a:r>
            <a:rPr lang="en-IN"/>
            <a:t>Present visually-driven insights</a:t>
          </a:r>
          <a:endParaRPr lang="en-US"/>
        </a:p>
      </dgm:t>
    </dgm:pt>
    <dgm:pt modelId="{AA796DB3-1616-43C3-9517-3AC693CFD18C}" type="parTrans" cxnId="{45709610-69F2-412D-AE22-589CA3BCD3B8}">
      <dgm:prSet/>
      <dgm:spPr/>
      <dgm:t>
        <a:bodyPr/>
        <a:lstStyle/>
        <a:p>
          <a:endParaRPr lang="en-US"/>
        </a:p>
      </dgm:t>
    </dgm:pt>
    <dgm:pt modelId="{E60F290B-EF56-4A70-89F0-17E2FD6C7C63}" type="sibTrans" cxnId="{45709610-69F2-412D-AE22-589CA3BCD3B8}">
      <dgm:prSet/>
      <dgm:spPr/>
      <dgm:t>
        <a:bodyPr/>
        <a:lstStyle/>
        <a:p>
          <a:endParaRPr lang="en-US"/>
        </a:p>
      </dgm:t>
    </dgm:pt>
    <dgm:pt modelId="{D2BE86E6-D330-4A63-A511-6583340E9DE7}" type="pres">
      <dgm:prSet presAssocID="{8A02132B-9166-4FD8-A6E0-793F516BAE23}" presName="vert0" presStyleCnt="0">
        <dgm:presLayoutVars>
          <dgm:dir/>
          <dgm:animOne val="branch"/>
          <dgm:animLvl val="lvl"/>
        </dgm:presLayoutVars>
      </dgm:prSet>
      <dgm:spPr/>
    </dgm:pt>
    <dgm:pt modelId="{2830346B-5B36-46BC-85C9-C165DDC8B348}" type="pres">
      <dgm:prSet presAssocID="{9466322A-2D1F-45BA-9506-738E7D0ED280}" presName="thickLine" presStyleLbl="alignNode1" presStyleIdx="0" presStyleCnt="7"/>
      <dgm:spPr/>
    </dgm:pt>
    <dgm:pt modelId="{00B6A22D-6BD4-4082-B7DC-C98D39DE1B7D}" type="pres">
      <dgm:prSet presAssocID="{9466322A-2D1F-45BA-9506-738E7D0ED280}" presName="horz1" presStyleCnt="0"/>
      <dgm:spPr/>
    </dgm:pt>
    <dgm:pt modelId="{A14816AD-B0F9-477F-AB8B-38FFEC60ED26}" type="pres">
      <dgm:prSet presAssocID="{9466322A-2D1F-45BA-9506-738E7D0ED280}" presName="tx1" presStyleLbl="revTx" presStyleIdx="0" presStyleCnt="7"/>
      <dgm:spPr/>
    </dgm:pt>
    <dgm:pt modelId="{508B3D48-8787-4E31-9FD3-CE820AC501D2}" type="pres">
      <dgm:prSet presAssocID="{9466322A-2D1F-45BA-9506-738E7D0ED280}" presName="vert1" presStyleCnt="0"/>
      <dgm:spPr/>
    </dgm:pt>
    <dgm:pt modelId="{7D98F831-870D-440D-8E24-F19ADA95FD4E}" type="pres">
      <dgm:prSet presAssocID="{60144266-A20F-4293-9112-17AC54EF279C}" presName="thickLine" presStyleLbl="alignNode1" presStyleIdx="1" presStyleCnt="7"/>
      <dgm:spPr/>
    </dgm:pt>
    <dgm:pt modelId="{1F58AB88-6A62-4572-8487-DD8B190D0D8F}" type="pres">
      <dgm:prSet presAssocID="{60144266-A20F-4293-9112-17AC54EF279C}" presName="horz1" presStyleCnt="0"/>
      <dgm:spPr/>
    </dgm:pt>
    <dgm:pt modelId="{81AEFFA1-95FF-476A-BCCF-4CCA175AE912}" type="pres">
      <dgm:prSet presAssocID="{60144266-A20F-4293-9112-17AC54EF279C}" presName="tx1" presStyleLbl="revTx" presStyleIdx="1" presStyleCnt="7"/>
      <dgm:spPr/>
    </dgm:pt>
    <dgm:pt modelId="{F5F661AA-3E95-49E0-B57F-81F93C7661AD}" type="pres">
      <dgm:prSet presAssocID="{60144266-A20F-4293-9112-17AC54EF279C}" presName="vert1" presStyleCnt="0"/>
      <dgm:spPr/>
    </dgm:pt>
    <dgm:pt modelId="{7A036B88-8883-4971-988D-FD35DD72ED31}" type="pres">
      <dgm:prSet presAssocID="{16978AB6-6D60-4C11-AEF6-AC5F284FBE21}" presName="thickLine" presStyleLbl="alignNode1" presStyleIdx="2" presStyleCnt="7"/>
      <dgm:spPr/>
    </dgm:pt>
    <dgm:pt modelId="{86B0F5CF-00AA-403C-A21D-58527074A938}" type="pres">
      <dgm:prSet presAssocID="{16978AB6-6D60-4C11-AEF6-AC5F284FBE21}" presName="horz1" presStyleCnt="0"/>
      <dgm:spPr/>
    </dgm:pt>
    <dgm:pt modelId="{78A5E219-DE92-41BD-9CBF-B8DCBEF5AFAA}" type="pres">
      <dgm:prSet presAssocID="{16978AB6-6D60-4C11-AEF6-AC5F284FBE21}" presName="tx1" presStyleLbl="revTx" presStyleIdx="2" presStyleCnt="7"/>
      <dgm:spPr/>
    </dgm:pt>
    <dgm:pt modelId="{5D0F1CA7-1103-4E21-8DBA-7894D4A305E3}" type="pres">
      <dgm:prSet presAssocID="{16978AB6-6D60-4C11-AEF6-AC5F284FBE21}" presName="vert1" presStyleCnt="0"/>
      <dgm:spPr/>
    </dgm:pt>
    <dgm:pt modelId="{48D49043-D563-4AE9-ADB8-F17B9B4A9F03}" type="pres">
      <dgm:prSet presAssocID="{E0FDB2CF-07C0-4D05-8403-6B1A5FA2F730}" presName="thickLine" presStyleLbl="alignNode1" presStyleIdx="3" presStyleCnt="7"/>
      <dgm:spPr/>
    </dgm:pt>
    <dgm:pt modelId="{A60A7874-9746-40B6-84A6-73229F8AA4D6}" type="pres">
      <dgm:prSet presAssocID="{E0FDB2CF-07C0-4D05-8403-6B1A5FA2F730}" presName="horz1" presStyleCnt="0"/>
      <dgm:spPr/>
    </dgm:pt>
    <dgm:pt modelId="{94259DA1-2890-4702-A790-00FE4492A35D}" type="pres">
      <dgm:prSet presAssocID="{E0FDB2CF-07C0-4D05-8403-6B1A5FA2F730}" presName="tx1" presStyleLbl="revTx" presStyleIdx="3" presStyleCnt="7"/>
      <dgm:spPr/>
    </dgm:pt>
    <dgm:pt modelId="{8ED67803-A73C-41DC-AF9E-49F908DB9E05}" type="pres">
      <dgm:prSet presAssocID="{E0FDB2CF-07C0-4D05-8403-6B1A5FA2F730}" presName="vert1" presStyleCnt="0"/>
      <dgm:spPr/>
    </dgm:pt>
    <dgm:pt modelId="{4DB47E82-BE17-40B0-978B-865E0C91681A}" type="pres">
      <dgm:prSet presAssocID="{FF6ED36B-4C71-47B3-9FAF-6635E0FC6A2B}" presName="thickLine" presStyleLbl="alignNode1" presStyleIdx="4" presStyleCnt="7"/>
      <dgm:spPr/>
    </dgm:pt>
    <dgm:pt modelId="{92EBD6F6-5F9D-429A-A51A-D9DCDB3FC264}" type="pres">
      <dgm:prSet presAssocID="{FF6ED36B-4C71-47B3-9FAF-6635E0FC6A2B}" presName="horz1" presStyleCnt="0"/>
      <dgm:spPr/>
    </dgm:pt>
    <dgm:pt modelId="{DA4A471F-F4F1-4C67-9119-E03678EBFF3F}" type="pres">
      <dgm:prSet presAssocID="{FF6ED36B-4C71-47B3-9FAF-6635E0FC6A2B}" presName="tx1" presStyleLbl="revTx" presStyleIdx="4" presStyleCnt="7"/>
      <dgm:spPr/>
    </dgm:pt>
    <dgm:pt modelId="{403F5AC5-E43C-4A71-87C4-B9484AF806E1}" type="pres">
      <dgm:prSet presAssocID="{FF6ED36B-4C71-47B3-9FAF-6635E0FC6A2B}" presName="vert1" presStyleCnt="0"/>
      <dgm:spPr/>
    </dgm:pt>
    <dgm:pt modelId="{8446F4CA-3A9A-463C-A8F6-22C5B10BAA6F}" type="pres">
      <dgm:prSet presAssocID="{F2AD4F8A-9BBA-4603-96BB-F63ECE0E6AB6}" presName="thickLine" presStyleLbl="alignNode1" presStyleIdx="5" presStyleCnt="7"/>
      <dgm:spPr/>
    </dgm:pt>
    <dgm:pt modelId="{F804BADC-9D58-4F47-8AA2-FD7809129FE6}" type="pres">
      <dgm:prSet presAssocID="{F2AD4F8A-9BBA-4603-96BB-F63ECE0E6AB6}" presName="horz1" presStyleCnt="0"/>
      <dgm:spPr/>
    </dgm:pt>
    <dgm:pt modelId="{C8BD30D1-700F-403D-902A-426A21E73367}" type="pres">
      <dgm:prSet presAssocID="{F2AD4F8A-9BBA-4603-96BB-F63ECE0E6AB6}" presName="tx1" presStyleLbl="revTx" presStyleIdx="5" presStyleCnt="7"/>
      <dgm:spPr/>
    </dgm:pt>
    <dgm:pt modelId="{8BF6A8AA-84B0-4E27-9DE5-481A5CA95738}" type="pres">
      <dgm:prSet presAssocID="{F2AD4F8A-9BBA-4603-96BB-F63ECE0E6AB6}" presName="vert1" presStyleCnt="0"/>
      <dgm:spPr/>
    </dgm:pt>
    <dgm:pt modelId="{EAC9D77C-5F7E-41DF-BCC8-20AA79E99C88}" type="pres">
      <dgm:prSet presAssocID="{231ED4B8-9578-49B1-882C-03C97377B2BD}" presName="thickLine" presStyleLbl="alignNode1" presStyleIdx="6" presStyleCnt="7"/>
      <dgm:spPr/>
    </dgm:pt>
    <dgm:pt modelId="{EE96BBAA-EB3D-40F1-B9EE-6ED8D7FF297F}" type="pres">
      <dgm:prSet presAssocID="{231ED4B8-9578-49B1-882C-03C97377B2BD}" presName="horz1" presStyleCnt="0"/>
      <dgm:spPr/>
    </dgm:pt>
    <dgm:pt modelId="{81D7E187-9B77-42B1-8838-9D30146A94C4}" type="pres">
      <dgm:prSet presAssocID="{231ED4B8-9578-49B1-882C-03C97377B2BD}" presName="tx1" presStyleLbl="revTx" presStyleIdx="6" presStyleCnt="7"/>
      <dgm:spPr/>
    </dgm:pt>
    <dgm:pt modelId="{F8B00A0A-6E52-497E-B19D-26F4B68BD043}" type="pres">
      <dgm:prSet presAssocID="{231ED4B8-9578-49B1-882C-03C97377B2BD}" presName="vert1" presStyleCnt="0"/>
      <dgm:spPr/>
    </dgm:pt>
  </dgm:ptLst>
  <dgm:cxnLst>
    <dgm:cxn modelId="{ECD5C804-9377-4FE5-B793-9F1FF15A9677}" type="presOf" srcId="{9466322A-2D1F-45BA-9506-738E7D0ED280}" destId="{A14816AD-B0F9-477F-AB8B-38FFEC60ED26}" srcOrd="0" destOrd="0" presId="urn:microsoft.com/office/officeart/2008/layout/LinedList"/>
    <dgm:cxn modelId="{45709610-69F2-412D-AE22-589CA3BCD3B8}" srcId="{8A02132B-9166-4FD8-A6E0-793F516BAE23}" destId="{231ED4B8-9578-49B1-882C-03C97377B2BD}" srcOrd="6" destOrd="0" parTransId="{AA796DB3-1616-43C3-9517-3AC693CFD18C}" sibTransId="{E60F290B-EF56-4A70-89F0-17E2FD6C7C63}"/>
    <dgm:cxn modelId="{F5F79514-94F0-4924-8B1A-33902C275589}" type="presOf" srcId="{16978AB6-6D60-4C11-AEF6-AC5F284FBE21}" destId="{78A5E219-DE92-41BD-9CBF-B8DCBEF5AFAA}" srcOrd="0" destOrd="0" presId="urn:microsoft.com/office/officeart/2008/layout/LinedList"/>
    <dgm:cxn modelId="{2739D714-F990-47B3-B6F5-5DBE8754171B}" srcId="{8A02132B-9166-4FD8-A6E0-793F516BAE23}" destId="{60144266-A20F-4293-9112-17AC54EF279C}" srcOrd="1" destOrd="0" parTransId="{7C36CCAD-C5A8-4E91-BBE1-7611DE643627}" sibTransId="{D2BCFBCA-B34D-4E86-A8BD-82DCA3E9C872}"/>
    <dgm:cxn modelId="{4534D62B-D923-4BAA-B1DC-EA91E4AC7993}" srcId="{8A02132B-9166-4FD8-A6E0-793F516BAE23}" destId="{F2AD4F8A-9BBA-4603-96BB-F63ECE0E6AB6}" srcOrd="5" destOrd="0" parTransId="{7A9D53BA-FAB3-4B8E-BC79-D964EC4ED190}" sibTransId="{93908A73-7863-4149-A528-9634C4F262F7}"/>
    <dgm:cxn modelId="{1E65BD37-8366-48F4-8CD4-DA84243E9051}" type="presOf" srcId="{FF6ED36B-4C71-47B3-9FAF-6635E0FC6A2B}" destId="{DA4A471F-F4F1-4C67-9119-E03678EBFF3F}" srcOrd="0" destOrd="0" presId="urn:microsoft.com/office/officeart/2008/layout/LinedList"/>
    <dgm:cxn modelId="{37C53D4C-B594-4CA1-AAAF-6ECCD1B799D5}" type="presOf" srcId="{231ED4B8-9578-49B1-882C-03C97377B2BD}" destId="{81D7E187-9B77-42B1-8838-9D30146A94C4}" srcOrd="0" destOrd="0" presId="urn:microsoft.com/office/officeart/2008/layout/LinedList"/>
    <dgm:cxn modelId="{9F18D86D-1E87-4843-8F23-3BABCC34ED88}" type="presOf" srcId="{F2AD4F8A-9BBA-4603-96BB-F63ECE0E6AB6}" destId="{C8BD30D1-700F-403D-902A-426A21E73367}" srcOrd="0" destOrd="0" presId="urn:microsoft.com/office/officeart/2008/layout/LinedList"/>
    <dgm:cxn modelId="{5B8CDB85-8A46-4CF6-A37C-4EA78D4A8C94}" srcId="{8A02132B-9166-4FD8-A6E0-793F516BAE23}" destId="{9466322A-2D1F-45BA-9506-738E7D0ED280}" srcOrd="0" destOrd="0" parTransId="{D8A2EFA2-AC9E-4E54-8A3A-B2D20D3081DE}" sibTransId="{00700523-B5AA-4933-9201-27F40F3EFCA7}"/>
    <dgm:cxn modelId="{365E3BA8-CD2D-476C-8370-FFC53C5D1C7B}" type="presOf" srcId="{E0FDB2CF-07C0-4D05-8403-6B1A5FA2F730}" destId="{94259DA1-2890-4702-A790-00FE4492A35D}" srcOrd="0" destOrd="0" presId="urn:microsoft.com/office/officeart/2008/layout/LinedList"/>
    <dgm:cxn modelId="{25505DB9-C8BE-437B-8DE5-F0DF7DFCBAB7}" srcId="{8A02132B-9166-4FD8-A6E0-793F516BAE23}" destId="{E0FDB2CF-07C0-4D05-8403-6B1A5FA2F730}" srcOrd="3" destOrd="0" parTransId="{9B3978C8-ADDE-4A17-BC13-2222D7F44094}" sibTransId="{FCDF7313-C695-4847-9A82-EFB80DB715C0}"/>
    <dgm:cxn modelId="{79999BCA-6FD5-4C9E-B016-4A2E99241C6B}" type="presOf" srcId="{8A02132B-9166-4FD8-A6E0-793F516BAE23}" destId="{D2BE86E6-D330-4A63-A511-6583340E9DE7}" srcOrd="0" destOrd="0" presId="urn:microsoft.com/office/officeart/2008/layout/LinedList"/>
    <dgm:cxn modelId="{7C86EFD5-5FFB-4C08-8936-534D5AB904F0}" type="presOf" srcId="{60144266-A20F-4293-9112-17AC54EF279C}" destId="{81AEFFA1-95FF-476A-BCCF-4CCA175AE912}" srcOrd="0" destOrd="0" presId="urn:microsoft.com/office/officeart/2008/layout/LinedList"/>
    <dgm:cxn modelId="{BCC201EE-4CC8-4F4D-B999-AAC5E69FBC4C}" srcId="{8A02132B-9166-4FD8-A6E0-793F516BAE23}" destId="{16978AB6-6D60-4C11-AEF6-AC5F284FBE21}" srcOrd="2" destOrd="0" parTransId="{FA39EE5E-2E58-42F2-8C5C-CF9727BEC486}" sibTransId="{DA8429D7-98D4-4E4E-A98C-50D00A993E55}"/>
    <dgm:cxn modelId="{5A0D5CFC-83C6-464E-B525-D6F944E05645}" srcId="{8A02132B-9166-4FD8-A6E0-793F516BAE23}" destId="{FF6ED36B-4C71-47B3-9FAF-6635E0FC6A2B}" srcOrd="4" destOrd="0" parTransId="{85772CCE-2007-46BB-B58E-F02C35540B7F}" sibTransId="{23D469EB-983B-4313-8341-C9064E8D482C}"/>
    <dgm:cxn modelId="{141BD571-AD10-4010-BB04-896743008A03}" type="presParOf" srcId="{D2BE86E6-D330-4A63-A511-6583340E9DE7}" destId="{2830346B-5B36-46BC-85C9-C165DDC8B348}" srcOrd="0" destOrd="0" presId="urn:microsoft.com/office/officeart/2008/layout/LinedList"/>
    <dgm:cxn modelId="{D9EAF13B-1E84-4501-801A-A18B21260B1D}" type="presParOf" srcId="{D2BE86E6-D330-4A63-A511-6583340E9DE7}" destId="{00B6A22D-6BD4-4082-B7DC-C98D39DE1B7D}" srcOrd="1" destOrd="0" presId="urn:microsoft.com/office/officeart/2008/layout/LinedList"/>
    <dgm:cxn modelId="{7EEADFF9-9FD8-4A0B-80BF-F42A0EC9207A}" type="presParOf" srcId="{00B6A22D-6BD4-4082-B7DC-C98D39DE1B7D}" destId="{A14816AD-B0F9-477F-AB8B-38FFEC60ED26}" srcOrd="0" destOrd="0" presId="urn:microsoft.com/office/officeart/2008/layout/LinedList"/>
    <dgm:cxn modelId="{F111BA90-E1DD-42C9-B304-5B53AAE9AD6F}" type="presParOf" srcId="{00B6A22D-6BD4-4082-B7DC-C98D39DE1B7D}" destId="{508B3D48-8787-4E31-9FD3-CE820AC501D2}" srcOrd="1" destOrd="0" presId="urn:microsoft.com/office/officeart/2008/layout/LinedList"/>
    <dgm:cxn modelId="{90D93AFE-3E96-4119-B8FB-BE3D82D2ED5E}" type="presParOf" srcId="{D2BE86E6-D330-4A63-A511-6583340E9DE7}" destId="{7D98F831-870D-440D-8E24-F19ADA95FD4E}" srcOrd="2" destOrd="0" presId="urn:microsoft.com/office/officeart/2008/layout/LinedList"/>
    <dgm:cxn modelId="{66B95131-20A6-4D04-BD5E-639A756E465B}" type="presParOf" srcId="{D2BE86E6-D330-4A63-A511-6583340E9DE7}" destId="{1F58AB88-6A62-4572-8487-DD8B190D0D8F}" srcOrd="3" destOrd="0" presId="urn:microsoft.com/office/officeart/2008/layout/LinedList"/>
    <dgm:cxn modelId="{E1982CE5-A9D8-47E9-800A-3C35CB51DD2A}" type="presParOf" srcId="{1F58AB88-6A62-4572-8487-DD8B190D0D8F}" destId="{81AEFFA1-95FF-476A-BCCF-4CCA175AE912}" srcOrd="0" destOrd="0" presId="urn:microsoft.com/office/officeart/2008/layout/LinedList"/>
    <dgm:cxn modelId="{B6860D4E-A963-40DB-BE8C-89B88C153868}" type="presParOf" srcId="{1F58AB88-6A62-4572-8487-DD8B190D0D8F}" destId="{F5F661AA-3E95-49E0-B57F-81F93C7661AD}" srcOrd="1" destOrd="0" presId="urn:microsoft.com/office/officeart/2008/layout/LinedList"/>
    <dgm:cxn modelId="{89DBA01D-C13C-4BA7-8615-32F94C4C409C}" type="presParOf" srcId="{D2BE86E6-D330-4A63-A511-6583340E9DE7}" destId="{7A036B88-8883-4971-988D-FD35DD72ED31}" srcOrd="4" destOrd="0" presId="urn:microsoft.com/office/officeart/2008/layout/LinedList"/>
    <dgm:cxn modelId="{6885FD01-10AF-47F3-8606-CE52EBE0ECA3}" type="presParOf" srcId="{D2BE86E6-D330-4A63-A511-6583340E9DE7}" destId="{86B0F5CF-00AA-403C-A21D-58527074A938}" srcOrd="5" destOrd="0" presId="urn:microsoft.com/office/officeart/2008/layout/LinedList"/>
    <dgm:cxn modelId="{154A8077-A51B-45FD-BBB4-1037E002DCB5}" type="presParOf" srcId="{86B0F5CF-00AA-403C-A21D-58527074A938}" destId="{78A5E219-DE92-41BD-9CBF-B8DCBEF5AFAA}" srcOrd="0" destOrd="0" presId="urn:microsoft.com/office/officeart/2008/layout/LinedList"/>
    <dgm:cxn modelId="{97B724E5-DAC5-432F-9A82-DD2D0975C8A1}" type="presParOf" srcId="{86B0F5CF-00AA-403C-A21D-58527074A938}" destId="{5D0F1CA7-1103-4E21-8DBA-7894D4A305E3}" srcOrd="1" destOrd="0" presId="urn:microsoft.com/office/officeart/2008/layout/LinedList"/>
    <dgm:cxn modelId="{75FDB853-B17D-4A78-A7DC-C90A75407B9E}" type="presParOf" srcId="{D2BE86E6-D330-4A63-A511-6583340E9DE7}" destId="{48D49043-D563-4AE9-ADB8-F17B9B4A9F03}" srcOrd="6" destOrd="0" presId="urn:microsoft.com/office/officeart/2008/layout/LinedList"/>
    <dgm:cxn modelId="{F9133308-4DA2-4A58-A244-36215CB454D8}" type="presParOf" srcId="{D2BE86E6-D330-4A63-A511-6583340E9DE7}" destId="{A60A7874-9746-40B6-84A6-73229F8AA4D6}" srcOrd="7" destOrd="0" presId="urn:microsoft.com/office/officeart/2008/layout/LinedList"/>
    <dgm:cxn modelId="{650276D2-1D43-4D58-A6E1-4755C25C24A1}" type="presParOf" srcId="{A60A7874-9746-40B6-84A6-73229F8AA4D6}" destId="{94259DA1-2890-4702-A790-00FE4492A35D}" srcOrd="0" destOrd="0" presId="urn:microsoft.com/office/officeart/2008/layout/LinedList"/>
    <dgm:cxn modelId="{D61F4921-A42C-4152-AC50-59ACC3D21447}" type="presParOf" srcId="{A60A7874-9746-40B6-84A6-73229F8AA4D6}" destId="{8ED67803-A73C-41DC-AF9E-49F908DB9E05}" srcOrd="1" destOrd="0" presId="urn:microsoft.com/office/officeart/2008/layout/LinedList"/>
    <dgm:cxn modelId="{7604D151-A6D0-4FDF-A5E6-FFDDE6F754D8}" type="presParOf" srcId="{D2BE86E6-D330-4A63-A511-6583340E9DE7}" destId="{4DB47E82-BE17-40B0-978B-865E0C91681A}" srcOrd="8" destOrd="0" presId="urn:microsoft.com/office/officeart/2008/layout/LinedList"/>
    <dgm:cxn modelId="{F2A39B83-C501-41D2-8245-F9FB917C4047}" type="presParOf" srcId="{D2BE86E6-D330-4A63-A511-6583340E9DE7}" destId="{92EBD6F6-5F9D-429A-A51A-D9DCDB3FC264}" srcOrd="9" destOrd="0" presId="urn:microsoft.com/office/officeart/2008/layout/LinedList"/>
    <dgm:cxn modelId="{5C171455-3452-46B0-BDE0-0396BE6FE715}" type="presParOf" srcId="{92EBD6F6-5F9D-429A-A51A-D9DCDB3FC264}" destId="{DA4A471F-F4F1-4C67-9119-E03678EBFF3F}" srcOrd="0" destOrd="0" presId="urn:microsoft.com/office/officeart/2008/layout/LinedList"/>
    <dgm:cxn modelId="{FBDDE236-B33A-46DE-BF51-E73F595FD483}" type="presParOf" srcId="{92EBD6F6-5F9D-429A-A51A-D9DCDB3FC264}" destId="{403F5AC5-E43C-4A71-87C4-B9484AF806E1}" srcOrd="1" destOrd="0" presId="urn:microsoft.com/office/officeart/2008/layout/LinedList"/>
    <dgm:cxn modelId="{7B0447ED-E1DD-4135-8990-11466A4C550E}" type="presParOf" srcId="{D2BE86E6-D330-4A63-A511-6583340E9DE7}" destId="{8446F4CA-3A9A-463C-A8F6-22C5B10BAA6F}" srcOrd="10" destOrd="0" presId="urn:microsoft.com/office/officeart/2008/layout/LinedList"/>
    <dgm:cxn modelId="{F4B96F35-C3A6-4BFB-AD64-6DFDBCF1E683}" type="presParOf" srcId="{D2BE86E6-D330-4A63-A511-6583340E9DE7}" destId="{F804BADC-9D58-4F47-8AA2-FD7809129FE6}" srcOrd="11" destOrd="0" presId="urn:microsoft.com/office/officeart/2008/layout/LinedList"/>
    <dgm:cxn modelId="{D2E3CCE0-0429-4A71-A070-1F2AE36D1449}" type="presParOf" srcId="{F804BADC-9D58-4F47-8AA2-FD7809129FE6}" destId="{C8BD30D1-700F-403D-902A-426A21E73367}" srcOrd="0" destOrd="0" presId="urn:microsoft.com/office/officeart/2008/layout/LinedList"/>
    <dgm:cxn modelId="{5698BA81-0CDD-4BF2-8C42-08F9BFCD4022}" type="presParOf" srcId="{F804BADC-9D58-4F47-8AA2-FD7809129FE6}" destId="{8BF6A8AA-84B0-4E27-9DE5-481A5CA95738}" srcOrd="1" destOrd="0" presId="urn:microsoft.com/office/officeart/2008/layout/LinedList"/>
    <dgm:cxn modelId="{7086AC30-405A-452B-913F-595BBCA2CA3F}" type="presParOf" srcId="{D2BE86E6-D330-4A63-A511-6583340E9DE7}" destId="{EAC9D77C-5F7E-41DF-BCC8-20AA79E99C88}" srcOrd="12" destOrd="0" presId="urn:microsoft.com/office/officeart/2008/layout/LinedList"/>
    <dgm:cxn modelId="{7B16A3BC-50F8-41BF-A24C-B8567B73F286}" type="presParOf" srcId="{D2BE86E6-D330-4A63-A511-6583340E9DE7}" destId="{EE96BBAA-EB3D-40F1-B9EE-6ED8D7FF297F}" srcOrd="13" destOrd="0" presId="urn:microsoft.com/office/officeart/2008/layout/LinedList"/>
    <dgm:cxn modelId="{BF8FFB79-C253-4973-B66E-30839D877023}" type="presParOf" srcId="{EE96BBAA-EB3D-40F1-B9EE-6ED8D7FF297F}" destId="{81D7E187-9B77-42B1-8838-9D30146A94C4}" srcOrd="0" destOrd="0" presId="urn:microsoft.com/office/officeart/2008/layout/LinedList"/>
    <dgm:cxn modelId="{E4785112-FF6A-431B-9696-B8363464A317}" type="presParOf" srcId="{EE96BBAA-EB3D-40F1-B9EE-6ED8D7FF297F}" destId="{F8B00A0A-6E52-497E-B19D-26F4B68BD043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6C5BFF1-2866-4F43-A792-7F180F0E8018}" type="doc">
      <dgm:prSet loTypeId="urn:microsoft.com/office/officeart/2005/8/layout/vProcess5" loCatId="process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8DCC671A-814F-41D4-AED8-8BC8632EAAC0}">
      <dgm:prSet/>
      <dgm:spPr/>
      <dgm:t>
        <a:bodyPr/>
        <a:lstStyle/>
        <a:p>
          <a:r>
            <a:rPr lang="en-US"/>
            <a:t>Checked for missing values</a:t>
          </a:r>
        </a:p>
      </dgm:t>
    </dgm:pt>
    <dgm:pt modelId="{BC0447AC-C6E3-4953-BA46-712AE514DC66}" type="parTrans" cxnId="{987BFDEF-86AF-4FE8-B0D6-57554C113CBC}">
      <dgm:prSet/>
      <dgm:spPr/>
      <dgm:t>
        <a:bodyPr/>
        <a:lstStyle/>
        <a:p>
          <a:endParaRPr lang="en-US"/>
        </a:p>
      </dgm:t>
    </dgm:pt>
    <dgm:pt modelId="{D5C30A0F-AF9E-4CC4-8C14-62CB7DB92AA7}" type="sibTrans" cxnId="{987BFDEF-86AF-4FE8-B0D6-57554C113CBC}">
      <dgm:prSet/>
      <dgm:spPr/>
      <dgm:t>
        <a:bodyPr/>
        <a:lstStyle/>
        <a:p>
          <a:endParaRPr lang="en-US"/>
        </a:p>
      </dgm:t>
    </dgm:pt>
    <dgm:pt modelId="{79690EB1-456B-4944-A37F-45C6DB264118}">
      <dgm:prSet/>
      <dgm:spPr/>
      <dgm:t>
        <a:bodyPr/>
        <a:lstStyle/>
        <a:p>
          <a:r>
            <a:rPr lang="en-US"/>
            <a:t>Used fillna(0) to handle NaNs</a:t>
          </a:r>
        </a:p>
      </dgm:t>
    </dgm:pt>
    <dgm:pt modelId="{B0BE1DB6-EE08-4445-A4D6-D7EE553892F4}" type="parTrans" cxnId="{C4010773-B6E2-4ED6-B79E-C4558595C28C}">
      <dgm:prSet/>
      <dgm:spPr/>
      <dgm:t>
        <a:bodyPr/>
        <a:lstStyle/>
        <a:p>
          <a:endParaRPr lang="en-US"/>
        </a:p>
      </dgm:t>
    </dgm:pt>
    <dgm:pt modelId="{5E6D5B8F-6991-47FC-85E7-65B4EEC5178A}" type="sibTrans" cxnId="{C4010773-B6E2-4ED6-B79E-C4558595C28C}">
      <dgm:prSet/>
      <dgm:spPr/>
      <dgm:t>
        <a:bodyPr/>
        <a:lstStyle/>
        <a:p>
          <a:endParaRPr lang="en-US"/>
        </a:p>
      </dgm:t>
    </dgm:pt>
    <dgm:pt modelId="{55E7B903-1CD0-4E8F-8514-88D3DB5CD8F3}">
      <dgm:prSet/>
      <dgm:spPr/>
      <dgm:t>
        <a:bodyPr/>
        <a:lstStyle/>
        <a:p>
          <a:r>
            <a:rPr lang="en-US"/>
            <a:t>Ensured consistent column types</a:t>
          </a:r>
        </a:p>
      </dgm:t>
    </dgm:pt>
    <dgm:pt modelId="{02A7096F-993D-449A-9B5C-AE16578D11CB}" type="parTrans" cxnId="{C3E58A3C-E22F-422A-B211-F4AC1F7D1618}">
      <dgm:prSet/>
      <dgm:spPr/>
      <dgm:t>
        <a:bodyPr/>
        <a:lstStyle/>
        <a:p>
          <a:endParaRPr lang="en-US"/>
        </a:p>
      </dgm:t>
    </dgm:pt>
    <dgm:pt modelId="{E55A503A-F146-4BD7-A8C5-FBDBF6ED50B4}" type="sibTrans" cxnId="{C3E58A3C-E22F-422A-B211-F4AC1F7D1618}">
      <dgm:prSet/>
      <dgm:spPr/>
      <dgm:t>
        <a:bodyPr/>
        <a:lstStyle/>
        <a:p>
          <a:endParaRPr lang="en-US"/>
        </a:p>
      </dgm:t>
    </dgm:pt>
    <dgm:pt modelId="{B6E4B7BA-DC25-490F-9B22-57163EC06E81}">
      <dgm:prSet/>
      <dgm:spPr/>
      <dgm:t>
        <a:bodyPr/>
        <a:lstStyle/>
        <a:p>
          <a:r>
            <a:rPr lang="en-US"/>
            <a:t>Cleaned data improves accuracy</a:t>
          </a:r>
        </a:p>
      </dgm:t>
    </dgm:pt>
    <dgm:pt modelId="{6E651417-B0CD-4799-9CD8-E646A1CEF137}" type="parTrans" cxnId="{2965F164-C21D-4FFD-8F7D-82E2B72FEE91}">
      <dgm:prSet/>
      <dgm:spPr/>
      <dgm:t>
        <a:bodyPr/>
        <a:lstStyle/>
        <a:p>
          <a:endParaRPr lang="en-US"/>
        </a:p>
      </dgm:t>
    </dgm:pt>
    <dgm:pt modelId="{ACA2E5E2-10D2-41B7-A072-57A7984A8435}" type="sibTrans" cxnId="{2965F164-C21D-4FFD-8F7D-82E2B72FEE91}">
      <dgm:prSet/>
      <dgm:spPr/>
      <dgm:t>
        <a:bodyPr/>
        <a:lstStyle/>
        <a:p>
          <a:endParaRPr lang="en-US"/>
        </a:p>
      </dgm:t>
    </dgm:pt>
    <dgm:pt modelId="{AB58701C-43C9-4A15-BE0A-3533A27BAC0D}">
      <dgm:prSet/>
      <dgm:spPr/>
      <dgm:t>
        <a:bodyPr/>
        <a:lstStyle/>
        <a:p>
          <a:r>
            <a:rPr lang="en-US"/>
            <a:t>Prepared for visualization and stats</a:t>
          </a:r>
        </a:p>
      </dgm:t>
    </dgm:pt>
    <dgm:pt modelId="{9C26F354-18C3-400C-9AD9-49E36AC2DEB7}" type="parTrans" cxnId="{2BB845B1-74C6-4B22-8CD3-A2175052E611}">
      <dgm:prSet/>
      <dgm:spPr/>
      <dgm:t>
        <a:bodyPr/>
        <a:lstStyle/>
        <a:p>
          <a:endParaRPr lang="en-US"/>
        </a:p>
      </dgm:t>
    </dgm:pt>
    <dgm:pt modelId="{DF33CC41-68E1-468A-90AC-20C5882AD9D6}" type="sibTrans" cxnId="{2BB845B1-74C6-4B22-8CD3-A2175052E611}">
      <dgm:prSet/>
      <dgm:spPr/>
      <dgm:t>
        <a:bodyPr/>
        <a:lstStyle/>
        <a:p>
          <a:endParaRPr lang="en-US"/>
        </a:p>
      </dgm:t>
    </dgm:pt>
    <dgm:pt modelId="{C92FC323-70C1-4341-AB8A-7C0EA21C346A}" type="pres">
      <dgm:prSet presAssocID="{B6C5BFF1-2866-4F43-A792-7F180F0E8018}" presName="outerComposite" presStyleCnt="0">
        <dgm:presLayoutVars>
          <dgm:chMax val="5"/>
          <dgm:dir/>
          <dgm:resizeHandles val="exact"/>
        </dgm:presLayoutVars>
      </dgm:prSet>
      <dgm:spPr/>
    </dgm:pt>
    <dgm:pt modelId="{3412C6DC-26B5-4B6E-8861-6695B973E1D9}" type="pres">
      <dgm:prSet presAssocID="{B6C5BFF1-2866-4F43-A792-7F180F0E8018}" presName="dummyMaxCanvas" presStyleCnt="0">
        <dgm:presLayoutVars/>
      </dgm:prSet>
      <dgm:spPr/>
    </dgm:pt>
    <dgm:pt modelId="{197A5A10-1FD3-4FB5-8556-FD36948D2C97}" type="pres">
      <dgm:prSet presAssocID="{B6C5BFF1-2866-4F43-A792-7F180F0E8018}" presName="FiveNodes_1" presStyleLbl="node1" presStyleIdx="0" presStyleCnt="5">
        <dgm:presLayoutVars>
          <dgm:bulletEnabled val="1"/>
        </dgm:presLayoutVars>
      </dgm:prSet>
      <dgm:spPr/>
    </dgm:pt>
    <dgm:pt modelId="{FC2BA9D8-C80A-474C-89E1-8F46FE919AFE}" type="pres">
      <dgm:prSet presAssocID="{B6C5BFF1-2866-4F43-A792-7F180F0E8018}" presName="FiveNodes_2" presStyleLbl="node1" presStyleIdx="1" presStyleCnt="5">
        <dgm:presLayoutVars>
          <dgm:bulletEnabled val="1"/>
        </dgm:presLayoutVars>
      </dgm:prSet>
      <dgm:spPr/>
    </dgm:pt>
    <dgm:pt modelId="{46312ED8-0362-43D2-85BC-EE828E251B57}" type="pres">
      <dgm:prSet presAssocID="{B6C5BFF1-2866-4F43-A792-7F180F0E8018}" presName="FiveNodes_3" presStyleLbl="node1" presStyleIdx="2" presStyleCnt="5">
        <dgm:presLayoutVars>
          <dgm:bulletEnabled val="1"/>
        </dgm:presLayoutVars>
      </dgm:prSet>
      <dgm:spPr/>
    </dgm:pt>
    <dgm:pt modelId="{C89CD289-8CB3-4031-9990-417478BD7848}" type="pres">
      <dgm:prSet presAssocID="{B6C5BFF1-2866-4F43-A792-7F180F0E8018}" presName="FiveNodes_4" presStyleLbl="node1" presStyleIdx="3" presStyleCnt="5">
        <dgm:presLayoutVars>
          <dgm:bulletEnabled val="1"/>
        </dgm:presLayoutVars>
      </dgm:prSet>
      <dgm:spPr/>
    </dgm:pt>
    <dgm:pt modelId="{BB005466-189E-4583-9484-8134511CFB1F}" type="pres">
      <dgm:prSet presAssocID="{B6C5BFF1-2866-4F43-A792-7F180F0E8018}" presName="FiveNodes_5" presStyleLbl="node1" presStyleIdx="4" presStyleCnt="5">
        <dgm:presLayoutVars>
          <dgm:bulletEnabled val="1"/>
        </dgm:presLayoutVars>
      </dgm:prSet>
      <dgm:spPr/>
    </dgm:pt>
    <dgm:pt modelId="{8E32957B-AECB-48AE-9242-5CE0BB6175D1}" type="pres">
      <dgm:prSet presAssocID="{B6C5BFF1-2866-4F43-A792-7F180F0E8018}" presName="FiveConn_1-2" presStyleLbl="fgAccFollowNode1" presStyleIdx="0" presStyleCnt="4">
        <dgm:presLayoutVars>
          <dgm:bulletEnabled val="1"/>
        </dgm:presLayoutVars>
      </dgm:prSet>
      <dgm:spPr/>
    </dgm:pt>
    <dgm:pt modelId="{BD090486-F9CF-4DE6-BE13-9FF2EC3933C7}" type="pres">
      <dgm:prSet presAssocID="{B6C5BFF1-2866-4F43-A792-7F180F0E8018}" presName="FiveConn_2-3" presStyleLbl="fgAccFollowNode1" presStyleIdx="1" presStyleCnt="4">
        <dgm:presLayoutVars>
          <dgm:bulletEnabled val="1"/>
        </dgm:presLayoutVars>
      </dgm:prSet>
      <dgm:spPr/>
    </dgm:pt>
    <dgm:pt modelId="{2A5EE486-4EE1-4BBF-8DAC-B7775BCB65CF}" type="pres">
      <dgm:prSet presAssocID="{B6C5BFF1-2866-4F43-A792-7F180F0E8018}" presName="FiveConn_3-4" presStyleLbl="fgAccFollowNode1" presStyleIdx="2" presStyleCnt="4">
        <dgm:presLayoutVars>
          <dgm:bulletEnabled val="1"/>
        </dgm:presLayoutVars>
      </dgm:prSet>
      <dgm:spPr/>
    </dgm:pt>
    <dgm:pt modelId="{8F57387C-8871-4FE3-936A-DD3D5BAF92E6}" type="pres">
      <dgm:prSet presAssocID="{B6C5BFF1-2866-4F43-A792-7F180F0E8018}" presName="FiveConn_4-5" presStyleLbl="fgAccFollowNode1" presStyleIdx="3" presStyleCnt="4">
        <dgm:presLayoutVars>
          <dgm:bulletEnabled val="1"/>
        </dgm:presLayoutVars>
      </dgm:prSet>
      <dgm:spPr/>
    </dgm:pt>
    <dgm:pt modelId="{C759D6A8-C282-4312-97CC-EDB89BCF5F39}" type="pres">
      <dgm:prSet presAssocID="{B6C5BFF1-2866-4F43-A792-7F180F0E8018}" presName="FiveNodes_1_text" presStyleLbl="node1" presStyleIdx="4" presStyleCnt="5">
        <dgm:presLayoutVars>
          <dgm:bulletEnabled val="1"/>
        </dgm:presLayoutVars>
      </dgm:prSet>
      <dgm:spPr/>
    </dgm:pt>
    <dgm:pt modelId="{DEA069FC-0AE0-459C-B726-C01543D7369A}" type="pres">
      <dgm:prSet presAssocID="{B6C5BFF1-2866-4F43-A792-7F180F0E8018}" presName="FiveNodes_2_text" presStyleLbl="node1" presStyleIdx="4" presStyleCnt="5">
        <dgm:presLayoutVars>
          <dgm:bulletEnabled val="1"/>
        </dgm:presLayoutVars>
      </dgm:prSet>
      <dgm:spPr/>
    </dgm:pt>
    <dgm:pt modelId="{EF0D5F4B-C774-4670-85F5-40EA482E28CD}" type="pres">
      <dgm:prSet presAssocID="{B6C5BFF1-2866-4F43-A792-7F180F0E8018}" presName="FiveNodes_3_text" presStyleLbl="node1" presStyleIdx="4" presStyleCnt="5">
        <dgm:presLayoutVars>
          <dgm:bulletEnabled val="1"/>
        </dgm:presLayoutVars>
      </dgm:prSet>
      <dgm:spPr/>
    </dgm:pt>
    <dgm:pt modelId="{46A0CF05-5466-43AE-AC65-7950A11D1E41}" type="pres">
      <dgm:prSet presAssocID="{B6C5BFF1-2866-4F43-A792-7F180F0E8018}" presName="FiveNodes_4_text" presStyleLbl="node1" presStyleIdx="4" presStyleCnt="5">
        <dgm:presLayoutVars>
          <dgm:bulletEnabled val="1"/>
        </dgm:presLayoutVars>
      </dgm:prSet>
      <dgm:spPr/>
    </dgm:pt>
    <dgm:pt modelId="{90407D05-8A87-4C40-9D48-77193294CBBC}" type="pres">
      <dgm:prSet presAssocID="{B6C5BFF1-2866-4F43-A792-7F180F0E8018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D05BCE0F-D752-4110-A94D-0D8E9548B275}" type="presOf" srcId="{AB58701C-43C9-4A15-BE0A-3533A27BAC0D}" destId="{BB005466-189E-4583-9484-8134511CFB1F}" srcOrd="0" destOrd="0" presId="urn:microsoft.com/office/officeart/2005/8/layout/vProcess5"/>
    <dgm:cxn modelId="{FE7C5416-8485-4442-BA10-DB71D52DD104}" type="presOf" srcId="{5E6D5B8F-6991-47FC-85E7-65B4EEC5178A}" destId="{BD090486-F9CF-4DE6-BE13-9FF2EC3933C7}" srcOrd="0" destOrd="0" presId="urn:microsoft.com/office/officeart/2005/8/layout/vProcess5"/>
    <dgm:cxn modelId="{D527A42D-2999-41B3-BC15-C80A010AF948}" type="presOf" srcId="{55E7B903-1CD0-4E8F-8514-88D3DB5CD8F3}" destId="{46312ED8-0362-43D2-85BC-EE828E251B57}" srcOrd="0" destOrd="0" presId="urn:microsoft.com/office/officeart/2005/8/layout/vProcess5"/>
    <dgm:cxn modelId="{6094E339-F43D-46F2-A0F3-B5F6F8F0E6A2}" type="presOf" srcId="{79690EB1-456B-4944-A37F-45C6DB264118}" destId="{FC2BA9D8-C80A-474C-89E1-8F46FE919AFE}" srcOrd="0" destOrd="0" presId="urn:microsoft.com/office/officeart/2005/8/layout/vProcess5"/>
    <dgm:cxn modelId="{C3E58A3C-E22F-422A-B211-F4AC1F7D1618}" srcId="{B6C5BFF1-2866-4F43-A792-7F180F0E8018}" destId="{55E7B903-1CD0-4E8F-8514-88D3DB5CD8F3}" srcOrd="2" destOrd="0" parTransId="{02A7096F-993D-449A-9B5C-AE16578D11CB}" sibTransId="{E55A503A-F146-4BD7-A8C5-FBDBF6ED50B4}"/>
    <dgm:cxn modelId="{C817CA5D-5584-4FBB-A770-4239565C7FCD}" type="presOf" srcId="{8DCC671A-814F-41D4-AED8-8BC8632EAAC0}" destId="{C759D6A8-C282-4312-97CC-EDB89BCF5F39}" srcOrd="1" destOrd="0" presId="urn:microsoft.com/office/officeart/2005/8/layout/vProcess5"/>
    <dgm:cxn modelId="{2965F164-C21D-4FFD-8F7D-82E2B72FEE91}" srcId="{B6C5BFF1-2866-4F43-A792-7F180F0E8018}" destId="{B6E4B7BA-DC25-490F-9B22-57163EC06E81}" srcOrd="3" destOrd="0" parTransId="{6E651417-B0CD-4799-9CD8-E646A1CEF137}" sibTransId="{ACA2E5E2-10D2-41B7-A072-57A7984A8435}"/>
    <dgm:cxn modelId="{97CCD44E-78FE-4C4A-A3F9-0033CCED6ACA}" type="presOf" srcId="{D5C30A0F-AF9E-4CC4-8C14-62CB7DB92AA7}" destId="{8E32957B-AECB-48AE-9242-5CE0BB6175D1}" srcOrd="0" destOrd="0" presId="urn:microsoft.com/office/officeart/2005/8/layout/vProcess5"/>
    <dgm:cxn modelId="{95F7F971-D046-42EE-A5C0-4A736284DAB4}" type="presOf" srcId="{55E7B903-1CD0-4E8F-8514-88D3DB5CD8F3}" destId="{EF0D5F4B-C774-4670-85F5-40EA482E28CD}" srcOrd="1" destOrd="0" presId="urn:microsoft.com/office/officeart/2005/8/layout/vProcess5"/>
    <dgm:cxn modelId="{C4010773-B6E2-4ED6-B79E-C4558595C28C}" srcId="{B6C5BFF1-2866-4F43-A792-7F180F0E8018}" destId="{79690EB1-456B-4944-A37F-45C6DB264118}" srcOrd="1" destOrd="0" parTransId="{B0BE1DB6-EE08-4445-A4D6-D7EE553892F4}" sibTransId="{5E6D5B8F-6991-47FC-85E7-65B4EEC5178A}"/>
    <dgm:cxn modelId="{D78D1490-7080-47B8-BBAA-9B8EF74949F5}" type="presOf" srcId="{8DCC671A-814F-41D4-AED8-8BC8632EAAC0}" destId="{197A5A10-1FD3-4FB5-8556-FD36948D2C97}" srcOrd="0" destOrd="0" presId="urn:microsoft.com/office/officeart/2005/8/layout/vProcess5"/>
    <dgm:cxn modelId="{5F3ADFA5-DEE4-4EDB-B5C3-43482A5F2FF6}" type="presOf" srcId="{E55A503A-F146-4BD7-A8C5-FBDBF6ED50B4}" destId="{2A5EE486-4EE1-4BBF-8DAC-B7775BCB65CF}" srcOrd="0" destOrd="0" presId="urn:microsoft.com/office/officeart/2005/8/layout/vProcess5"/>
    <dgm:cxn modelId="{2BB845B1-74C6-4B22-8CD3-A2175052E611}" srcId="{B6C5BFF1-2866-4F43-A792-7F180F0E8018}" destId="{AB58701C-43C9-4A15-BE0A-3533A27BAC0D}" srcOrd="4" destOrd="0" parTransId="{9C26F354-18C3-400C-9AD9-49E36AC2DEB7}" sibTransId="{DF33CC41-68E1-468A-90AC-20C5882AD9D6}"/>
    <dgm:cxn modelId="{B6B21BB5-24B1-4DCC-8F50-C5616536DC85}" type="presOf" srcId="{B6E4B7BA-DC25-490F-9B22-57163EC06E81}" destId="{C89CD289-8CB3-4031-9990-417478BD7848}" srcOrd="0" destOrd="0" presId="urn:microsoft.com/office/officeart/2005/8/layout/vProcess5"/>
    <dgm:cxn modelId="{53AAA2C0-8F10-4AF9-A6D4-B544326D3D8F}" type="presOf" srcId="{ACA2E5E2-10D2-41B7-A072-57A7984A8435}" destId="{8F57387C-8871-4FE3-936A-DD3D5BAF92E6}" srcOrd="0" destOrd="0" presId="urn:microsoft.com/office/officeart/2005/8/layout/vProcess5"/>
    <dgm:cxn modelId="{EA28A2E7-B762-4E79-A795-8101843B4C62}" type="presOf" srcId="{B6E4B7BA-DC25-490F-9B22-57163EC06E81}" destId="{46A0CF05-5466-43AE-AC65-7950A11D1E41}" srcOrd="1" destOrd="0" presId="urn:microsoft.com/office/officeart/2005/8/layout/vProcess5"/>
    <dgm:cxn modelId="{987BFDEF-86AF-4FE8-B0D6-57554C113CBC}" srcId="{B6C5BFF1-2866-4F43-A792-7F180F0E8018}" destId="{8DCC671A-814F-41D4-AED8-8BC8632EAAC0}" srcOrd="0" destOrd="0" parTransId="{BC0447AC-C6E3-4953-BA46-712AE514DC66}" sibTransId="{D5C30A0F-AF9E-4CC4-8C14-62CB7DB92AA7}"/>
    <dgm:cxn modelId="{15AFC7F7-16C6-4FBE-AC6C-2EEA3D7103CC}" type="presOf" srcId="{AB58701C-43C9-4A15-BE0A-3533A27BAC0D}" destId="{90407D05-8A87-4C40-9D48-77193294CBBC}" srcOrd="1" destOrd="0" presId="urn:microsoft.com/office/officeart/2005/8/layout/vProcess5"/>
    <dgm:cxn modelId="{768617FC-C202-42B0-B20B-B911F528CC3B}" type="presOf" srcId="{79690EB1-456B-4944-A37F-45C6DB264118}" destId="{DEA069FC-0AE0-459C-B726-C01543D7369A}" srcOrd="1" destOrd="0" presId="urn:microsoft.com/office/officeart/2005/8/layout/vProcess5"/>
    <dgm:cxn modelId="{1E9E3CFE-DA64-4D61-88CB-9389F4F6D76B}" type="presOf" srcId="{B6C5BFF1-2866-4F43-A792-7F180F0E8018}" destId="{C92FC323-70C1-4341-AB8A-7C0EA21C346A}" srcOrd="0" destOrd="0" presId="urn:microsoft.com/office/officeart/2005/8/layout/vProcess5"/>
    <dgm:cxn modelId="{5AA0B8F1-1455-48EC-BFC7-4B6817735CCF}" type="presParOf" srcId="{C92FC323-70C1-4341-AB8A-7C0EA21C346A}" destId="{3412C6DC-26B5-4B6E-8861-6695B973E1D9}" srcOrd="0" destOrd="0" presId="urn:microsoft.com/office/officeart/2005/8/layout/vProcess5"/>
    <dgm:cxn modelId="{8AB00618-03A6-4B1E-ADF1-2934B19E7A62}" type="presParOf" srcId="{C92FC323-70C1-4341-AB8A-7C0EA21C346A}" destId="{197A5A10-1FD3-4FB5-8556-FD36948D2C97}" srcOrd="1" destOrd="0" presId="urn:microsoft.com/office/officeart/2005/8/layout/vProcess5"/>
    <dgm:cxn modelId="{F9E715A4-2F7F-41E8-8707-A85EF012E8C0}" type="presParOf" srcId="{C92FC323-70C1-4341-AB8A-7C0EA21C346A}" destId="{FC2BA9D8-C80A-474C-89E1-8F46FE919AFE}" srcOrd="2" destOrd="0" presId="urn:microsoft.com/office/officeart/2005/8/layout/vProcess5"/>
    <dgm:cxn modelId="{4A4C9A02-4F07-4767-9BF3-13B9922AF073}" type="presParOf" srcId="{C92FC323-70C1-4341-AB8A-7C0EA21C346A}" destId="{46312ED8-0362-43D2-85BC-EE828E251B57}" srcOrd="3" destOrd="0" presId="urn:microsoft.com/office/officeart/2005/8/layout/vProcess5"/>
    <dgm:cxn modelId="{8E223972-7491-43F5-AF70-6A2988FFB71B}" type="presParOf" srcId="{C92FC323-70C1-4341-AB8A-7C0EA21C346A}" destId="{C89CD289-8CB3-4031-9990-417478BD7848}" srcOrd="4" destOrd="0" presId="urn:microsoft.com/office/officeart/2005/8/layout/vProcess5"/>
    <dgm:cxn modelId="{9CE01AE4-9E73-4436-900C-A5C1ED07B725}" type="presParOf" srcId="{C92FC323-70C1-4341-AB8A-7C0EA21C346A}" destId="{BB005466-189E-4583-9484-8134511CFB1F}" srcOrd="5" destOrd="0" presId="urn:microsoft.com/office/officeart/2005/8/layout/vProcess5"/>
    <dgm:cxn modelId="{D8BBA63D-EF51-41C5-BC0B-67488358836D}" type="presParOf" srcId="{C92FC323-70C1-4341-AB8A-7C0EA21C346A}" destId="{8E32957B-AECB-48AE-9242-5CE0BB6175D1}" srcOrd="6" destOrd="0" presId="urn:microsoft.com/office/officeart/2005/8/layout/vProcess5"/>
    <dgm:cxn modelId="{3C94BB19-F983-4F73-ADA6-8D00509B37B8}" type="presParOf" srcId="{C92FC323-70C1-4341-AB8A-7C0EA21C346A}" destId="{BD090486-F9CF-4DE6-BE13-9FF2EC3933C7}" srcOrd="7" destOrd="0" presId="urn:microsoft.com/office/officeart/2005/8/layout/vProcess5"/>
    <dgm:cxn modelId="{ADE5CD37-E693-4D5C-B290-B3E86C13564F}" type="presParOf" srcId="{C92FC323-70C1-4341-AB8A-7C0EA21C346A}" destId="{2A5EE486-4EE1-4BBF-8DAC-B7775BCB65CF}" srcOrd="8" destOrd="0" presId="urn:microsoft.com/office/officeart/2005/8/layout/vProcess5"/>
    <dgm:cxn modelId="{45980CBC-8209-461C-A83D-322A981B1B95}" type="presParOf" srcId="{C92FC323-70C1-4341-AB8A-7C0EA21C346A}" destId="{8F57387C-8871-4FE3-936A-DD3D5BAF92E6}" srcOrd="9" destOrd="0" presId="urn:microsoft.com/office/officeart/2005/8/layout/vProcess5"/>
    <dgm:cxn modelId="{1D39AAD0-0A92-4288-A01E-AB62284D11EB}" type="presParOf" srcId="{C92FC323-70C1-4341-AB8A-7C0EA21C346A}" destId="{C759D6A8-C282-4312-97CC-EDB89BCF5F39}" srcOrd="10" destOrd="0" presId="urn:microsoft.com/office/officeart/2005/8/layout/vProcess5"/>
    <dgm:cxn modelId="{D6684BCD-A502-4629-9A37-565C207C090D}" type="presParOf" srcId="{C92FC323-70C1-4341-AB8A-7C0EA21C346A}" destId="{DEA069FC-0AE0-459C-B726-C01543D7369A}" srcOrd="11" destOrd="0" presId="urn:microsoft.com/office/officeart/2005/8/layout/vProcess5"/>
    <dgm:cxn modelId="{7E2E5A34-ED2C-4CB5-8296-F71555DE296B}" type="presParOf" srcId="{C92FC323-70C1-4341-AB8A-7C0EA21C346A}" destId="{EF0D5F4B-C774-4670-85F5-40EA482E28CD}" srcOrd="12" destOrd="0" presId="urn:microsoft.com/office/officeart/2005/8/layout/vProcess5"/>
    <dgm:cxn modelId="{5C9D1663-1217-4AB4-91DA-253350FDEE3D}" type="presParOf" srcId="{C92FC323-70C1-4341-AB8A-7C0EA21C346A}" destId="{46A0CF05-5466-43AE-AC65-7950A11D1E41}" srcOrd="13" destOrd="0" presId="urn:microsoft.com/office/officeart/2005/8/layout/vProcess5"/>
    <dgm:cxn modelId="{F63EFAB0-398C-43E4-970B-DAF74DA45025}" type="presParOf" srcId="{C92FC323-70C1-4341-AB8A-7C0EA21C346A}" destId="{90407D05-8A87-4C40-9D48-77193294CBB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89AB948-EC47-45C3-B9A0-668EA8A2617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2" csCatId="colorful" phldr="1"/>
      <dgm:spPr/>
      <dgm:t>
        <a:bodyPr/>
        <a:lstStyle/>
        <a:p>
          <a:endParaRPr lang="en-US"/>
        </a:p>
      </dgm:t>
    </dgm:pt>
    <dgm:pt modelId="{9CBA620B-4494-4414-A58C-BA2CC516B573}">
      <dgm:prSet/>
      <dgm:spPr/>
      <dgm:t>
        <a:bodyPr/>
        <a:lstStyle/>
        <a:p>
          <a:r>
            <a:rPr lang="en-US"/>
            <a:t>Shows vote variation and spread</a:t>
          </a:r>
        </a:p>
      </dgm:t>
    </dgm:pt>
    <dgm:pt modelId="{2D108F78-72EE-46DD-86F4-85D22CE69F1E}" type="parTrans" cxnId="{2E1B2445-5829-4A2A-BB8E-137F3655D6E3}">
      <dgm:prSet/>
      <dgm:spPr/>
      <dgm:t>
        <a:bodyPr/>
        <a:lstStyle/>
        <a:p>
          <a:endParaRPr lang="en-US"/>
        </a:p>
      </dgm:t>
    </dgm:pt>
    <dgm:pt modelId="{5813CF2D-4235-4034-B9C2-6A08D31CDA41}" type="sibTrans" cxnId="{2E1B2445-5829-4A2A-BB8E-137F3655D6E3}">
      <dgm:prSet/>
      <dgm:spPr/>
      <dgm:t>
        <a:bodyPr/>
        <a:lstStyle/>
        <a:p>
          <a:endParaRPr lang="en-US"/>
        </a:p>
      </dgm:t>
    </dgm:pt>
    <dgm:pt modelId="{2A2E0595-54DC-4C9A-8DDF-B662C6D04B8B}">
      <dgm:prSet/>
      <dgm:spPr/>
      <dgm:t>
        <a:bodyPr/>
        <a:lstStyle/>
        <a:p>
          <a:r>
            <a:rPr lang="en-US"/>
            <a:t>Helps identify outlier districts</a:t>
          </a:r>
        </a:p>
      </dgm:t>
    </dgm:pt>
    <dgm:pt modelId="{E8130923-45C4-462F-B637-AC92981915DE}" type="parTrans" cxnId="{98DDED06-0767-4BC9-9FFB-3525A445CC34}">
      <dgm:prSet/>
      <dgm:spPr/>
      <dgm:t>
        <a:bodyPr/>
        <a:lstStyle/>
        <a:p>
          <a:endParaRPr lang="en-US"/>
        </a:p>
      </dgm:t>
    </dgm:pt>
    <dgm:pt modelId="{560ECFE8-1C13-4A83-ACAE-EFCFD9A1DBCB}" type="sibTrans" cxnId="{98DDED06-0767-4BC9-9FFB-3525A445CC34}">
      <dgm:prSet/>
      <dgm:spPr/>
      <dgm:t>
        <a:bodyPr/>
        <a:lstStyle/>
        <a:p>
          <a:endParaRPr lang="en-US"/>
        </a:p>
      </dgm:t>
    </dgm:pt>
    <dgm:pt modelId="{962F493E-078F-4CEA-AF53-695013E1CA5B}">
      <dgm:prSet/>
      <dgm:spPr/>
      <dgm:t>
        <a:bodyPr/>
        <a:lstStyle/>
        <a:p>
          <a:r>
            <a:rPr lang="en-US"/>
            <a:t>Can guide targeted campaigning</a:t>
          </a:r>
        </a:p>
      </dgm:t>
    </dgm:pt>
    <dgm:pt modelId="{539749B7-0665-4358-ADD6-96E140A7E5B3}" type="parTrans" cxnId="{40FCA76E-5D4F-4D73-BC84-2A3A9A910831}">
      <dgm:prSet/>
      <dgm:spPr/>
      <dgm:t>
        <a:bodyPr/>
        <a:lstStyle/>
        <a:p>
          <a:endParaRPr lang="en-US"/>
        </a:p>
      </dgm:t>
    </dgm:pt>
    <dgm:pt modelId="{6D098397-8892-4328-8875-2DFE7E6B876E}" type="sibTrans" cxnId="{40FCA76E-5D4F-4D73-BC84-2A3A9A910831}">
      <dgm:prSet/>
      <dgm:spPr/>
      <dgm:t>
        <a:bodyPr/>
        <a:lstStyle/>
        <a:p>
          <a:endParaRPr lang="en-US"/>
        </a:p>
      </dgm:t>
    </dgm:pt>
    <dgm:pt modelId="{DB20F792-F7AD-4206-80B3-C9C2E496A7B8}" type="pres">
      <dgm:prSet presAssocID="{089AB948-EC47-45C3-B9A0-668EA8A2617A}" presName="root" presStyleCnt="0">
        <dgm:presLayoutVars>
          <dgm:dir/>
          <dgm:resizeHandles val="exact"/>
        </dgm:presLayoutVars>
      </dgm:prSet>
      <dgm:spPr/>
    </dgm:pt>
    <dgm:pt modelId="{94E5A2CE-F8FE-4B2A-9BC1-14C3F2CA32DC}" type="pres">
      <dgm:prSet presAssocID="{9CBA620B-4494-4414-A58C-BA2CC516B573}" presName="compNode" presStyleCnt="0"/>
      <dgm:spPr/>
    </dgm:pt>
    <dgm:pt modelId="{9BC9D0A5-D499-4B78-AC9F-FDAE7011BD55}" type="pres">
      <dgm:prSet presAssocID="{9CBA620B-4494-4414-A58C-BA2CC516B573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87ED0D67-764D-43FC-9C1D-7E00B96297B5}" type="pres">
      <dgm:prSet presAssocID="{9CBA620B-4494-4414-A58C-BA2CC516B573}" presName="spaceRect" presStyleCnt="0"/>
      <dgm:spPr/>
    </dgm:pt>
    <dgm:pt modelId="{FC31D277-0B04-4035-AF33-AE6775CBE52E}" type="pres">
      <dgm:prSet presAssocID="{9CBA620B-4494-4414-A58C-BA2CC516B573}" presName="textRect" presStyleLbl="revTx" presStyleIdx="0" presStyleCnt="3">
        <dgm:presLayoutVars>
          <dgm:chMax val="1"/>
          <dgm:chPref val="1"/>
        </dgm:presLayoutVars>
      </dgm:prSet>
      <dgm:spPr/>
    </dgm:pt>
    <dgm:pt modelId="{4201745B-C6AC-4D0C-A34A-D5909F8ECBBD}" type="pres">
      <dgm:prSet presAssocID="{5813CF2D-4235-4034-B9C2-6A08D31CDA41}" presName="sibTrans" presStyleCnt="0"/>
      <dgm:spPr/>
    </dgm:pt>
    <dgm:pt modelId="{633FD042-2D69-4C38-AF69-FE405DC47896}" type="pres">
      <dgm:prSet presAssocID="{2A2E0595-54DC-4C9A-8DDF-B662C6D04B8B}" presName="compNode" presStyleCnt="0"/>
      <dgm:spPr/>
    </dgm:pt>
    <dgm:pt modelId="{0B6069AE-E565-4BA4-A440-B95F707CDCA8}" type="pres">
      <dgm:prSet presAssocID="{2A2E0595-54DC-4C9A-8DDF-B662C6D04B8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08DAAE63-7F8F-4F53-8979-8A4D750BE1F5}" type="pres">
      <dgm:prSet presAssocID="{2A2E0595-54DC-4C9A-8DDF-B662C6D04B8B}" presName="spaceRect" presStyleCnt="0"/>
      <dgm:spPr/>
    </dgm:pt>
    <dgm:pt modelId="{9F325D9A-3268-4FD2-8F87-4FDBE19B6DD3}" type="pres">
      <dgm:prSet presAssocID="{2A2E0595-54DC-4C9A-8DDF-B662C6D04B8B}" presName="textRect" presStyleLbl="revTx" presStyleIdx="1" presStyleCnt="3">
        <dgm:presLayoutVars>
          <dgm:chMax val="1"/>
          <dgm:chPref val="1"/>
        </dgm:presLayoutVars>
      </dgm:prSet>
      <dgm:spPr/>
    </dgm:pt>
    <dgm:pt modelId="{8B0CB705-33AE-41E7-97A1-90C628717CE2}" type="pres">
      <dgm:prSet presAssocID="{560ECFE8-1C13-4A83-ACAE-EFCFD9A1DBCB}" presName="sibTrans" presStyleCnt="0"/>
      <dgm:spPr/>
    </dgm:pt>
    <dgm:pt modelId="{41984AD1-1452-43EB-B15A-D40600C4486D}" type="pres">
      <dgm:prSet presAssocID="{962F493E-078F-4CEA-AF53-695013E1CA5B}" presName="compNode" presStyleCnt="0"/>
      <dgm:spPr/>
    </dgm:pt>
    <dgm:pt modelId="{ED2E0093-7E02-48D1-8172-CEBD3CF10904}" type="pres">
      <dgm:prSet presAssocID="{962F493E-078F-4CEA-AF53-695013E1CA5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CEB484D2-A88B-407E-8B81-7C724349F0DD}" type="pres">
      <dgm:prSet presAssocID="{962F493E-078F-4CEA-AF53-695013E1CA5B}" presName="spaceRect" presStyleCnt="0"/>
      <dgm:spPr/>
    </dgm:pt>
    <dgm:pt modelId="{C069DC15-93D5-42C2-8D16-470FCC327E45}" type="pres">
      <dgm:prSet presAssocID="{962F493E-078F-4CEA-AF53-695013E1CA5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8DDED06-0767-4BC9-9FFB-3525A445CC34}" srcId="{089AB948-EC47-45C3-B9A0-668EA8A2617A}" destId="{2A2E0595-54DC-4C9A-8DDF-B662C6D04B8B}" srcOrd="1" destOrd="0" parTransId="{E8130923-45C4-462F-B637-AC92981915DE}" sibTransId="{560ECFE8-1C13-4A83-ACAE-EFCFD9A1DBCB}"/>
    <dgm:cxn modelId="{2E1B2445-5829-4A2A-BB8E-137F3655D6E3}" srcId="{089AB948-EC47-45C3-B9A0-668EA8A2617A}" destId="{9CBA620B-4494-4414-A58C-BA2CC516B573}" srcOrd="0" destOrd="0" parTransId="{2D108F78-72EE-46DD-86F4-85D22CE69F1E}" sibTransId="{5813CF2D-4235-4034-B9C2-6A08D31CDA41}"/>
    <dgm:cxn modelId="{40FCA76E-5D4F-4D73-BC84-2A3A9A910831}" srcId="{089AB948-EC47-45C3-B9A0-668EA8A2617A}" destId="{962F493E-078F-4CEA-AF53-695013E1CA5B}" srcOrd="2" destOrd="0" parTransId="{539749B7-0665-4358-ADD6-96E140A7E5B3}" sibTransId="{6D098397-8892-4328-8875-2DFE7E6B876E}"/>
    <dgm:cxn modelId="{B0380B6F-872A-46EE-851B-B5EA069C98A0}" type="presOf" srcId="{9CBA620B-4494-4414-A58C-BA2CC516B573}" destId="{FC31D277-0B04-4035-AF33-AE6775CBE52E}" srcOrd="0" destOrd="0" presId="urn:microsoft.com/office/officeart/2018/2/layout/IconLabelList"/>
    <dgm:cxn modelId="{8E8CEB52-3D0A-43A0-A371-A16CF12F49CB}" type="presOf" srcId="{089AB948-EC47-45C3-B9A0-668EA8A2617A}" destId="{DB20F792-F7AD-4206-80B3-C9C2E496A7B8}" srcOrd="0" destOrd="0" presId="urn:microsoft.com/office/officeart/2018/2/layout/IconLabelList"/>
    <dgm:cxn modelId="{040A4477-E63E-4037-88D1-F3503A3C0DCB}" type="presOf" srcId="{962F493E-078F-4CEA-AF53-695013E1CA5B}" destId="{C069DC15-93D5-42C2-8D16-470FCC327E45}" srcOrd="0" destOrd="0" presId="urn:microsoft.com/office/officeart/2018/2/layout/IconLabelList"/>
    <dgm:cxn modelId="{770C2EFE-B4B3-4568-AB17-55AB1B2AC5A5}" type="presOf" srcId="{2A2E0595-54DC-4C9A-8DDF-B662C6D04B8B}" destId="{9F325D9A-3268-4FD2-8F87-4FDBE19B6DD3}" srcOrd="0" destOrd="0" presId="urn:microsoft.com/office/officeart/2018/2/layout/IconLabelList"/>
    <dgm:cxn modelId="{D2FB817F-4682-4B8A-8005-581DE64EF413}" type="presParOf" srcId="{DB20F792-F7AD-4206-80B3-C9C2E496A7B8}" destId="{94E5A2CE-F8FE-4B2A-9BC1-14C3F2CA32DC}" srcOrd="0" destOrd="0" presId="urn:microsoft.com/office/officeart/2018/2/layout/IconLabelList"/>
    <dgm:cxn modelId="{EBBB0E5C-36FE-4703-881A-B3FF57C9177B}" type="presParOf" srcId="{94E5A2CE-F8FE-4B2A-9BC1-14C3F2CA32DC}" destId="{9BC9D0A5-D499-4B78-AC9F-FDAE7011BD55}" srcOrd="0" destOrd="0" presId="urn:microsoft.com/office/officeart/2018/2/layout/IconLabelList"/>
    <dgm:cxn modelId="{D6E756F8-EF8E-4572-B498-D8345B268EE7}" type="presParOf" srcId="{94E5A2CE-F8FE-4B2A-9BC1-14C3F2CA32DC}" destId="{87ED0D67-764D-43FC-9C1D-7E00B96297B5}" srcOrd="1" destOrd="0" presId="urn:microsoft.com/office/officeart/2018/2/layout/IconLabelList"/>
    <dgm:cxn modelId="{0FEB335F-0B32-4421-A00D-F22E536515CF}" type="presParOf" srcId="{94E5A2CE-F8FE-4B2A-9BC1-14C3F2CA32DC}" destId="{FC31D277-0B04-4035-AF33-AE6775CBE52E}" srcOrd="2" destOrd="0" presId="urn:microsoft.com/office/officeart/2018/2/layout/IconLabelList"/>
    <dgm:cxn modelId="{C6956D1D-43D5-494D-818E-843C07F88C85}" type="presParOf" srcId="{DB20F792-F7AD-4206-80B3-C9C2E496A7B8}" destId="{4201745B-C6AC-4D0C-A34A-D5909F8ECBBD}" srcOrd="1" destOrd="0" presId="urn:microsoft.com/office/officeart/2018/2/layout/IconLabelList"/>
    <dgm:cxn modelId="{401506A7-06A3-4E9C-AA52-E7FA1C204089}" type="presParOf" srcId="{DB20F792-F7AD-4206-80B3-C9C2E496A7B8}" destId="{633FD042-2D69-4C38-AF69-FE405DC47896}" srcOrd="2" destOrd="0" presId="urn:microsoft.com/office/officeart/2018/2/layout/IconLabelList"/>
    <dgm:cxn modelId="{28692C29-9465-4F9A-B3C2-FF24AE3147C8}" type="presParOf" srcId="{633FD042-2D69-4C38-AF69-FE405DC47896}" destId="{0B6069AE-E565-4BA4-A440-B95F707CDCA8}" srcOrd="0" destOrd="0" presId="urn:microsoft.com/office/officeart/2018/2/layout/IconLabelList"/>
    <dgm:cxn modelId="{27C74FED-6986-457F-B842-C833B14A88D9}" type="presParOf" srcId="{633FD042-2D69-4C38-AF69-FE405DC47896}" destId="{08DAAE63-7F8F-4F53-8979-8A4D750BE1F5}" srcOrd="1" destOrd="0" presId="urn:microsoft.com/office/officeart/2018/2/layout/IconLabelList"/>
    <dgm:cxn modelId="{C41E70BA-FB60-4341-8789-FA2D04B1A1F9}" type="presParOf" srcId="{633FD042-2D69-4C38-AF69-FE405DC47896}" destId="{9F325D9A-3268-4FD2-8F87-4FDBE19B6DD3}" srcOrd="2" destOrd="0" presId="urn:microsoft.com/office/officeart/2018/2/layout/IconLabelList"/>
    <dgm:cxn modelId="{379292A8-101F-4DAD-9055-49C4F926D31E}" type="presParOf" srcId="{DB20F792-F7AD-4206-80B3-C9C2E496A7B8}" destId="{8B0CB705-33AE-41E7-97A1-90C628717CE2}" srcOrd="3" destOrd="0" presId="urn:microsoft.com/office/officeart/2018/2/layout/IconLabelList"/>
    <dgm:cxn modelId="{6D445C07-B63D-4F3E-B5D1-A4DDA5587050}" type="presParOf" srcId="{DB20F792-F7AD-4206-80B3-C9C2E496A7B8}" destId="{41984AD1-1452-43EB-B15A-D40600C4486D}" srcOrd="4" destOrd="0" presId="urn:microsoft.com/office/officeart/2018/2/layout/IconLabelList"/>
    <dgm:cxn modelId="{59BF367B-0277-44FD-89DC-D661136B7DBB}" type="presParOf" srcId="{41984AD1-1452-43EB-B15A-D40600C4486D}" destId="{ED2E0093-7E02-48D1-8172-CEBD3CF10904}" srcOrd="0" destOrd="0" presId="urn:microsoft.com/office/officeart/2018/2/layout/IconLabelList"/>
    <dgm:cxn modelId="{C8A72F65-8877-4487-A533-9DBC42F4DE2E}" type="presParOf" srcId="{41984AD1-1452-43EB-B15A-D40600C4486D}" destId="{CEB484D2-A88B-407E-8B81-7C724349F0DD}" srcOrd="1" destOrd="0" presId="urn:microsoft.com/office/officeart/2018/2/layout/IconLabelList"/>
    <dgm:cxn modelId="{CCBB3F3E-7F9D-4925-8044-C68945A04DA7}" type="presParOf" srcId="{41984AD1-1452-43EB-B15A-D40600C4486D}" destId="{C069DC15-93D5-42C2-8D16-470FCC327E4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CD97C0-02D9-46F4-8AA9-2EFB767F4706}">
      <dsp:nvSpPr>
        <dsp:cNvPr id="0" name=""/>
        <dsp:cNvSpPr/>
      </dsp:nvSpPr>
      <dsp:spPr>
        <a:xfrm>
          <a:off x="0" y="1383"/>
          <a:ext cx="7704667" cy="701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44B4CE4-3DC3-41DD-B913-35AEA1E71EB2}">
      <dsp:nvSpPr>
        <dsp:cNvPr id="0" name=""/>
        <dsp:cNvSpPr/>
      </dsp:nvSpPr>
      <dsp:spPr>
        <a:xfrm>
          <a:off x="212071" y="159122"/>
          <a:ext cx="385584" cy="3855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B1D166-E216-442C-B024-5BF8DC7B271F}">
      <dsp:nvSpPr>
        <dsp:cNvPr id="0" name=""/>
        <dsp:cNvSpPr/>
      </dsp:nvSpPr>
      <dsp:spPr>
        <a:xfrm>
          <a:off x="809727" y="1383"/>
          <a:ext cx="6894939" cy="70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6" tIns="74196" rIns="74196" bIns="741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(Election Data Analysis)</a:t>
          </a:r>
        </a:p>
      </dsp:txBody>
      <dsp:txXfrm>
        <a:off x="809727" y="1383"/>
        <a:ext cx="6894939" cy="701063"/>
      </dsp:txXfrm>
    </dsp:sp>
    <dsp:sp modelId="{8FB47566-42E9-44BF-B73E-CCE2AF4AEA3C}">
      <dsp:nvSpPr>
        <dsp:cNvPr id="0" name=""/>
        <dsp:cNvSpPr/>
      </dsp:nvSpPr>
      <dsp:spPr>
        <a:xfrm>
          <a:off x="0" y="877712"/>
          <a:ext cx="7704667" cy="701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E323EC0-870F-4B6F-A364-CAB6FC1D3686}">
      <dsp:nvSpPr>
        <dsp:cNvPr id="0" name=""/>
        <dsp:cNvSpPr/>
      </dsp:nvSpPr>
      <dsp:spPr>
        <a:xfrm>
          <a:off x="212071" y="1035451"/>
          <a:ext cx="385584" cy="3855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4DAB5B-FB4F-4A6F-BD96-C94FCCC9A078}">
      <dsp:nvSpPr>
        <dsp:cNvPr id="0" name=""/>
        <dsp:cNvSpPr/>
      </dsp:nvSpPr>
      <dsp:spPr>
        <a:xfrm>
          <a:off x="809727" y="877712"/>
          <a:ext cx="6894939" cy="70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6" tIns="74196" rIns="74196" bIns="741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Presented by: [Pullesh Kolapalli]</a:t>
          </a:r>
        </a:p>
      </dsp:txBody>
      <dsp:txXfrm>
        <a:off x="809727" y="877712"/>
        <a:ext cx="6894939" cy="701063"/>
      </dsp:txXfrm>
    </dsp:sp>
    <dsp:sp modelId="{0D04A58B-E01A-42C8-9A3D-A5EDDB0FB399}">
      <dsp:nvSpPr>
        <dsp:cNvPr id="0" name=""/>
        <dsp:cNvSpPr/>
      </dsp:nvSpPr>
      <dsp:spPr>
        <a:xfrm>
          <a:off x="0" y="1754040"/>
          <a:ext cx="7704667" cy="701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89A36C-4C81-4247-B529-40B752B3B651}">
      <dsp:nvSpPr>
        <dsp:cNvPr id="0" name=""/>
        <dsp:cNvSpPr/>
      </dsp:nvSpPr>
      <dsp:spPr>
        <a:xfrm>
          <a:off x="212071" y="1911780"/>
          <a:ext cx="385584" cy="3855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DEB2B8C-6441-42A4-8A5C-34C1519411F5}">
      <dsp:nvSpPr>
        <dsp:cNvPr id="0" name=""/>
        <dsp:cNvSpPr/>
      </dsp:nvSpPr>
      <dsp:spPr>
        <a:xfrm>
          <a:off x="809727" y="1754040"/>
          <a:ext cx="6894939" cy="70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6" tIns="74196" rIns="74196" bIns="741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Course: [</a:t>
          </a:r>
          <a:r>
            <a:rPr lang="en-IN" sz="1900" b="1" i="0" kern="1200"/>
            <a:t>DATA SCIENCE TOOLBOX: PYTHON PROGRAMMING</a:t>
          </a:r>
          <a:r>
            <a:rPr lang="en-US" sz="1900" kern="1200"/>
            <a:t>]</a:t>
          </a:r>
        </a:p>
      </dsp:txBody>
      <dsp:txXfrm>
        <a:off x="809727" y="1754040"/>
        <a:ext cx="6894939" cy="701063"/>
      </dsp:txXfrm>
    </dsp:sp>
    <dsp:sp modelId="{A096C349-5F02-4327-B0B2-7C0860B33880}">
      <dsp:nvSpPr>
        <dsp:cNvPr id="0" name=""/>
        <dsp:cNvSpPr/>
      </dsp:nvSpPr>
      <dsp:spPr>
        <a:xfrm>
          <a:off x="0" y="2630369"/>
          <a:ext cx="7704667" cy="70106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D7BD2F-CDB5-4A8A-9B28-1F17F8EE9C71}">
      <dsp:nvSpPr>
        <dsp:cNvPr id="0" name=""/>
        <dsp:cNvSpPr/>
      </dsp:nvSpPr>
      <dsp:spPr>
        <a:xfrm>
          <a:off x="212071" y="2788108"/>
          <a:ext cx="385584" cy="38558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3E601A-E352-4465-A2CC-C2E0EDA914C6}">
      <dsp:nvSpPr>
        <dsp:cNvPr id="0" name=""/>
        <dsp:cNvSpPr/>
      </dsp:nvSpPr>
      <dsp:spPr>
        <a:xfrm>
          <a:off x="809727" y="2630369"/>
          <a:ext cx="6894939" cy="701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196" tIns="74196" rIns="74196" bIns="74196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Course Code: [INT375]</a:t>
          </a:r>
        </a:p>
      </dsp:txBody>
      <dsp:txXfrm>
        <a:off x="809727" y="2630369"/>
        <a:ext cx="6894939" cy="70106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830346B-5B36-46BC-85C9-C165DDC8B348}">
      <dsp:nvSpPr>
        <dsp:cNvPr id="0" name=""/>
        <dsp:cNvSpPr/>
      </dsp:nvSpPr>
      <dsp:spPr>
        <a:xfrm>
          <a:off x="0" y="623"/>
          <a:ext cx="4869656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4816AD-B0F9-477F-AB8B-38FFEC60ED26}">
      <dsp:nvSpPr>
        <dsp:cNvPr id="0" name=""/>
        <dsp:cNvSpPr/>
      </dsp:nvSpPr>
      <dsp:spPr>
        <a:xfrm>
          <a:off x="0" y="623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Aim: Analyze the role of Independent candidates in 2024 elections</a:t>
          </a:r>
          <a:endParaRPr lang="en-US" sz="2000" kern="1200"/>
        </a:p>
      </dsp:txBody>
      <dsp:txXfrm>
        <a:off x="0" y="623"/>
        <a:ext cx="4869656" cy="729164"/>
      </dsp:txXfrm>
    </dsp:sp>
    <dsp:sp modelId="{7D98F831-870D-440D-8E24-F19ADA95FD4E}">
      <dsp:nvSpPr>
        <dsp:cNvPr id="0" name=""/>
        <dsp:cNvSpPr/>
      </dsp:nvSpPr>
      <dsp:spPr>
        <a:xfrm>
          <a:off x="0" y="729788"/>
          <a:ext cx="4869656" cy="0"/>
        </a:xfrm>
        <a:prstGeom prst="line">
          <a:avLst/>
        </a:prstGeom>
        <a:solidFill>
          <a:schemeClr val="accent2">
            <a:hueOff val="-598994"/>
            <a:satOff val="4120"/>
            <a:lumOff val="457"/>
            <a:alphaOff val="0"/>
          </a:schemeClr>
        </a:solidFill>
        <a:ln w="15875" cap="rnd" cmpd="sng" algn="ctr">
          <a:solidFill>
            <a:schemeClr val="accent2">
              <a:hueOff val="-598994"/>
              <a:satOff val="4120"/>
              <a:lumOff val="45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AEFFA1-95FF-476A-BCCF-4CCA175AE912}">
      <dsp:nvSpPr>
        <dsp:cNvPr id="0" name=""/>
        <dsp:cNvSpPr/>
      </dsp:nvSpPr>
      <dsp:spPr>
        <a:xfrm>
          <a:off x="0" y="729788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Dataset includes vote distribution, gender-wise participation</a:t>
          </a:r>
          <a:endParaRPr lang="en-US" sz="2000" kern="1200"/>
        </a:p>
      </dsp:txBody>
      <dsp:txXfrm>
        <a:off x="0" y="729788"/>
        <a:ext cx="4869656" cy="729164"/>
      </dsp:txXfrm>
    </dsp:sp>
    <dsp:sp modelId="{7A036B88-8883-4971-988D-FD35DD72ED31}">
      <dsp:nvSpPr>
        <dsp:cNvPr id="0" name=""/>
        <dsp:cNvSpPr/>
      </dsp:nvSpPr>
      <dsp:spPr>
        <a:xfrm>
          <a:off x="0" y="1458952"/>
          <a:ext cx="4869656" cy="0"/>
        </a:xfrm>
        <a:prstGeom prst="line">
          <a:avLst/>
        </a:prstGeom>
        <a:solidFill>
          <a:schemeClr val="accent2">
            <a:hueOff val="-1197987"/>
            <a:satOff val="8241"/>
            <a:lumOff val="915"/>
            <a:alphaOff val="0"/>
          </a:schemeClr>
        </a:solidFill>
        <a:ln w="15875" cap="rnd" cmpd="sng" algn="ctr">
          <a:solidFill>
            <a:schemeClr val="accent2">
              <a:hueOff val="-1197987"/>
              <a:satOff val="8241"/>
              <a:lumOff val="91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A5E219-DE92-41BD-9CBF-B8DCBEF5AFAA}">
      <dsp:nvSpPr>
        <dsp:cNvPr id="0" name=""/>
        <dsp:cNvSpPr/>
      </dsp:nvSpPr>
      <dsp:spPr>
        <a:xfrm>
          <a:off x="0" y="1458952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Tools: Python, Pandas, Matplotlib, Seaborn</a:t>
          </a:r>
          <a:endParaRPr lang="en-US" sz="2000" kern="1200"/>
        </a:p>
      </dsp:txBody>
      <dsp:txXfrm>
        <a:off x="0" y="1458952"/>
        <a:ext cx="4869656" cy="729164"/>
      </dsp:txXfrm>
    </dsp:sp>
    <dsp:sp modelId="{48D49043-D563-4AE9-ADB8-F17B9B4A9F03}">
      <dsp:nvSpPr>
        <dsp:cNvPr id="0" name=""/>
        <dsp:cNvSpPr/>
      </dsp:nvSpPr>
      <dsp:spPr>
        <a:xfrm>
          <a:off x="0" y="2188117"/>
          <a:ext cx="4869656" cy="0"/>
        </a:xfrm>
        <a:prstGeom prst="line">
          <a:avLst/>
        </a:prstGeom>
        <a:solidFill>
          <a:schemeClr val="accent2">
            <a:hueOff val="-1796981"/>
            <a:satOff val="12361"/>
            <a:lumOff val="1372"/>
            <a:alphaOff val="0"/>
          </a:schemeClr>
        </a:solidFill>
        <a:ln w="15875" cap="rnd" cmpd="sng" algn="ctr">
          <a:solidFill>
            <a:schemeClr val="accent2">
              <a:hueOff val="-1796981"/>
              <a:satOff val="12361"/>
              <a:lumOff val="1372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4259DA1-2890-4702-A790-00FE4492A35D}">
      <dsp:nvSpPr>
        <dsp:cNvPr id="0" name=""/>
        <dsp:cNvSpPr/>
      </dsp:nvSpPr>
      <dsp:spPr>
        <a:xfrm>
          <a:off x="0" y="2188117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Focus on district and candidate patterns</a:t>
          </a:r>
          <a:endParaRPr lang="en-US" sz="2000" kern="1200"/>
        </a:p>
      </dsp:txBody>
      <dsp:txXfrm>
        <a:off x="0" y="2188117"/>
        <a:ext cx="4869656" cy="729164"/>
      </dsp:txXfrm>
    </dsp:sp>
    <dsp:sp modelId="{4DB47E82-BE17-40B0-978B-865E0C91681A}">
      <dsp:nvSpPr>
        <dsp:cNvPr id="0" name=""/>
        <dsp:cNvSpPr/>
      </dsp:nvSpPr>
      <dsp:spPr>
        <a:xfrm>
          <a:off x="0" y="2917282"/>
          <a:ext cx="4869656" cy="0"/>
        </a:xfrm>
        <a:prstGeom prst="line">
          <a:avLst/>
        </a:prstGeom>
        <a:solidFill>
          <a:schemeClr val="accent2">
            <a:hueOff val="-2395974"/>
            <a:satOff val="16481"/>
            <a:lumOff val="1829"/>
            <a:alphaOff val="0"/>
          </a:schemeClr>
        </a:solidFill>
        <a:ln w="15875" cap="rnd" cmpd="sng" algn="ctr">
          <a:solidFill>
            <a:schemeClr val="accent2">
              <a:hueOff val="-2395974"/>
              <a:satOff val="16481"/>
              <a:lumOff val="1829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A4A471F-F4F1-4C67-9119-E03678EBFF3F}">
      <dsp:nvSpPr>
        <dsp:cNvPr id="0" name=""/>
        <dsp:cNvSpPr/>
      </dsp:nvSpPr>
      <dsp:spPr>
        <a:xfrm>
          <a:off x="0" y="2917282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Address voter turnout and winner dominance</a:t>
          </a:r>
          <a:endParaRPr lang="en-US" sz="2000" kern="1200"/>
        </a:p>
      </dsp:txBody>
      <dsp:txXfrm>
        <a:off x="0" y="2917282"/>
        <a:ext cx="4869656" cy="729164"/>
      </dsp:txXfrm>
    </dsp:sp>
    <dsp:sp modelId="{8446F4CA-3A9A-463C-A8F6-22C5B10BAA6F}">
      <dsp:nvSpPr>
        <dsp:cNvPr id="0" name=""/>
        <dsp:cNvSpPr/>
      </dsp:nvSpPr>
      <dsp:spPr>
        <a:xfrm>
          <a:off x="0" y="3646447"/>
          <a:ext cx="4869656" cy="0"/>
        </a:xfrm>
        <a:prstGeom prst="line">
          <a:avLst/>
        </a:prstGeom>
        <a:solidFill>
          <a:schemeClr val="accent2">
            <a:hueOff val="-2994968"/>
            <a:satOff val="20602"/>
            <a:lumOff val="2287"/>
            <a:alphaOff val="0"/>
          </a:schemeClr>
        </a:solidFill>
        <a:ln w="15875" cap="rnd" cmpd="sng" algn="ctr">
          <a:solidFill>
            <a:schemeClr val="accent2">
              <a:hueOff val="-2994968"/>
              <a:satOff val="20602"/>
              <a:lumOff val="2287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BD30D1-700F-403D-902A-426A21E73367}">
      <dsp:nvSpPr>
        <dsp:cNvPr id="0" name=""/>
        <dsp:cNvSpPr/>
      </dsp:nvSpPr>
      <dsp:spPr>
        <a:xfrm>
          <a:off x="0" y="3646447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Identify correlations and outliers</a:t>
          </a:r>
          <a:endParaRPr lang="en-US" sz="2000" kern="1200"/>
        </a:p>
      </dsp:txBody>
      <dsp:txXfrm>
        <a:off x="0" y="3646447"/>
        <a:ext cx="4869656" cy="729164"/>
      </dsp:txXfrm>
    </dsp:sp>
    <dsp:sp modelId="{EAC9D77C-5F7E-41DF-BCC8-20AA79E99C88}">
      <dsp:nvSpPr>
        <dsp:cNvPr id="0" name=""/>
        <dsp:cNvSpPr/>
      </dsp:nvSpPr>
      <dsp:spPr>
        <a:xfrm>
          <a:off x="0" y="4375611"/>
          <a:ext cx="4869656" cy="0"/>
        </a:xfrm>
        <a:prstGeom prst="line">
          <a:avLst/>
        </a:prstGeom>
        <a:solidFill>
          <a:schemeClr val="accent2">
            <a:hueOff val="-3593961"/>
            <a:satOff val="24722"/>
            <a:lumOff val="2744"/>
            <a:alphaOff val="0"/>
          </a:schemeClr>
        </a:solidFill>
        <a:ln w="15875" cap="rnd" cmpd="sng" algn="ctr">
          <a:solidFill>
            <a:schemeClr val="accent2">
              <a:hueOff val="-3593961"/>
              <a:satOff val="24722"/>
              <a:lumOff val="2744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D7E187-9B77-42B1-8838-9D30146A94C4}">
      <dsp:nvSpPr>
        <dsp:cNvPr id="0" name=""/>
        <dsp:cNvSpPr/>
      </dsp:nvSpPr>
      <dsp:spPr>
        <a:xfrm>
          <a:off x="0" y="4375611"/>
          <a:ext cx="4869656" cy="7291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/>
            <a:t>Present visually-driven insights</a:t>
          </a:r>
          <a:endParaRPr lang="en-US" sz="2000" kern="1200"/>
        </a:p>
      </dsp:txBody>
      <dsp:txXfrm>
        <a:off x="0" y="4375611"/>
        <a:ext cx="4869656" cy="7291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7A5A10-1FD3-4FB5-8556-FD36948D2C97}">
      <dsp:nvSpPr>
        <dsp:cNvPr id="0" name=""/>
        <dsp:cNvSpPr/>
      </dsp:nvSpPr>
      <dsp:spPr>
        <a:xfrm>
          <a:off x="0" y="0"/>
          <a:ext cx="4349820" cy="673608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Checked for missing values</a:t>
          </a:r>
        </a:p>
      </dsp:txBody>
      <dsp:txXfrm>
        <a:off x="19729" y="19729"/>
        <a:ext cx="3544132" cy="634150"/>
      </dsp:txXfrm>
    </dsp:sp>
    <dsp:sp modelId="{FC2BA9D8-C80A-474C-89E1-8F46FE919AFE}">
      <dsp:nvSpPr>
        <dsp:cNvPr id="0" name=""/>
        <dsp:cNvSpPr/>
      </dsp:nvSpPr>
      <dsp:spPr>
        <a:xfrm>
          <a:off x="324824" y="767164"/>
          <a:ext cx="4349820" cy="673608"/>
        </a:xfrm>
        <a:prstGeom prst="roundRect">
          <a:avLst>
            <a:gd name="adj" fmla="val 10000"/>
          </a:avLst>
        </a:prstGeom>
        <a:solidFill>
          <a:schemeClr val="accent5">
            <a:hueOff val="-928905"/>
            <a:satOff val="914"/>
            <a:lumOff val="2059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Used fillna(0) to handle NaNs</a:t>
          </a:r>
        </a:p>
      </dsp:txBody>
      <dsp:txXfrm>
        <a:off x="344553" y="786893"/>
        <a:ext cx="3547692" cy="634150"/>
      </dsp:txXfrm>
    </dsp:sp>
    <dsp:sp modelId="{46312ED8-0362-43D2-85BC-EE828E251B57}">
      <dsp:nvSpPr>
        <dsp:cNvPr id="0" name=""/>
        <dsp:cNvSpPr/>
      </dsp:nvSpPr>
      <dsp:spPr>
        <a:xfrm>
          <a:off x="649648" y="1534329"/>
          <a:ext cx="4349820" cy="673608"/>
        </a:xfrm>
        <a:prstGeom prst="roundRect">
          <a:avLst>
            <a:gd name="adj" fmla="val 10000"/>
          </a:avLst>
        </a:prstGeom>
        <a:solidFill>
          <a:schemeClr val="accent5">
            <a:hueOff val="-1857811"/>
            <a:satOff val="1829"/>
            <a:lumOff val="4118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Ensured consistent column types</a:t>
          </a:r>
        </a:p>
      </dsp:txBody>
      <dsp:txXfrm>
        <a:off x="669377" y="1554058"/>
        <a:ext cx="3547692" cy="634150"/>
      </dsp:txXfrm>
    </dsp:sp>
    <dsp:sp modelId="{C89CD289-8CB3-4031-9990-417478BD7848}">
      <dsp:nvSpPr>
        <dsp:cNvPr id="0" name=""/>
        <dsp:cNvSpPr/>
      </dsp:nvSpPr>
      <dsp:spPr>
        <a:xfrm>
          <a:off x="974472" y="2301494"/>
          <a:ext cx="4349820" cy="673608"/>
        </a:xfrm>
        <a:prstGeom prst="roundRect">
          <a:avLst>
            <a:gd name="adj" fmla="val 10000"/>
          </a:avLst>
        </a:prstGeom>
        <a:solidFill>
          <a:schemeClr val="accent5">
            <a:hueOff val="-2786716"/>
            <a:satOff val="2743"/>
            <a:lumOff val="6177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Cleaned data improves accuracy</a:t>
          </a:r>
        </a:p>
      </dsp:txBody>
      <dsp:txXfrm>
        <a:off x="994201" y="2321223"/>
        <a:ext cx="3547692" cy="634150"/>
      </dsp:txXfrm>
    </dsp:sp>
    <dsp:sp modelId="{BB005466-189E-4583-9484-8134511CFB1F}">
      <dsp:nvSpPr>
        <dsp:cNvPr id="0" name=""/>
        <dsp:cNvSpPr/>
      </dsp:nvSpPr>
      <dsp:spPr>
        <a:xfrm>
          <a:off x="1299296" y="3068658"/>
          <a:ext cx="4349820" cy="673608"/>
        </a:xfrm>
        <a:prstGeom prst="roundRect">
          <a:avLst>
            <a:gd name="adj" fmla="val 10000"/>
          </a:avLst>
        </a:prstGeom>
        <a:solidFill>
          <a:schemeClr val="accent5">
            <a:hueOff val="-3715622"/>
            <a:satOff val="3658"/>
            <a:lumOff val="8236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Prepared for visualization and stats</a:t>
          </a:r>
        </a:p>
      </dsp:txBody>
      <dsp:txXfrm>
        <a:off x="1319025" y="3088387"/>
        <a:ext cx="3547692" cy="634150"/>
      </dsp:txXfrm>
    </dsp:sp>
    <dsp:sp modelId="{8E32957B-AECB-48AE-9242-5CE0BB6175D1}">
      <dsp:nvSpPr>
        <dsp:cNvPr id="0" name=""/>
        <dsp:cNvSpPr/>
      </dsp:nvSpPr>
      <dsp:spPr>
        <a:xfrm>
          <a:off x="3911974" y="492108"/>
          <a:ext cx="437845" cy="4378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010489" y="492108"/>
        <a:ext cx="240815" cy="329478"/>
      </dsp:txXfrm>
    </dsp:sp>
    <dsp:sp modelId="{BD090486-F9CF-4DE6-BE13-9FF2EC3933C7}">
      <dsp:nvSpPr>
        <dsp:cNvPr id="0" name=""/>
        <dsp:cNvSpPr/>
      </dsp:nvSpPr>
      <dsp:spPr>
        <a:xfrm>
          <a:off x="4236799" y="1259272"/>
          <a:ext cx="437845" cy="4378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1514063"/>
            <a:satOff val="2358"/>
            <a:lumOff val="51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335314" y="1259272"/>
        <a:ext cx="240815" cy="329478"/>
      </dsp:txXfrm>
    </dsp:sp>
    <dsp:sp modelId="{2A5EE486-4EE1-4BBF-8DAC-B7775BCB65CF}">
      <dsp:nvSpPr>
        <dsp:cNvPr id="0" name=""/>
        <dsp:cNvSpPr/>
      </dsp:nvSpPr>
      <dsp:spPr>
        <a:xfrm>
          <a:off x="4561623" y="2015210"/>
          <a:ext cx="437845" cy="4378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3028126"/>
            <a:satOff val="4717"/>
            <a:lumOff val="1039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660138" y="2015210"/>
        <a:ext cx="240815" cy="329478"/>
      </dsp:txXfrm>
    </dsp:sp>
    <dsp:sp modelId="{8F57387C-8871-4FE3-936A-DD3D5BAF92E6}">
      <dsp:nvSpPr>
        <dsp:cNvPr id="0" name=""/>
        <dsp:cNvSpPr/>
      </dsp:nvSpPr>
      <dsp:spPr>
        <a:xfrm>
          <a:off x="4886447" y="2789860"/>
          <a:ext cx="437845" cy="437845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-4542189"/>
            <a:satOff val="7075"/>
            <a:lumOff val="1558"/>
            <a:alphaOff val="0"/>
          </a:schemeClr>
        </a:solidFill>
        <a:ln w="1587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30" tIns="24130" rIns="24130" bIns="2413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>
        <a:off x="4984962" y="2789860"/>
        <a:ext cx="240815" cy="3294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C9D0A5-D499-4B78-AC9F-FDAE7011BD55}">
      <dsp:nvSpPr>
        <dsp:cNvPr id="0" name=""/>
        <dsp:cNvSpPr/>
      </dsp:nvSpPr>
      <dsp:spPr>
        <a:xfrm>
          <a:off x="651530" y="557187"/>
          <a:ext cx="964877" cy="96487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31D277-0B04-4035-AF33-AE6775CBE52E}">
      <dsp:nvSpPr>
        <dsp:cNvPr id="0" name=""/>
        <dsp:cNvSpPr/>
      </dsp:nvSpPr>
      <dsp:spPr>
        <a:xfrm>
          <a:off x="61883" y="1819450"/>
          <a:ext cx="21441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Shows vote variation and spread</a:t>
          </a:r>
        </a:p>
      </dsp:txBody>
      <dsp:txXfrm>
        <a:off x="61883" y="1819450"/>
        <a:ext cx="2144171" cy="720000"/>
      </dsp:txXfrm>
    </dsp:sp>
    <dsp:sp modelId="{0B6069AE-E565-4BA4-A440-B95F707CDCA8}">
      <dsp:nvSpPr>
        <dsp:cNvPr id="0" name=""/>
        <dsp:cNvSpPr/>
      </dsp:nvSpPr>
      <dsp:spPr>
        <a:xfrm>
          <a:off x="3170931" y="557187"/>
          <a:ext cx="964877" cy="96487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325D9A-3268-4FD2-8F87-4FDBE19B6DD3}">
      <dsp:nvSpPr>
        <dsp:cNvPr id="0" name=""/>
        <dsp:cNvSpPr/>
      </dsp:nvSpPr>
      <dsp:spPr>
        <a:xfrm>
          <a:off x="2581284" y="1819450"/>
          <a:ext cx="21441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Helps identify outlier districts</a:t>
          </a:r>
        </a:p>
      </dsp:txBody>
      <dsp:txXfrm>
        <a:off x="2581284" y="1819450"/>
        <a:ext cx="2144171" cy="720000"/>
      </dsp:txXfrm>
    </dsp:sp>
    <dsp:sp modelId="{ED2E0093-7E02-48D1-8172-CEBD3CF10904}">
      <dsp:nvSpPr>
        <dsp:cNvPr id="0" name=""/>
        <dsp:cNvSpPr/>
      </dsp:nvSpPr>
      <dsp:spPr>
        <a:xfrm>
          <a:off x="5690332" y="557187"/>
          <a:ext cx="964877" cy="96487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069DC15-93D5-42C2-8D16-470FCC327E45}">
      <dsp:nvSpPr>
        <dsp:cNvPr id="0" name=""/>
        <dsp:cNvSpPr/>
      </dsp:nvSpPr>
      <dsp:spPr>
        <a:xfrm>
          <a:off x="5100685" y="1819450"/>
          <a:ext cx="2144171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Can guide targeted campaigning</a:t>
          </a:r>
        </a:p>
      </dsp:txBody>
      <dsp:txXfrm>
        <a:off x="5100685" y="1819450"/>
        <a:ext cx="2144171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729833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75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509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59256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147673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3076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9827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445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7829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9017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8981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13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332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7200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53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88242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683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4/12/2025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307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Participation of Independent Candidate during 2024</a:t>
            </a:r>
            <a:endParaRPr lang="en-US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B09510E-13BE-3079-D5BB-B858A91460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8024687"/>
              </p:ext>
            </p:extLst>
          </p:nvPr>
        </p:nvGraphicFramePr>
        <p:xfrm>
          <a:off x="982133" y="2667000"/>
          <a:ext cx="7704667" cy="33328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pheres in balance">
            <a:extLst>
              <a:ext uri="{FF2B5EF4-FFF2-40B4-BE49-F238E27FC236}">
                <a16:creationId xmlns:a16="http://schemas.microsoft.com/office/drawing/2014/main" id="{832BF153-54C4-087D-FE7B-A6A751D89B0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342" r="9324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Winner Dominance - Pie Chart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t>Proportion of winners by category</a:t>
            </a:r>
          </a:p>
          <a:p>
            <a:r>
              <a:t>Independent segment may be small</a:t>
            </a:r>
          </a:p>
          <a:p>
            <a:r>
              <a:t>Party-backed candidates dominate</a:t>
            </a:r>
          </a:p>
          <a:p>
            <a:r>
              <a:t>Scope for more Independent wins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Thin geometric plinth in a graph">
            <a:extLst>
              <a:ext uri="{FF2B5EF4-FFF2-40B4-BE49-F238E27FC236}">
                <a16:creationId xmlns:a16="http://schemas.microsoft.com/office/drawing/2014/main" id="{EED967DB-40F4-AB0D-AF09-EFD736F5D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817" r="19500" b="-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t>Winner Dominance - Bar Chart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US" sz="1700"/>
              <a:t>Raw frequency of wins per category</a:t>
            </a:r>
          </a:p>
          <a:p>
            <a:r>
              <a:rPr lang="en-US" sz="1700"/>
              <a:t>Independent candidate count shown</a:t>
            </a:r>
          </a:p>
          <a:p>
            <a:r>
              <a:rPr lang="en-US" sz="1700"/>
              <a:t>Easy comparison across groups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2471A85A-EEB1-4FD0-2393-695B89E3DF7F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t>Objective 4 - Correlation Analysis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t>Analyzed gender-based voting data</a:t>
            </a:r>
          </a:p>
          <a:p>
            <a:r>
              <a:t>Explored relation with Total votes</a:t>
            </a:r>
          </a:p>
          <a:p>
            <a:r>
              <a:t>Used correlation heatmap</a:t>
            </a:r>
          </a:p>
          <a:p>
            <a:r>
              <a:t>Shows strong/weak relationships</a:t>
            </a:r>
          </a:p>
          <a:p>
            <a:r>
              <a:t>Inclusive campaigning insights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 descr="Chalk drawing of people representing different genders">
            <a:extLst>
              <a:ext uri="{FF2B5EF4-FFF2-40B4-BE49-F238E27FC236}">
                <a16:creationId xmlns:a16="http://schemas.microsoft.com/office/drawing/2014/main" id="{25738745-3A28-A646-886F-607417D3D09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8593" r="32724" b="-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IN"/>
              <a:t>Correlation Heatmap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US" sz="1700" dirty="0"/>
              <a:t>Annotated correlation between columns</a:t>
            </a:r>
          </a:p>
          <a:p>
            <a:r>
              <a:rPr lang="en-US" sz="1700" dirty="0"/>
              <a:t>Strong relation: Men/Women &amp; Total</a:t>
            </a:r>
          </a:p>
          <a:p>
            <a:r>
              <a:rPr lang="en-US" sz="1700" dirty="0"/>
              <a:t>Low correlation: Third Gender</a:t>
            </a:r>
          </a:p>
          <a:p>
            <a:r>
              <a:rPr lang="en-US" sz="1700" dirty="0"/>
              <a:t>Indicates engagement areas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22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3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4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5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6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n-IN" sz="3100"/>
              <a:t>Objective 5 - Outlier Detection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949" y="1261873"/>
            <a:ext cx="4463259" cy="4449422"/>
          </a:xfrm>
        </p:spPr>
        <p:txBody>
          <a:bodyPr>
            <a:normAutofit/>
          </a:bodyPr>
          <a:lstStyle/>
          <a:p>
            <a:r>
              <a:rPr lang="en-US" sz="1700"/>
              <a:t>Used boxplots to detect anomalies</a:t>
            </a:r>
          </a:p>
          <a:p>
            <a:r>
              <a:rPr lang="en-US" sz="1700"/>
              <a:t>Spotted districts with extreme votes</a:t>
            </a:r>
          </a:p>
          <a:p>
            <a:r>
              <a:rPr lang="en-US" sz="1700"/>
              <a:t>Can indicate strong Independent zones</a:t>
            </a:r>
          </a:p>
          <a:p>
            <a:r>
              <a:rPr lang="en-US" sz="1700"/>
              <a:t>Or data issues / exceptional turnout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529" y="685800"/>
            <a:ext cx="7306739" cy="1752599"/>
          </a:xfrm>
        </p:spPr>
        <p:txBody>
          <a:bodyPr>
            <a:normAutofit/>
          </a:bodyPr>
          <a:lstStyle/>
          <a:p>
            <a:r>
              <a:t>Boxplot - Outlier Detection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985FC-9B14-E3E1-1483-4254B4CFFE7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38622098"/>
              </p:ext>
            </p:extLst>
          </p:nvPr>
        </p:nvGraphicFramePr>
        <p:xfrm>
          <a:off x="1320528" y="2694562"/>
          <a:ext cx="7306740" cy="309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62D0FC-90EC-9787-6BCC-A5860666DDA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561" r="42755" b="-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1" name="Group 10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2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t>Pairplot - Relationships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US" sz="1700"/>
              <a:t>Compared numerical columns</a:t>
            </a:r>
          </a:p>
          <a:p>
            <a:r>
              <a:rPr lang="en-US" sz="1700"/>
              <a:t>Visualized gender and total vote patterns</a:t>
            </a:r>
          </a:p>
          <a:p>
            <a:r>
              <a:rPr lang="en-US" sz="1700"/>
              <a:t>Trends and clusters visible</a:t>
            </a:r>
          </a:p>
          <a:p>
            <a:r>
              <a:rPr lang="en-US" sz="1700"/>
              <a:t>Useful for multivariate insights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group of multi colored wooden stick figures">
            <a:extLst>
              <a:ext uri="{FF2B5EF4-FFF2-40B4-BE49-F238E27FC236}">
                <a16:creationId xmlns:a16="http://schemas.microsoft.com/office/drawing/2014/main" id="{74D2479B-2BD7-BBE4-19BA-E31830F26E2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5678" r="34190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13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rPr lang="en-IN" err="1"/>
              <a:t>Pairplot</a:t>
            </a:r>
            <a:r>
              <a:rPr lang="en-IN"/>
              <a:t> - Visualization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US" sz="1700"/>
              <a:t>Patterns between voter groups shown</a:t>
            </a:r>
          </a:p>
          <a:p>
            <a:r>
              <a:rPr lang="en-US" sz="1700"/>
              <a:t>Helpful in future prediction models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A picture of an electromagnetic radiation">
            <a:extLst>
              <a:ext uri="{FF2B5EF4-FFF2-40B4-BE49-F238E27FC236}">
                <a16:creationId xmlns:a16="http://schemas.microsoft.com/office/drawing/2014/main" id="{7BD54E6D-8244-051A-1C7C-B85E13CA5C5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5890" r="4779" b="2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rPr lang="en-IN"/>
              <a:t>Line Graph - Total Votes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rPr lang="en-US"/>
              <a:t>Plotted total votes across index</a:t>
            </a:r>
          </a:p>
          <a:p>
            <a:r>
              <a:rPr lang="en-US"/>
              <a:t>Reveals overall election dynamics</a:t>
            </a:r>
          </a:p>
          <a:p>
            <a:r>
              <a:rPr lang="en-US"/>
              <a:t>Spikes and dips indicate voter flow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Graph">
            <a:extLst>
              <a:ext uri="{FF2B5EF4-FFF2-40B4-BE49-F238E27FC236}">
                <a16:creationId xmlns:a16="http://schemas.microsoft.com/office/drawing/2014/main" id="{C1586AE4-452D-5060-1FA0-E0CE4E06105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l="2700" r="1396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Line Graph - Visualization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t>Trend of voter turnout over time</a:t>
            </a:r>
          </a:p>
          <a:p>
            <a:r>
              <a:t>Unusual spikes signal Independent impact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lumMod val="110000"/>
              </a:schemeClr>
            </a:gs>
            <a:gs pos="100000">
              <a:schemeClr val="bg2">
                <a:shade val="64000"/>
                <a:lumMod val="98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4C52C56-BEF2-4E22-8C8E-A7AC96B03A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42285737-90EE-47DC-AC80-8AE156B119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0" y="-1"/>
            <a:ext cx="3302781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1265" y="685800"/>
            <a:ext cx="1979972" cy="5105400"/>
          </a:xfrm>
        </p:spPr>
        <p:txBody>
          <a:bodyPr>
            <a:normAutofit/>
          </a:bodyPr>
          <a:lstStyle/>
          <a:p>
            <a:r>
              <a:rPr lang="en-IN" sz="2500">
                <a:solidFill>
                  <a:srgbClr val="FFFFFF"/>
                </a:solidFill>
              </a:rPr>
              <a:t>Introduction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B57BDC17-F1B3-455F-BBF1-680AA1F25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486469" y="0"/>
            <a:ext cx="1827609" cy="6858001"/>
            <a:chOff x="1320800" y="0"/>
            <a:chExt cx="2436813" cy="6858001"/>
          </a:xfrm>
        </p:grpSpPr>
        <p:sp>
          <p:nvSpPr>
            <p:cNvPr id="14" name="Freeform 6">
              <a:extLst>
                <a:ext uri="{FF2B5EF4-FFF2-40B4-BE49-F238E27FC236}">
                  <a16:creationId xmlns:a16="http://schemas.microsoft.com/office/drawing/2014/main" id="{64E2FA9A-FEF7-4501-B0EB-5E45EDD217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7">
              <a:extLst>
                <a:ext uri="{FF2B5EF4-FFF2-40B4-BE49-F238E27FC236}">
                  <a16:creationId xmlns:a16="http://schemas.microsoft.com/office/drawing/2014/main" id="{BC38192B-B4CB-47D4-A3B1-10010247F1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8">
              <a:extLst>
                <a:ext uri="{FF2B5EF4-FFF2-40B4-BE49-F238E27FC236}">
                  <a16:creationId xmlns:a16="http://schemas.microsoft.com/office/drawing/2014/main" id="{96330E33-E171-4B0F-82B5-AF7230399B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9">
              <a:extLst>
                <a:ext uri="{FF2B5EF4-FFF2-40B4-BE49-F238E27FC236}">
                  <a16:creationId xmlns:a16="http://schemas.microsoft.com/office/drawing/2014/main" id="{332B1723-69BF-42D7-B757-0FA059E15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10">
              <a:extLst>
                <a:ext uri="{FF2B5EF4-FFF2-40B4-BE49-F238E27FC236}">
                  <a16:creationId xmlns:a16="http://schemas.microsoft.com/office/drawing/2014/main" id="{F115D62D-1E96-48D1-A78D-D370A0BFB9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1">
              <a:extLst>
                <a:ext uri="{FF2B5EF4-FFF2-40B4-BE49-F238E27FC236}">
                  <a16:creationId xmlns:a16="http://schemas.microsoft.com/office/drawing/2014/main" id="{91C2876A-169D-4822-A766-C00578C88B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9109141-2D79-C86A-9D38-4F199E8265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11581287"/>
              </p:ext>
            </p:extLst>
          </p:nvPr>
        </p:nvGraphicFramePr>
        <p:xfrm>
          <a:off x="3757612" y="685800"/>
          <a:ext cx="4869656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Hologram from iPad">
            <a:extLst>
              <a:ext uri="{FF2B5EF4-FFF2-40B4-BE49-F238E27FC236}">
                <a16:creationId xmlns:a16="http://schemas.microsoft.com/office/drawing/2014/main" id="{7E09AB3D-29C0-B9FC-6F4A-4BC4DF61791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t>Category vs Total Votes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t>Plotted votes per candidate category</a:t>
            </a:r>
          </a:p>
          <a:p>
            <a:r>
              <a:t>Highlight on Independent candidates</a:t>
            </a:r>
          </a:p>
          <a:p>
            <a:r>
              <a:t>Shows voter preferences</a:t>
            </a:r>
          </a:p>
          <a:p>
            <a:r>
              <a:t>Visual aid for campaign strategy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2CB832-62D5-5F6F-562A-58434622B6C0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Category vs Total - Visualization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t>Color-coded bars show clarity</a:t>
            </a:r>
          </a:p>
          <a:p>
            <a:r>
              <a:t>Independent votes compared to others</a:t>
            </a:r>
          </a:p>
          <a:p>
            <a:r>
              <a:t>Reflects public trust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t>Insights &amp; Observations</a:t>
            </a:r>
          </a:p>
        </p:txBody>
      </p:sp>
      <p:pic>
        <p:nvPicPr>
          <p:cNvPr id="5" name="Picture 4" descr="Drawings on colorful paper">
            <a:extLst>
              <a:ext uri="{FF2B5EF4-FFF2-40B4-BE49-F238E27FC236}">
                <a16:creationId xmlns:a16="http://schemas.microsoft.com/office/drawing/2014/main" id="{6842CF88-80BE-DFC1-B017-F78747386FA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246" r="47503" b="-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t>Independent candidates show limited dominance</a:t>
            </a:r>
          </a:p>
          <a:p>
            <a:r>
              <a:t>Strong correlation: gender-wise votes</a:t>
            </a:r>
          </a:p>
          <a:p>
            <a:r>
              <a:t>Low turnout districts need attention</a:t>
            </a:r>
          </a:p>
          <a:p>
            <a:r>
              <a:t>Visuals show participation gaps and growth areas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 descr="Colorful carved figures of humans">
            <a:extLst>
              <a:ext uri="{FF2B5EF4-FFF2-40B4-BE49-F238E27FC236}">
                <a16:creationId xmlns:a16="http://schemas.microsoft.com/office/drawing/2014/main" id="{12F9F028-3459-C003-17F2-51386B9100A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2616" r="2383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IN" sz="2500"/>
              <a:t>Recommendations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rPr lang="en-US"/>
              <a:t>Encourage more Independent candidates</a:t>
            </a:r>
          </a:p>
          <a:p>
            <a:r>
              <a:rPr lang="en-US"/>
              <a:t>Engage low-turnout districts</a:t>
            </a:r>
          </a:p>
          <a:p>
            <a:r>
              <a:rPr lang="en-US"/>
              <a:t>Improve gender-inclusivity</a:t>
            </a:r>
          </a:p>
          <a:p>
            <a:r>
              <a:rPr lang="en-US"/>
              <a:t>Use visuals for campaign strategies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Financial graphs on a dark display">
            <a:extLst>
              <a:ext uri="{FF2B5EF4-FFF2-40B4-BE49-F238E27FC236}">
                <a16:creationId xmlns:a16="http://schemas.microsoft.com/office/drawing/2014/main" id="{FB100AB8-7A66-2086-6BA2-E6819B3F233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l="5429" r="11238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t>Conclusion</a:t>
            </a:r>
            <a:endParaRPr lang="en-IN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t>Independent participation still growing</a:t>
            </a:r>
          </a:p>
          <a:p>
            <a:r>
              <a:t>Data reveals growth opportunities</a:t>
            </a:r>
          </a:p>
          <a:p>
            <a:r>
              <a:t>Visual analysis helps strategic planning</a:t>
            </a:r>
          </a:p>
          <a:p>
            <a:r>
              <a:t>2024 sets the stage for future elections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6AD30037-67ED-4367-9BE0-45787510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4" name="Picture 23" descr="The calendar on a table stacked on top of notebooks">
            <a:extLst>
              <a:ext uri="{FF2B5EF4-FFF2-40B4-BE49-F238E27FC236}">
                <a16:creationId xmlns:a16="http://schemas.microsoft.com/office/drawing/2014/main" id="{4C471B7A-3BE6-6870-AEBB-A333F96C5E1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8497" r="22819" b="-1"/>
          <a:stretch/>
        </p:blipFill>
        <p:spPr>
          <a:xfrm>
            <a:off x="5169693" y="10"/>
            <a:ext cx="3974307" cy="6857990"/>
          </a:xfrm>
          <a:custGeom>
            <a:avLst/>
            <a:gdLst/>
            <a:ahLst/>
            <a:cxnLst/>
            <a:rect l="l" t="t" r="r" b="b"/>
            <a:pathLst>
              <a:path w="5299077" h="6858000">
                <a:moveTo>
                  <a:pt x="836871" y="0"/>
                </a:moveTo>
                <a:lnTo>
                  <a:pt x="5299077" y="0"/>
                </a:lnTo>
                <a:lnTo>
                  <a:pt x="5299077" y="6858000"/>
                </a:lnTo>
                <a:lnTo>
                  <a:pt x="1911312" y="6858000"/>
                </a:lnTo>
                <a:lnTo>
                  <a:pt x="0" y="5333999"/>
                </a:lnTo>
                <a:close/>
              </a:path>
            </a:pathLst>
          </a:cu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0841A4E-5BC1-44B4-83CF-D524E8AEA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74570" y="0"/>
            <a:ext cx="1827609" cy="6858001"/>
            <a:chOff x="1320800" y="0"/>
            <a:chExt cx="2436813" cy="6858001"/>
          </a:xfrm>
        </p:grpSpPr>
        <p:sp>
          <p:nvSpPr>
            <p:cNvPr id="26" name="Freeform 6">
              <a:extLst>
                <a:ext uri="{FF2B5EF4-FFF2-40B4-BE49-F238E27FC236}">
                  <a16:creationId xmlns:a16="http://schemas.microsoft.com/office/drawing/2014/main" id="{BF371BCC-8954-44E2-8C4F-29DC188727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7" name="Freeform 7">
              <a:extLst>
                <a:ext uri="{FF2B5EF4-FFF2-40B4-BE49-F238E27FC236}">
                  <a16:creationId xmlns:a16="http://schemas.microsoft.com/office/drawing/2014/main" id="{CD3505BE-B420-41C5-BE34-3E7652D37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4B68A05B-A78B-4D59-8CF9-1900731A21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9">
              <a:extLst>
                <a:ext uri="{FF2B5EF4-FFF2-40B4-BE49-F238E27FC236}">
                  <a16:creationId xmlns:a16="http://schemas.microsoft.com/office/drawing/2014/main" id="{84D57A01-C112-4FF2-B5ED-0B762AAD9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10">
              <a:extLst>
                <a:ext uri="{FF2B5EF4-FFF2-40B4-BE49-F238E27FC236}">
                  <a16:creationId xmlns:a16="http://schemas.microsoft.com/office/drawing/2014/main" id="{6CCCCDF1-5D4F-4CA1-8400-DFBB96BB01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11">
              <a:extLst>
                <a:ext uri="{FF2B5EF4-FFF2-40B4-BE49-F238E27FC236}">
                  <a16:creationId xmlns:a16="http://schemas.microsoft.com/office/drawing/2014/main" id="{20A090B2-5344-43CD-BC70-A6D44F15E8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9060" y="685800"/>
            <a:ext cx="3945510" cy="1752599"/>
          </a:xfrm>
        </p:spPr>
        <p:txBody>
          <a:bodyPr>
            <a:normAutofit/>
          </a:bodyPr>
          <a:lstStyle/>
          <a:p>
            <a:pPr algn="l"/>
            <a:r>
              <a:t>References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601" y="2666999"/>
            <a:ext cx="3945510" cy="3124201"/>
          </a:xfrm>
        </p:spPr>
        <p:txBody>
          <a:bodyPr>
            <a:normAutofit/>
          </a:bodyPr>
          <a:lstStyle/>
          <a:p>
            <a:r>
              <a:rPr lang="en-IN" sz="1700"/>
              <a:t>Data Source: Election Dataset</a:t>
            </a:r>
          </a:p>
          <a:p>
            <a:r>
              <a:rPr lang="en-IN" sz="1700"/>
              <a:t>Python Libraries: pandas, matplotlib, seaborn</a:t>
            </a:r>
          </a:p>
          <a:p>
            <a:r>
              <a:rPr lang="en-IN" sz="1700"/>
              <a:t>Tool: Jupyter Notebook</a:t>
            </a:r>
          </a:p>
          <a:p>
            <a:r>
              <a:rPr lang="en-IN" sz="1700"/>
              <a:t>Visualizations support analysis</a:t>
            </a:r>
          </a:p>
          <a:p>
            <a:r>
              <a:rPr lang="en-IN" sz="1700"/>
              <a:t>Prepared using real election data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76C6AF3-A9EE-B622-2982-065E09F249F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254251" y="-16933"/>
            <a:ext cx="691515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27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8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9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0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1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32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150" y="558800"/>
            <a:ext cx="5651500" cy="14139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2048933"/>
            <a:ext cx="5649117" cy="3742267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Source: CSV with election data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Columns: District, Category, Total Votes, Gender-wise split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Encoding handled: UTF-8 / Latin1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Checked structure using .info()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Summary stats via .describe()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Total rows and columns inspected</a:t>
            </a:r>
          </a:p>
          <a:p>
            <a:pPr>
              <a:lnSpc>
                <a:spcPct val="90000"/>
              </a:lnSpc>
            </a:pPr>
            <a:r>
              <a:rPr lang="en-IN">
                <a:solidFill>
                  <a:schemeClr val="bg1"/>
                </a:solidFill>
              </a:rPr>
              <a:t>Ready for cleaning and analysis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6CA4EC59-B8A3-489A-9FB4-AA0699200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15">
            <a:extLst>
              <a:ext uri="{FF2B5EF4-FFF2-40B4-BE49-F238E27FC236}">
                <a16:creationId xmlns:a16="http://schemas.microsoft.com/office/drawing/2014/main" id="{1143E968-E203-496D-A1AD-2EA10AB3E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 flipH="1">
            <a:off x="2254251" y="-16933"/>
            <a:ext cx="6915150" cy="6891867"/>
          </a:xfrm>
          <a:custGeom>
            <a:avLst/>
            <a:gdLst>
              <a:gd name="connsiteX0" fmla="*/ 5427133 w 7340600"/>
              <a:gd name="connsiteY0" fmla="*/ 8466 h 6883400"/>
              <a:gd name="connsiteX1" fmla="*/ 4783666 w 7340600"/>
              <a:gd name="connsiteY1" fmla="*/ 2573866 h 6883400"/>
              <a:gd name="connsiteX2" fmla="*/ 7340600 w 7340600"/>
              <a:gd name="connsiteY2" fmla="*/ 6874933 h 6883400"/>
              <a:gd name="connsiteX3" fmla="*/ 0 w 7340600"/>
              <a:gd name="connsiteY3" fmla="*/ 6883400 h 6883400"/>
              <a:gd name="connsiteX4" fmla="*/ 8466 w 7340600"/>
              <a:gd name="connsiteY4" fmla="*/ 0 h 6883400"/>
              <a:gd name="connsiteX5" fmla="*/ 5427133 w 7340600"/>
              <a:gd name="connsiteY5" fmla="*/ 8466 h 6883400"/>
              <a:gd name="connsiteX0" fmla="*/ 8382001 w 10295468"/>
              <a:gd name="connsiteY0" fmla="*/ 8466 h 6883400"/>
              <a:gd name="connsiteX1" fmla="*/ 7738534 w 10295468"/>
              <a:gd name="connsiteY1" fmla="*/ 2573866 h 6883400"/>
              <a:gd name="connsiteX2" fmla="*/ 10295468 w 10295468"/>
              <a:gd name="connsiteY2" fmla="*/ 6874933 h 6883400"/>
              <a:gd name="connsiteX3" fmla="*/ 2954868 w 10295468"/>
              <a:gd name="connsiteY3" fmla="*/ 6883400 h 6883400"/>
              <a:gd name="connsiteX4" fmla="*/ 0 w 10295468"/>
              <a:gd name="connsiteY4" fmla="*/ 0 h 6883400"/>
              <a:gd name="connsiteX5" fmla="*/ 8382001 w 10295468"/>
              <a:gd name="connsiteY5" fmla="*/ 8466 h 6883400"/>
              <a:gd name="connsiteX0" fmla="*/ 8382001 w 10295468"/>
              <a:gd name="connsiteY0" fmla="*/ 8466 h 6891867"/>
              <a:gd name="connsiteX1" fmla="*/ 7738534 w 10295468"/>
              <a:gd name="connsiteY1" fmla="*/ 2573866 h 6891867"/>
              <a:gd name="connsiteX2" fmla="*/ 10295468 w 10295468"/>
              <a:gd name="connsiteY2" fmla="*/ 6874933 h 6891867"/>
              <a:gd name="connsiteX3" fmla="*/ 16935 w 10295468"/>
              <a:gd name="connsiteY3" fmla="*/ 6891867 h 6891867"/>
              <a:gd name="connsiteX4" fmla="*/ 0 w 10295468"/>
              <a:gd name="connsiteY4" fmla="*/ 0 h 6891867"/>
              <a:gd name="connsiteX5" fmla="*/ 8382001 w 10295468"/>
              <a:gd name="connsiteY5" fmla="*/ 8466 h 6891867"/>
              <a:gd name="connsiteX0" fmla="*/ 8382001 w 8382001"/>
              <a:gd name="connsiteY0" fmla="*/ 8466 h 6891867"/>
              <a:gd name="connsiteX1" fmla="*/ 7738534 w 8382001"/>
              <a:gd name="connsiteY1" fmla="*/ 2573866 h 6891867"/>
              <a:gd name="connsiteX2" fmla="*/ 7340602 w 8382001"/>
              <a:gd name="connsiteY2" fmla="*/ 6883400 h 6891867"/>
              <a:gd name="connsiteX3" fmla="*/ 16935 w 8382001"/>
              <a:gd name="connsiteY3" fmla="*/ 6891867 h 6891867"/>
              <a:gd name="connsiteX4" fmla="*/ 0 w 8382001"/>
              <a:gd name="connsiteY4" fmla="*/ 0 h 6891867"/>
              <a:gd name="connsiteX5" fmla="*/ 8382001 w 8382001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340602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  <a:gd name="connsiteX0" fmla="*/ 8382001 w 9220200"/>
              <a:gd name="connsiteY0" fmla="*/ 8466 h 6891867"/>
              <a:gd name="connsiteX1" fmla="*/ 9220200 w 9220200"/>
              <a:gd name="connsiteY1" fmla="*/ 5350932 h 6891867"/>
              <a:gd name="connsiteX2" fmla="*/ 7298269 w 9220200"/>
              <a:gd name="connsiteY2" fmla="*/ 6883400 h 6891867"/>
              <a:gd name="connsiteX3" fmla="*/ 16935 w 9220200"/>
              <a:gd name="connsiteY3" fmla="*/ 6891867 h 6891867"/>
              <a:gd name="connsiteX4" fmla="*/ 0 w 9220200"/>
              <a:gd name="connsiteY4" fmla="*/ 0 h 6891867"/>
              <a:gd name="connsiteX5" fmla="*/ 8382001 w 9220200"/>
              <a:gd name="connsiteY5" fmla="*/ 8466 h 68918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220200" h="6891867">
                <a:moveTo>
                  <a:pt x="8382001" y="8466"/>
                </a:moveTo>
                <a:lnTo>
                  <a:pt x="9220200" y="5350932"/>
                </a:lnTo>
                <a:lnTo>
                  <a:pt x="7298269" y="6883400"/>
                </a:lnTo>
                <a:lnTo>
                  <a:pt x="16935" y="6891867"/>
                </a:lnTo>
                <a:lnTo>
                  <a:pt x="0" y="0"/>
                </a:lnTo>
                <a:lnTo>
                  <a:pt x="8382001" y="8466"/>
                </a:lnTo>
                <a:close/>
              </a:path>
            </a:pathLst>
          </a:custGeom>
          <a:solidFill>
            <a:schemeClr val="tx1">
              <a:lumMod val="95000"/>
              <a:lumOff val="5000"/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FBB3444A-472E-400E-81D0-7CCDEEECC9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5" name="Freeform 6">
              <a:extLst>
                <a:ext uri="{FF2B5EF4-FFF2-40B4-BE49-F238E27FC236}">
                  <a16:creationId xmlns:a16="http://schemas.microsoft.com/office/drawing/2014/main" id="{B7E64D84-2392-46A1-99D2-C8FC063F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7">
              <a:extLst>
                <a:ext uri="{FF2B5EF4-FFF2-40B4-BE49-F238E27FC236}">
                  <a16:creationId xmlns:a16="http://schemas.microsoft.com/office/drawing/2014/main" id="{89352A95-1C82-4A0D-9B20-8AC7280C7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8">
              <a:extLst>
                <a:ext uri="{FF2B5EF4-FFF2-40B4-BE49-F238E27FC236}">
                  <a16:creationId xmlns:a16="http://schemas.microsoft.com/office/drawing/2014/main" id="{81B60E48-D617-4CF1-8900-497D49142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BFF6C14F-3347-46BB-A317-C1C12263E8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CDD86299-6737-471C-98C5-872BDC6810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1">
              <a:extLst>
                <a:ext uri="{FF2B5EF4-FFF2-40B4-BE49-F238E27FC236}">
                  <a16:creationId xmlns:a16="http://schemas.microsoft.com/office/drawing/2014/main" id="{60C6C46B-7841-473B-AC3A-9A69908AB6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8150" y="558800"/>
            <a:ext cx="5651500" cy="1413933"/>
          </a:xfrm>
        </p:spPr>
        <p:txBody>
          <a:bodyPr>
            <a:normAutofit/>
          </a:bodyPr>
          <a:lstStyle/>
          <a:p>
            <a:r>
              <a:rPr lang="en-IN">
                <a:solidFill>
                  <a:schemeClr val="bg1"/>
                </a:solidFill>
              </a:rPr>
              <a:t>Data Cleaning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B2128C3-831C-24DD-4ACA-E17B97727C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7254794"/>
              </p:ext>
            </p:extLst>
          </p:nvPr>
        </p:nvGraphicFramePr>
        <p:xfrm>
          <a:off x="2978150" y="2048933"/>
          <a:ext cx="5649117" cy="37422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08F4A112-71DF-FDA8-030A-B20203AFE7C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t>Objective 1 - Voter Distribution</a:t>
            </a:r>
            <a:endParaRPr lang="en-IN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t>Analyzed district-wise voter turnout</a:t>
            </a:r>
          </a:p>
          <a:p>
            <a:r>
              <a:t>Focused on 'Total' votes column</a:t>
            </a:r>
          </a:p>
          <a:p>
            <a:r>
              <a:t>Used histogram and KDE plot</a:t>
            </a:r>
          </a:p>
          <a:p>
            <a:r>
              <a:t>Highlighted frequency patterns</a:t>
            </a:r>
          </a:p>
          <a:p>
            <a:r>
              <a:t>Helps plan future participation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659138C-74A1-445B-848C-3608AE871A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7DFD7409-66D7-4C9C-B528-E79EB64A4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815592" y="0"/>
            <a:ext cx="3761187" cy="6862763"/>
            <a:chOff x="2928938" y="-4763"/>
            <a:chExt cx="5014912" cy="6862763"/>
          </a:xfrm>
        </p:grpSpPr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87990EF0-5F6F-4FE3-AA65-8968AF2DF8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2" name="Freeform 7">
              <a:extLst>
                <a:ext uri="{FF2B5EF4-FFF2-40B4-BE49-F238E27FC236}">
                  <a16:creationId xmlns:a16="http://schemas.microsoft.com/office/drawing/2014/main" id="{D78F7598-94C7-46E9-8B2A-CB44A0F25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99D2CBB1-072D-4875-B7D7-CADB0ABF30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58F600B4-EE22-4BA5-A764-9D80C335C3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1E8DAD02-2B30-48A9-ACE0-2E91930918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6" name="Freeform 15">
              <a:extLst>
                <a:ext uri="{FF2B5EF4-FFF2-40B4-BE49-F238E27FC236}">
                  <a16:creationId xmlns:a16="http://schemas.microsoft.com/office/drawing/2014/main" id="{F8F76B12-142C-41AF-B239-F414ABCFA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404040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25F4217-4021-45A0-812B-398F9A7A93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6696" y="667808"/>
            <a:ext cx="8170607" cy="5580592"/>
          </a:xfrm>
          <a:prstGeom prst="rect">
            <a:avLst/>
          </a:prstGeom>
          <a:ln w="3175" cap="sq">
            <a:solidFill>
              <a:schemeClr val="bg1">
                <a:lumMod val="65000"/>
              </a:schemeClr>
            </a:solidFill>
            <a:miter lim="800000"/>
          </a:ln>
          <a:effectLst>
            <a:outerShdw blurRad="635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2276" y="1261872"/>
            <a:ext cx="2359152" cy="4334256"/>
          </a:xfrm>
        </p:spPr>
        <p:txBody>
          <a:bodyPr>
            <a:normAutofit/>
          </a:bodyPr>
          <a:lstStyle/>
          <a:p>
            <a:pPr algn="r"/>
            <a:r>
              <a:rPr lang="en-IN" sz="3100"/>
              <a:t>Voter Distribution - Visualization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486F4EBC-E415-40E4-A8BA-BA66F0B632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1" y="1920240"/>
            <a:ext cx="0" cy="301752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55949" y="1261873"/>
            <a:ext cx="4463259" cy="4449422"/>
          </a:xfrm>
        </p:spPr>
        <p:txBody>
          <a:bodyPr>
            <a:normAutofit/>
          </a:bodyPr>
          <a:lstStyle/>
          <a:p>
            <a:r>
              <a:rPr lang="en-US" sz="1700"/>
              <a:t>Histogram shows voter turnout</a:t>
            </a:r>
          </a:p>
          <a:p>
            <a:r>
              <a:rPr lang="en-US" sz="1700"/>
              <a:t>Peaks = moderate turnout districts</a:t>
            </a:r>
          </a:p>
          <a:p>
            <a:r>
              <a:rPr lang="en-US" sz="1700"/>
              <a:t>Long tail = high/low turnout areas</a:t>
            </a:r>
          </a:p>
          <a:p>
            <a:r>
              <a:rPr lang="en-US" sz="1700"/>
              <a:t>Visual helps in voter segmentation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Magnifying glass showing decling performance">
            <a:extLst>
              <a:ext uri="{FF2B5EF4-FFF2-40B4-BE49-F238E27FC236}">
                <a16:creationId xmlns:a16="http://schemas.microsoft.com/office/drawing/2014/main" id="{C1E9CF94-DB00-B956-D627-26EEAB3A6E55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bg2">
                <a:shade val="45000"/>
                <a:satMod val="135000"/>
              </a:schemeClr>
              <a:prstClr val="white"/>
            </a:duotone>
            <a:alphaModFix amt="25000"/>
          </a:blip>
          <a:srcRect r="10999" b="-1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600" y="639099"/>
            <a:ext cx="2735620" cy="4965833"/>
          </a:xfrm>
        </p:spPr>
        <p:txBody>
          <a:bodyPr>
            <a:normAutofit/>
          </a:bodyPr>
          <a:lstStyle/>
          <a:p>
            <a:pPr algn="r"/>
            <a:r>
              <a:rPr lang="en-US"/>
              <a:t>Objective 2 - Candidate Vote Share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378FF8B-3743-48E1-88E3-F4CADB3DEC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406171"/>
            <a:ext cx="0" cy="3431689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4953" y="639099"/>
            <a:ext cx="4943510" cy="4965833"/>
          </a:xfrm>
        </p:spPr>
        <p:txBody>
          <a:bodyPr>
            <a:normAutofit/>
          </a:bodyPr>
          <a:lstStyle/>
          <a:p>
            <a:r>
              <a:rPr lang="en-US"/>
              <a:t>Filtered data for candidate: S01_1</a:t>
            </a:r>
          </a:p>
          <a:p>
            <a:r>
              <a:rPr lang="en-US"/>
              <a:t>Compared vote share by category</a:t>
            </a:r>
          </a:p>
          <a:p>
            <a:r>
              <a:rPr lang="en-US"/>
              <a:t>Used bar plot for clarity</a:t>
            </a:r>
          </a:p>
          <a:p>
            <a:r>
              <a:rPr lang="en-US"/>
              <a:t>Insight into candidate type support</a:t>
            </a:r>
          </a:p>
          <a:p>
            <a:r>
              <a:rPr lang="en-US"/>
              <a:t>Shows Independent vs others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FCD9B94-D70B-4446-85E5-ACD3904289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3D rendering of game pieces tied together with a rope">
            <a:extLst>
              <a:ext uri="{FF2B5EF4-FFF2-40B4-BE49-F238E27FC236}">
                <a16:creationId xmlns:a16="http://schemas.microsoft.com/office/drawing/2014/main" id="{F197921D-BE2E-556B-2FA9-177FDD5DA7F6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5000"/>
          </a:blip>
          <a:srcRect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233" y="685800"/>
            <a:ext cx="7514035" cy="1752599"/>
          </a:xfrm>
        </p:spPr>
        <p:txBody>
          <a:bodyPr anchor="b">
            <a:normAutofit/>
          </a:bodyPr>
          <a:lstStyle/>
          <a:p>
            <a:pPr algn="l"/>
            <a:r>
              <a:t>Vote Share Comparison - Visualization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52051" y="2666999"/>
            <a:ext cx="7675216" cy="3124201"/>
          </a:xfrm>
        </p:spPr>
        <p:txBody>
          <a:bodyPr anchor="t">
            <a:normAutofit/>
          </a:bodyPr>
          <a:lstStyle/>
          <a:p>
            <a:r>
              <a:t>Each bar = candidate category</a:t>
            </a:r>
          </a:p>
          <a:p>
            <a:r>
              <a:t>Shows Independent candidate support</a:t>
            </a:r>
          </a:p>
          <a:p>
            <a:r>
              <a:t>Helpful in campaign planning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5428F22-76B3-4107-AADE-3F9EC95FD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346FBCF-5353-4172-96F5-4B7EB0777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17698" y="-12875"/>
            <a:ext cx="1953297" cy="6890194"/>
            <a:chOff x="2199787" y="-12875"/>
            <a:chExt cx="2679011" cy="6890194"/>
          </a:xfrm>
        </p:grpSpPr>
        <p:sp useBgFill="1">
          <p:nvSpPr>
            <p:cNvPr id="12" name="Rectangle 19">
              <a:extLst>
                <a:ext uri="{FF2B5EF4-FFF2-40B4-BE49-F238E27FC236}">
                  <a16:creationId xmlns:a16="http://schemas.microsoft.com/office/drawing/2014/main" id="{343F3E6D-808D-43AD-9485-AD0014BEAE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199787" y="-12875"/>
              <a:ext cx="2679011" cy="5301468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  <a:gd name="connsiteX0" fmla="*/ 650979 w 2587151"/>
                <a:gd name="connsiteY0" fmla="*/ 0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650979 w 2587151"/>
                <a:gd name="connsiteY4" fmla="*/ 0 h 2554287"/>
                <a:gd name="connsiteX0" fmla="*/ 730379 w 2587151"/>
                <a:gd name="connsiteY0" fmla="*/ 5692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730379 w 2587151"/>
                <a:gd name="connsiteY4" fmla="*/ 5692 h 2554287"/>
                <a:gd name="connsiteX0" fmla="*/ 864750 w 2587151"/>
                <a:gd name="connsiteY0" fmla="*/ 2847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64750 w 2587151"/>
                <a:gd name="connsiteY4" fmla="*/ 2847 h 2554287"/>
                <a:gd name="connsiteX0" fmla="*/ 883073 w 2587151"/>
                <a:gd name="connsiteY0" fmla="*/ 1 h 2554287"/>
                <a:gd name="connsiteX1" fmla="*/ 2587151 w 2587151"/>
                <a:gd name="connsiteY1" fmla="*/ 0 h 2554287"/>
                <a:gd name="connsiteX2" fmla="*/ 2587151 w 2587151"/>
                <a:gd name="connsiteY2" fmla="*/ 2554287 h 2554287"/>
                <a:gd name="connsiteX3" fmla="*/ 0 w 2587151"/>
                <a:gd name="connsiteY3" fmla="*/ 2548595 h 2554287"/>
                <a:gd name="connsiteX4" fmla="*/ 883073 w 2587151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599366"/>
                <a:gd name="connsiteY0" fmla="*/ 1 h 2554287"/>
                <a:gd name="connsiteX1" fmla="*/ 2599366 w 2599366"/>
                <a:gd name="connsiteY1" fmla="*/ 0 h 2554287"/>
                <a:gd name="connsiteX2" fmla="*/ 2599366 w 2599366"/>
                <a:gd name="connsiteY2" fmla="*/ 2554287 h 2554287"/>
                <a:gd name="connsiteX3" fmla="*/ 0 w 2599366"/>
                <a:gd name="connsiteY3" fmla="*/ 2542904 h 2554287"/>
                <a:gd name="connsiteX4" fmla="*/ 895288 w 2599366"/>
                <a:gd name="connsiteY4" fmla="*/ 1 h 2554287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2904 h 2565670"/>
                <a:gd name="connsiteX4" fmla="*/ 895288 w 2611581"/>
                <a:gd name="connsiteY4" fmla="*/ 1 h 2565670"/>
                <a:gd name="connsiteX0" fmla="*/ 895288 w 2611581"/>
                <a:gd name="connsiteY0" fmla="*/ 1 h 2565670"/>
                <a:gd name="connsiteX1" fmla="*/ 2599366 w 2611581"/>
                <a:gd name="connsiteY1" fmla="*/ 0 h 2565670"/>
                <a:gd name="connsiteX2" fmla="*/ 2611581 w 2611581"/>
                <a:gd name="connsiteY2" fmla="*/ 2565670 h 2565670"/>
                <a:gd name="connsiteX3" fmla="*/ 0 w 2611581"/>
                <a:gd name="connsiteY3" fmla="*/ 2545750 h 2565670"/>
                <a:gd name="connsiteX4" fmla="*/ 895288 w 2611581"/>
                <a:gd name="connsiteY4" fmla="*/ 1 h 2565670"/>
                <a:gd name="connsiteX0" fmla="*/ 1544433 w 3260726"/>
                <a:gd name="connsiteY0" fmla="*/ 1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1544433 w 3260726"/>
                <a:gd name="connsiteY4" fmla="*/ 1 h 2565670"/>
                <a:gd name="connsiteX0" fmla="*/ 921784 w 3260726"/>
                <a:gd name="connsiteY0" fmla="*/ 12347 h 2565670"/>
                <a:gd name="connsiteX1" fmla="*/ 3248511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3260726"/>
                <a:gd name="connsiteY0" fmla="*/ 12347 h 2565670"/>
                <a:gd name="connsiteX1" fmla="*/ 2321160 w 3260726"/>
                <a:gd name="connsiteY1" fmla="*/ 0 h 2565670"/>
                <a:gd name="connsiteX2" fmla="*/ 3260726 w 3260726"/>
                <a:gd name="connsiteY2" fmla="*/ 2565670 h 2565670"/>
                <a:gd name="connsiteX3" fmla="*/ 0 w 3260726"/>
                <a:gd name="connsiteY3" fmla="*/ 2521058 h 2565670"/>
                <a:gd name="connsiteX4" fmla="*/ 921784 w 3260726"/>
                <a:gd name="connsiteY4" fmla="*/ 12347 h 2565670"/>
                <a:gd name="connsiteX0" fmla="*/ 921784 w 2322228"/>
                <a:gd name="connsiteY0" fmla="*/ 12347 h 2565670"/>
                <a:gd name="connsiteX1" fmla="*/ 2321160 w 2322228"/>
                <a:gd name="connsiteY1" fmla="*/ 0 h 2565670"/>
                <a:gd name="connsiteX2" fmla="*/ 2320129 w 2322228"/>
                <a:gd name="connsiteY2" fmla="*/ 2565670 h 2565670"/>
                <a:gd name="connsiteX3" fmla="*/ 0 w 2322228"/>
                <a:gd name="connsiteY3" fmla="*/ 2521058 h 2565670"/>
                <a:gd name="connsiteX4" fmla="*/ 921784 w 2322228"/>
                <a:gd name="connsiteY4" fmla="*/ 12347 h 2565670"/>
                <a:gd name="connsiteX0" fmla="*/ 921784 w 2322228"/>
                <a:gd name="connsiteY0" fmla="*/ 0 h 2571841"/>
                <a:gd name="connsiteX1" fmla="*/ 2321160 w 2322228"/>
                <a:gd name="connsiteY1" fmla="*/ 6171 h 2571841"/>
                <a:gd name="connsiteX2" fmla="*/ 2320129 w 2322228"/>
                <a:gd name="connsiteY2" fmla="*/ 2571841 h 2571841"/>
                <a:gd name="connsiteX3" fmla="*/ 0 w 2322228"/>
                <a:gd name="connsiteY3" fmla="*/ 2527229 h 2571841"/>
                <a:gd name="connsiteX4" fmla="*/ 921784 w 2322228"/>
                <a:gd name="connsiteY4" fmla="*/ 0 h 2571841"/>
                <a:gd name="connsiteX0" fmla="*/ 921784 w 2611583"/>
                <a:gd name="connsiteY0" fmla="*/ 0 h 2540977"/>
                <a:gd name="connsiteX1" fmla="*/ 2321160 w 2611583"/>
                <a:gd name="connsiteY1" fmla="*/ 6171 h 2540977"/>
                <a:gd name="connsiteX2" fmla="*/ 2611583 w 2611583"/>
                <a:gd name="connsiteY2" fmla="*/ 2540977 h 2540977"/>
                <a:gd name="connsiteX3" fmla="*/ 0 w 2611583"/>
                <a:gd name="connsiteY3" fmla="*/ 2527229 h 2540977"/>
                <a:gd name="connsiteX4" fmla="*/ 921784 w 2611583"/>
                <a:gd name="connsiteY4" fmla="*/ 0 h 2540977"/>
                <a:gd name="connsiteX0" fmla="*/ 921784 w 2611583"/>
                <a:gd name="connsiteY0" fmla="*/ 2 h 2540979"/>
                <a:gd name="connsiteX1" fmla="*/ 2572870 w 2611583"/>
                <a:gd name="connsiteY1" fmla="*/ 0 h 2540979"/>
                <a:gd name="connsiteX2" fmla="*/ 2611583 w 2611583"/>
                <a:gd name="connsiteY2" fmla="*/ 2540979 h 2540979"/>
                <a:gd name="connsiteX3" fmla="*/ 0 w 2611583"/>
                <a:gd name="connsiteY3" fmla="*/ 2527231 h 2540979"/>
                <a:gd name="connsiteX4" fmla="*/ 921784 w 2611583"/>
                <a:gd name="connsiteY4" fmla="*/ 2 h 2540979"/>
                <a:gd name="connsiteX0" fmla="*/ 921784 w 2705467"/>
                <a:gd name="connsiteY0" fmla="*/ 0 h 2540977"/>
                <a:gd name="connsiteX1" fmla="*/ 2705349 w 2705467"/>
                <a:gd name="connsiteY1" fmla="*/ 6171 h 2540977"/>
                <a:gd name="connsiteX2" fmla="*/ 2611583 w 2705467"/>
                <a:gd name="connsiteY2" fmla="*/ 2540977 h 2540977"/>
                <a:gd name="connsiteX3" fmla="*/ 0 w 2705467"/>
                <a:gd name="connsiteY3" fmla="*/ 2527229 h 2540977"/>
                <a:gd name="connsiteX4" fmla="*/ 921784 w 2705467"/>
                <a:gd name="connsiteY4" fmla="*/ 0 h 2540977"/>
                <a:gd name="connsiteX0" fmla="*/ 921784 w 2718702"/>
                <a:gd name="connsiteY0" fmla="*/ 2 h 2540979"/>
                <a:gd name="connsiteX1" fmla="*/ 2718597 w 2718702"/>
                <a:gd name="connsiteY1" fmla="*/ 0 h 2540979"/>
                <a:gd name="connsiteX2" fmla="*/ 2611583 w 2718702"/>
                <a:gd name="connsiteY2" fmla="*/ 2540979 h 2540979"/>
                <a:gd name="connsiteX3" fmla="*/ 0 w 2718702"/>
                <a:gd name="connsiteY3" fmla="*/ 2527231 h 2540979"/>
                <a:gd name="connsiteX4" fmla="*/ 921784 w 2718702"/>
                <a:gd name="connsiteY4" fmla="*/ 2 h 2540979"/>
                <a:gd name="connsiteX0" fmla="*/ 921784 w 2679012"/>
                <a:gd name="connsiteY0" fmla="*/ 0 h 2540977"/>
                <a:gd name="connsiteX1" fmla="*/ 2678853 w 2679012"/>
                <a:gd name="connsiteY1" fmla="*/ 6171 h 2540977"/>
                <a:gd name="connsiteX2" fmla="*/ 2611583 w 2679012"/>
                <a:gd name="connsiteY2" fmla="*/ 2540977 h 2540977"/>
                <a:gd name="connsiteX3" fmla="*/ 0 w 2679012"/>
                <a:gd name="connsiteY3" fmla="*/ 2527229 h 2540977"/>
                <a:gd name="connsiteX4" fmla="*/ 921784 w 2679012"/>
                <a:gd name="connsiteY4" fmla="*/ 0 h 25409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79012" h="2540977">
                  <a:moveTo>
                    <a:pt x="921784" y="0"/>
                  </a:moveTo>
                  <a:lnTo>
                    <a:pt x="2678853" y="6171"/>
                  </a:lnTo>
                  <a:cubicBezTo>
                    <a:pt x="2682925" y="861394"/>
                    <a:pt x="2607511" y="1685754"/>
                    <a:pt x="2611583" y="2540977"/>
                  </a:cubicBezTo>
                  <a:lnTo>
                    <a:pt x="0" y="2527229"/>
                  </a:lnTo>
                  <a:lnTo>
                    <a:pt x="921784" y="0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14598" r="-265621" b="-28686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13" name="Rectangle 20">
              <a:extLst>
                <a:ext uri="{FF2B5EF4-FFF2-40B4-BE49-F238E27FC236}">
                  <a16:creationId xmlns:a16="http://schemas.microsoft.com/office/drawing/2014/main" id="{03DB1AC6-5430-4CD3-BD83-86E675A11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white">
            <a:xfrm>
              <a:off x="2211875" y="5257482"/>
              <a:ext cx="2586931" cy="1619837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81054 w 2720934"/>
                <a:gd name="connsiteY3" fmla="*/ 3638695 h 4303713"/>
                <a:gd name="connsiteX4" fmla="*/ 0 w 2720934"/>
                <a:gd name="connsiteY4" fmla="*/ 268283 h 4303713"/>
                <a:gd name="connsiteX0" fmla="*/ 0 w 2720934"/>
                <a:gd name="connsiteY0" fmla="*/ 268283 h 4303713"/>
                <a:gd name="connsiteX1" fmla="*/ 2720934 w 2720934"/>
                <a:gd name="connsiteY1" fmla="*/ 0 h 4303713"/>
                <a:gd name="connsiteX2" fmla="*/ 2720934 w 2720934"/>
                <a:gd name="connsiteY2" fmla="*/ 4303713 h 4303713"/>
                <a:gd name="connsiteX3" fmla="*/ 2264231 w 2720934"/>
                <a:gd name="connsiteY3" fmla="*/ 3717600 h 4303713"/>
                <a:gd name="connsiteX4" fmla="*/ 0 w 2720934"/>
                <a:gd name="connsiteY4" fmla="*/ 268283 h 4303713"/>
                <a:gd name="connsiteX0" fmla="*/ 0 w 2720934"/>
                <a:gd name="connsiteY0" fmla="*/ 268283 h 4335275"/>
                <a:gd name="connsiteX1" fmla="*/ 2720934 w 2720934"/>
                <a:gd name="connsiteY1" fmla="*/ 0 h 4335275"/>
                <a:gd name="connsiteX2" fmla="*/ 2653639 w 2720934"/>
                <a:gd name="connsiteY2" fmla="*/ 4335275 h 4335275"/>
                <a:gd name="connsiteX3" fmla="*/ 2264231 w 2720934"/>
                <a:gd name="connsiteY3" fmla="*/ 3717600 h 4335275"/>
                <a:gd name="connsiteX4" fmla="*/ 0 w 2720934"/>
                <a:gd name="connsiteY4" fmla="*/ 268283 h 4335275"/>
                <a:gd name="connsiteX0" fmla="*/ 0 w 2737757"/>
                <a:gd name="connsiteY0" fmla="*/ 236721 h 4335275"/>
                <a:gd name="connsiteX1" fmla="*/ 2737757 w 2737757"/>
                <a:gd name="connsiteY1" fmla="*/ 0 h 4335275"/>
                <a:gd name="connsiteX2" fmla="*/ 2670462 w 2737757"/>
                <a:gd name="connsiteY2" fmla="*/ 4335275 h 4335275"/>
                <a:gd name="connsiteX3" fmla="*/ 2281054 w 2737757"/>
                <a:gd name="connsiteY3" fmla="*/ 3717600 h 4335275"/>
                <a:gd name="connsiteX4" fmla="*/ 0 w 2737757"/>
                <a:gd name="connsiteY4" fmla="*/ 236721 h 4335275"/>
                <a:gd name="connsiteX0" fmla="*/ 0 w 2729346"/>
                <a:gd name="connsiteY0" fmla="*/ 0 h 4098554"/>
                <a:gd name="connsiteX1" fmla="*/ 2729346 w 2729346"/>
                <a:gd name="connsiteY1" fmla="*/ 126250 h 4098554"/>
                <a:gd name="connsiteX2" fmla="*/ 2670462 w 2729346"/>
                <a:gd name="connsiteY2" fmla="*/ 4098554 h 4098554"/>
                <a:gd name="connsiteX3" fmla="*/ 2281054 w 2729346"/>
                <a:gd name="connsiteY3" fmla="*/ 3480879 h 4098554"/>
                <a:gd name="connsiteX4" fmla="*/ 0 w 2729346"/>
                <a:gd name="connsiteY4" fmla="*/ 0 h 4098554"/>
                <a:gd name="connsiteX0" fmla="*/ 0 w 2720934"/>
                <a:gd name="connsiteY0" fmla="*/ 0 h 4098554"/>
                <a:gd name="connsiteX1" fmla="*/ 2720934 w 2720934"/>
                <a:gd name="connsiteY1" fmla="*/ 31562 h 4098554"/>
                <a:gd name="connsiteX2" fmla="*/ 2670462 w 2720934"/>
                <a:gd name="connsiteY2" fmla="*/ 4098554 h 4098554"/>
                <a:gd name="connsiteX3" fmla="*/ 2281054 w 2720934"/>
                <a:gd name="connsiteY3" fmla="*/ 3480879 h 4098554"/>
                <a:gd name="connsiteX4" fmla="*/ 0 w 2720934"/>
                <a:gd name="connsiteY4" fmla="*/ 0 h 4098554"/>
                <a:gd name="connsiteX0" fmla="*/ 0 w 2720934"/>
                <a:gd name="connsiteY0" fmla="*/ 15782 h 4114336"/>
                <a:gd name="connsiteX1" fmla="*/ 2720934 w 2720934"/>
                <a:gd name="connsiteY1" fmla="*/ 0 h 4114336"/>
                <a:gd name="connsiteX2" fmla="*/ 2670462 w 2720934"/>
                <a:gd name="connsiteY2" fmla="*/ 4114336 h 4114336"/>
                <a:gd name="connsiteX3" fmla="*/ 2281054 w 2720934"/>
                <a:gd name="connsiteY3" fmla="*/ 3496661 h 4114336"/>
                <a:gd name="connsiteX4" fmla="*/ 0 w 2720934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80409 w 2820289"/>
                <a:gd name="connsiteY3" fmla="*/ 3496661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9817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2820289"/>
                <a:gd name="connsiteY0" fmla="*/ 15782 h 4114336"/>
                <a:gd name="connsiteX1" fmla="*/ 2820289 w 2820289"/>
                <a:gd name="connsiteY1" fmla="*/ 0 h 4114336"/>
                <a:gd name="connsiteX2" fmla="*/ 2763972 w 2820289"/>
                <a:gd name="connsiteY2" fmla="*/ 4114336 h 4114336"/>
                <a:gd name="connsiteX3" fmla="*/ 2362876 w 2820289"/>
                <a:gd name="connsiteY3" fmla="*/ 3517980 h 4114336"/>
                <a:gd name="connsiteX4" fmla="*/ 0 w 2820289"/>
                <a:gd name="connsiteY4" fmla="*/ 15782 h 4114336"/>
                <a:gd name="connsiteX0" fmla="*/ 0 w 3721149"/>
                <a:gd name="connsiteY0" fmla="*/ 0 h 4269703"/>
                <a:gd name="connsiteX1" fmla="*/ 3721149 w 3721149"/>
                <a:gd name="connsiteY1" fmla="*/ 155367 h 4269703"/>
                <a:gd name="connsiteX2" fmla="*/ 3664832 w 3721149"/>
                <a:gd name="connsiteY2" fmla="*/ 4269703 h 4269703"/>
                <a:gd name="connsiteX3" fmla="*/ 3263736 w 3721149"/>
                <a:gd name="connsiteY3" fmla="*/ 3673347 h 4269703"/>
                <a:gd name="connsiteX4" fmla="*/ 0 w 3721149"/>
                <a:gd name="connsiteY4" fmla="*/ 0 h 4269703"/>
                <a:gd name="connsiteX0" fmla="*/ 0 w 3721149"/>
                <a:gd name="connsiteY0" fmla="*/ 0 h 4289488"/>
                <a:gd name="connsiteX1" fmla="*/ 3721149 w 3721149"/>
                <a:gd name="connsiteY1" fmla="*/ 155367 h 4289488"/>
                <a:gd name="connsiteX2" fmla="*/ 3664832 w 3721149"/>
                <a:gd name="connsiteY2" fmla="*/ 4269703 h 4289488"/>
                <a:gd name="connsiteX3" fmla="*/ 1705997 w 3721149"/>
                <a:gd name="connsiteY3" fmla="*/ 4289488 h 4289488"/>
                <a:gd name="connsiteX4" fmla="*/ 0 w 3721149"/>
                <a:gd name="connsiteY4" fmla="*/ 0 h 4289488"/>
                <a:gd name="connsiteX0" fmla="*/ 0 w 3664846"/>
                <a:gd name="connsiteY0" fmla="*/ 15785 h 4305273"/>
                <a:gd name="connsiteX1" fmla="*/ 3664846 w 3664846"/>
                <a:gd name="connsiteY1" fmla="*/ 0 h 4305273"/>
                <a:gd name="connsiteX2" fmla="*/ 3664832 w 3664846"/>
                <a:gd name="connsiteY2" fmla="*/ 4285488 h 4305273"/>
                <a:gd name="connsiteX3" fmla="*/ 1705997 w 3664846"/>
                <a:gd name="connsiteY3" fmla="*/ 4305273 h 4305273"/>
                <a:gd name="connsiteX4" fmla="*/ 0 w 3664846"/>
                <a:gd name="connsiteY4" fmla="*/ 15785 h 43052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64846" h="4305273">
                  <a:moveTo>
                    <a:pt x="0" y="15785"/>
                  </a:moveTo>
                  <a:lnTo>
                    <a:pt x="3664846" y="0"/>
                  </a:lnTo>
                  <a:cubicBezTo>
                    <a:pt x="3664841" y="1428496"/>
                    <a:pt x="3664837" y="2856992"/>
                    <a:pt x="3664832" y="4285488"/>
                  </a:cubicBezTo>
                  <a:lnTo>
                    <a:pt x="1705997" y="4305273"/>
                  </a:lnTo>
                  <a:lnTo>
                    <a:pt x="0" y="15785"/>
                  </a:lnTo>
                  <a:close/>
                </a:path>
              </a:pathLst>
            </a:custGeom>
            <a:blipFill rotWithShape="0">
              <a:blip r:embed="rId2">
                <a:duotone>
                  <a:schemeClr val="bg2">
                    <a:shade val="76000"/>
                    <a:satMod val="180000"/>
                  </a:schemeClr>
                  <a:schemeClr val="bg2">
                    <a:tint val="80000"/>
                    <a:satMod val="120000"/>
                    <a:lumMod val="180000"/>
                  </a:schemeClr>
                </a:duotone>
              </a:blip>
              <a:stretch>
                <a:fillRect l="-163116" t="-323529" r="-398251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8326E10-C8CB-487F-A110-F861268DE6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770459" y="0"/>
            <a:ext cx="1827609" cy="6858001"/>
            <a:chOff x="1320800" y="0"/>
            <a:chExt cx="2436813" cy="6858001"/>
          </a:xfrm>
        </p:grpSpPr>
        <p:sp>
          <p:nvSpPr>
            <p:cNvPr id="16" name="Freeform 6">
              <a:extLst>
                <a:ext uri="{FF2B5EF4-FFF2-40B4-BE49-F238E27FC236}">
                  <a16:creationId xmlns:a16="http://schemas.microsoft.com/office/drawing/2014/main" id="{3279962B-46D2-4E19-B632-39B80D1E8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7" name="Freeform 7">
              <a:extLst>
                <a:ext uri="{FF2B5EF4-FFF2-40B4-BE49-F238E27FC236}">
                  <a16:creationId xmlns:a16="http://schemas.microsoft.com/office/drawing/2014/main" id="{321A335A-53CB-4C17-AB51-5D9C2DCB45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8" name="Freeform 8">
              <a:extLst>
                <a:ext uri="{FF2B5EF4-FFF2-40B4-BE49-F238E27FC236}">
                  <a16:creationId xmlns:a16="http://schemas.microsoft.com/office/drawing/2014/main" id="{A0E0D557-405B-469F-AEDE-4E3404AA41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19" name="Freeform 9">
              <a:extLst>
                <a:ext uri="{FF2B5EF4-FFF2-40B4-BE49-F238E27FC236}">
                  <a16:creationId xmlns:a16="http://schemas.microsoft.com/office/drawing/2014/main" id="{D8D4E62F-9393-40A6-9E85-9F3B59C4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0" name="Freeform 10">
              <a:extLst>
                <a:ext uri="{FF2B5EF4-FFF2-40B4-BE49-F238E27FC236}">
                  <a16:creationId xmlns:a16="http://schemas.microsoft.com/office/drawing/2014/main" id="{FABD11B1-DE89-45BC-8204-968C88AADC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  <p:sp>
          <p:nvSpPr>
            <p:cNvPr id="21" name="Freeform 11">
              <a:extLst>
                <a:ext uri="{FF2B5EF4-FFF2-40B4-BE49-F238E27FC236}">
                  <a16:creationId xmlns:a16="http://schemas.microsoft.com/office/drawing/2014/main" id="{AFA4965A-1FBC-44B8-B96A-3F5275C3AE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1799" y="685800"/>
            <a:ext cx="5509418" cy="1413933"/>
          </a:xfrm>
        </p:spPr>
        <p:txBody>
          <a:bodyPr>
            <a:normAutofit/>
          </a:bodyPr>
          <a:lstStyle/>
          <a:p>
            <a:r>
              <a:t>Objective 3 - Winner Dominance</a:t>
            </a:r>
          </a:p>
        </p:txBody>
      </p:sp>
      <p:pic>
        <p:nvPicPr>
          <p:cNvPr id="5" name="Picture 4" descr="A digital balance scale using circles">
            <a:extLst>
              <a:ext uri="{FF2B5EF4-FFF2-40B4-BE49-F238E27FC236}">
                <a16:creationId xmlns:a16="http://schemas.microsoft.com/office/drawing/2014/main" id="{9AF608DF-A1BD-DD70-D82B-23337CA810B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9866" r="37248" b="1"/>
          <a:stretch/>
        </p:blipFill>
        <p:spPr>
          <a:xfrm>
            <a:off x="20" y="10"/>
            <a:ext cx="2594352" cy="6857990"/>
          </a:xfrm>
          <a:custGeom>
            <a:avLst/>
            <a:gdLst/>
            <a:ahLst/>
            <a:cxnLst/>
            <a:rect l="l" t="t" r="r" b="b"/>
            <a:pathLst>
              <a:path w="3458633" h="6858000">
                <a:moveTo>
                  <a:pt x="0" y="0"/>
                </a:moveTo>
                <a:lnTo>
                  <a:pt x="3174999" y="0"/>
                </a:lnTo>
                <a:lnTo>
                  <a:pt x="2294466" y="5223932"/>
                </a:lnTo>
                <a:lnTo>
                  <a:pt x="3458633" y="6853767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 w="38100">
            <a:noFill/>
          </a:ln>
          <a:effectLst/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82900" y="2048933"/>
            <a:ext cx="5744367" cy="3742267"/>
          </a:xfrm>
        </p:spPr>
        <p:txBody>
          <a:bodyPr>
            <a:normAutofit/>
          </a:bodyPr>
          <a:lstStyle/>
          <a:p>
            <a:r>
              <a:t>Filtered for 'Candidates - Contested'</a:t>
            </a:r>
          </a:p>
          <a:p>
            <a:r>
              <a:t>Counted category-wise winners</a:t>
            </a:r>
          </a:p>
          <a:p>
            <a:r>
              <a:t>Used pie and bar charts</a:t>
            </a:r>
          </a:p>
          <a:p>
            <a:r>
              <a:t>Visualizes category dominance</a:t>
            </a:r>
          </a:p>
          <a:p>
            <a:r>
              <a:t>Independent dominance observed or not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18</TotalTime>
  <Words>609</Words>
  <Application>Microsoft Office PowerPoint</Application>
  <PresentationFormat>On-screen Show (4:3)</PresentationFormat>
  <Paragraphs>128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8" baseType="lpstr">
      <vt:lpstr>Arial</vt:lpstr>
      <vt:lpstr>Corbel</vt:lpstr>
      <vt:lpstr>Parallax</vt:lpstr>
      <vt:lpstr>Participation of Independent Candidate during 2024</vt:lpstr>
      <vt:lpstr>Introduction</vt:lpstr>
      <vt:lpstr>Dataset Overview</vt:lpstr>
      <vt:lpstr>Data Cleaning</vt:lpstr>
      <vt:lpstr>Objective 1 - Voter Distribution</vt:lpstr>
      <vt:lpstr>Voter Distribution - Visualization</vt:lpstr>
      <vt:lpstr>Objective 2 - Candidate Vote Share</vt:lpstr>
      <vt:lpstr>Vote Share Comparison - Visualization</vt:lpstr>
      <vt:lpstr>Objective 3 - Winner Dominance</vt:lpstr>
      <vt:lpstr>Winner Dominance - Pie Chart</vt:lpstr>
      <vt:lpstr>Winner Dominance - Bar Chart</vt:lpstr>
      <vt:lpstr>Objective 4 - Correlation Analysis</vt:lpstr>
      <vt:lpstr>Correlation Heatmap</vt:lpstr>
      <vt:lpstr>Objective 5 - Outlier Detection</vt:lpstr>
      <vt:lpstr>Boxplot - Outlier Detection</vt:lpstr>
      <vt:lpstr>Pairplot - Relationships</vt:lpstr>
      <vt:lpstr>Pairplot - Visualization</vt:lpstr>
      <vt:lpstr>Line Graph - Total Votes</vt:lpstr>
      <vt:lpstr>Line Graph - Visualization</vt:lpstr>
      <vt:lpstr>Category vs Total Votes</vt:lpstr>
      <vt:lpstr>Category vs Total - Visualization</vt:lpstr>
      <vt:lpstr>Insights &amp; Observations</vt:lpstr>
      <vt:lpstr>Recommendations</vt:lpstr>
      <vt:lpstr>Conclusion</vt:lpstr>
      <vt:lpstr>References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PULLESH KOLAPALLI</dc:creator>
  <cp:keywords/>
  <dc:description>generated using python-pptx</dc:description>
  <cp:lastModifiedBy>PULLESH KOLAPALLI</cp:lastModifiedBy>
  <cp:revision>3</cp:revision>
  <dcterms:created xsi:type="dcterms:W3CDTF">2013-01-27T09:14:16Z</dcterms:created>
  <dcterms:modified xsi:type="dcterms:W3CDTF">2025-04-12T09:53:51Z</dcterms:modified>
  <cp:category/>
</cp:coreProperties>
</file>