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57" r:id="rId4"/>
    <p:sldId id="274" r:id="rId5"/>
    <p:sldId id="262" r:id="rId6"/>
    <p:sldId id="265" r:id="rId7"/>
    <p:sldId id="266" r:id="rId8"/>
    <p:sldId id="267" r:id="rId9"/>
    <p:sldId id="264" r:id="rId10"/>
    <p:sldId id="268" r:id="rId11"/>
    <p:sldId id="273" r:id="rId12"/>
    <p:sldId id="261" r:id="rId13"/>
    <p:sldId id="269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436E12C-C950-40BC-BC44-22436ED13316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0E3170-9E49-4FA8-9DCA-632490454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derstanding-joint-application-developmen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714356"/>
            <a:ext cx="8101042" cy="2600343"/>
          </a:xfrm>
        </p:spPr>
        <p:txBody>
          <a:bodyPr/>
          <a:lstStyle/>
          <a:p>
            <a:r>
              <a:rPr lang="en-US" b="1" dirty="0" smtClean="0"/>
              <a:t>JAD:- Joint Application And Design 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5668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y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evendra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ai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IT-2k19-14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 descr="Joint Application Word Cloud Concept with great terms such as workflows, meetings, projects and more. - 583757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4143380"/>
            <a:ext cx="4357718" cy="2714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Finalize JAD report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After the JAD session is concluded the responsible systems analysts or </a:t>
            </a:r>
            <a:r>
              <a:rPr lang="en-US" dirty="0" smtClean="0"/>
              <a:t>information </a:t>
            </a:r>
            <a:r>
              <a:rPr lang="en-US" dirty="0" smtClean="0"/>
              <a:t>consultants update the necessary documents and prepare a </a:t>
            </a:r>
            <a:r>
              <a:rPr lang="en-US" dirty="0" smtClean="0"/>
              <a:t>final report </a:t>
            </a:r>
            <a:r>
              <a:rPr lang="en-US" dirty="0" smtClean="0"/>
              <a:t>that summarizes all discussions, facts, findings, and conclusions.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then construct a plan for action and a schedule for developing the </a:t>
            </a:r>
            <a:r>
              <a:rPr lang="en-US" dirty="0" smtClean="0"/>
              <a:t>system</a:t>
            </a:r>
            <a:r>
              <a:rPr lang="en-US" dirty="0" smtClean="0"/>
              <a:t>. If follow-up sessions are required, they collect the required </a:t>
            </a:r>
            <a:r>
              <a:rPr lang="en-US" dirty="0" smtClean="0"/>
              <a:t>additional information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2338" name="Picture 2" descr="Cartoon businessman hands with magnifier analysis paper sheet, calculator, pen. auditing tax, financial market analysis, seo, financial report. vector illustration in flat design on brown background - 550029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785794"/>
            <a:ext cx="3357586" cy="1071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Accelerate development process /selection process.</a:t>
            </a:r>
          </a:p>
          <a:p>
            <a:r>
              <a:rPr lang="en-US" dirty="0" smtClean="0"/>
              <a:t>Increase developers productivity</a:t>
            </a:r>
          </a:p>
          <a:p>
            <a:r>
              <a:rPr lang="en-US" dirty="0" smtClean="0"/>
              <a:t>User participation in application design</a:t>
            </a:r>
          </a:p>
          <a:p>
            <a:r>
              <a:rPr lang="en-US" dirty="0" smtClean="0"/>
              <a:t>Improve communication between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1. User and IS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2. User and User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3. I/S and I/S</a:t>
            </a:r>
          </a:p>
          <a:p>
            <a:pPr marL="514350" indent="-514350"/>
            <a:r>
              <a:rPr lang="en-US" dirty="0" smtClean="0"/>
              <a:t>Enable consensus commitment and partnership across the </a:t>
            </a:r>
            <a:r>
              <a:rPr lang="en-US" dirty="0" err="1" smtClean="0"/>
              <a:t>interprise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2786058"/>
            <a:ext cx="164307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 descr="Hand writing inscription Why Choose Us with marker, concept - 883678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142984"/>
            <a:ext cx="4214842" cy="785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 of Joint </a:t>
            </a:r>
            <a:r>
              <a:rPr lang="en-US" b="1" dirty="0" smtClean="0"/>
              <a:t>Application </a:t>
            </a:r>
            <a:r>
              <a:rPr lang="en-US" b="1" dirty="0" smtClean="0"/>
              <a:t>Development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389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Produce a design from the customer’s perspective.</a:t>
            </a:r>
          </a:p>
          <a:p>
            <a:pPr fontAlgn="base"/>
            <a:r>
              <a:rPr lang="en-US" dirty="0" smtClean="0"/>
              <a:t>The teamwork between company and client helps to remove all risks.</a:t>
            </a:r>
          </a:p>
          <a:p>
            <a:pPr fontAlgn="base"/>
            <a:r>
              <a:rPr lang="en-US" dirty="0" smtClean="0"/>
              <a:t>Due to the close interactions, progress is faster.</a:t>
            </a:r>
          </a:p>
          <a:p>
            <a:pPr fontAlgn="base"/>
            <a:r>
              <a:rPr lang="en-US" dirty="0" smtClean="0"/>
              <a:t>JAD helps to accelerate design and also to enhance quality.</a:t>
            </a:r>
          </a:p>
          <a:p>
            <a:pPr fontAlgn="base"/>
            <a:r>
              <a:rPr lang="en-US" dirty="0" smtClean="0"/>
              <a:t>JAD cheers the team to push each other which leads them to work faster and also to deliver on time.</a:t>
            </a:r>
          </a:p>
          <a:p>
            <a:endParaRPr lang="en-US" dirty="0"/>
          </a:p>
        </p:txBody>
      </p:sp>
      <p:pic>
        <p:nvPicPr>
          <p:cNvPr id="148482" name="Picture 2" descr="benefits - 274673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857232"/>
            <a:ext cx="1459817" cy="12858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Challenges faced in Joint Application Development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389120"/>
          </a:xfrm>
        </p:spPr>
        <p:txBody>
          <a:bodyPr/>
          <a:lstStyle/>
          <a:p>
            <a:pPr fontAlgn="base"/>
            <a:r>
              <a:rPr lang="en-US" dirty="0" smtClean="0"/>
              <a:t>Sometimes opinions within the team members may differ which make difficult to align goals and maintain focus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On depending upon size of the project, in JAD people may have to spent significant amount of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2"/>
              </a:rPr>
              <a:t>https://www.geeksforgeeks.org/understanding-joint-application-development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https://drive.google.com/file/d/1NGA0FyXv0OfuU9H7q_SdBxbjwDvSxx2b/view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1472" y="1285860"/>
            <a:ext cx="7729537" cy="438943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JAD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defined as a structured approach in which user, managers and analysts work together to specify or review system requirements.</a:t>
            </a:r>
          </a:p>
          <a:p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smtClean="0"/>
              <a:t>coined the term joint application design (JAD) in 1970, but some experts prefer joint application development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key idea to organize a team consisting of major users, managers, and systems analysts and to charge that team with quickly determining, in an intensive session, the requirements for a proposed new or replacement information system.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857232"/>
            <a:ext cx="3071834" cy="129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2144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History of Joint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/>
          </a:bodyPr>
          <a:lstStyle/>
          <a:p>
            <a:r>
              <a:rPr lang="en-US" dirty="0"/>
              <a:t>Joint Application Development is developed by Chris Morris of and Tony Crawford during late 1970s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aim to improve client satisfaction.</a:t>
            </a:r>
          </a:p>
          <a:p>
            <a:endParaRPr lang="en-US" dirty="0" smtClean="0"/>
          </a:p>
          <a:p>
            <a:r>
              <a:rPr lang="en-US" dirty="0"/>
              <a:t>it has been applied in numerous industry sectors which has produced excellent </a:t>
            </a:r>
            <a:r>
              <a:rPr lang="en-US" dirty="0" smtClean="0"/>
              <a:t>products.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Participants in 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43251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Facilitator/session leader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</a:t>
            </a:r>
            <a:r>
              <a:rPr lang="en-US" dirty="0" smtClean="0"/>
              <a:t>Representatives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End-User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Scribe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Observer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143116"/>
            <a:ext cx="1295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2214554"/>
            <a:ext cx="1714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929066"/>
            <a:ext cx="21621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8229600" cy="11430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primary steps in a JAD session.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071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Organize  JAD team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JAD workshop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JAD facilities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Conduct  JAD session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Finalize JAD report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ja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1857364"/>
            <a:ext cx="280035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pPr marL="514350" indent="-514350"/>
            <a:r>
              <a:rPr lang="en-US" dirty="0" smtClean="0"/>
              <a:t>Organize </a:t>
            </a:r>
            <a:r>
              <a:rPr lang="en-US" dirty="0" smtClean="0"/>
              <a:t>JAD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0059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The members of a JAD team consist </a:t>
            </a:r>
            <a:r>
              <a:rPr lang="en-US" dirty="0" smtClean="0"/>
              <a:t>of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</a:t>
            </a:r>
            <a:r>
              <a:rPr lang="en-US" dirty="0" smtClean="0"/>
              <a:t>nd users:- </a:t>
            </a:r>
            <a:r>
              <a:rPr lang="en-US" dirty="0" smtClean="0"/>
              <a:t>from the relevant </a:t>
            </a:r>
            <a:r>
              <a:rPr lang="en-US" dirty="0" smtClean="0"/>
              <a:t>business functional </a:t>
            </a:r>
            <a:r>
              <a:rPr lang="en-US" dirty="0" smtClean="0"/>
              <a:t>areas, managers from those same functional areas, systems </a:t>
            </a:r>
            <a:r>
              <a:rPr lang="en-US" dirty="0" smtClean="0"/>
              <a:t>analysts etc.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moderator:- </a:t>
            </a:r>
            <a:r>
              <a:rPr lang="en-US" dirty="0" smtClean="0"/>
              <a:t>or session leader is usually the senior systems analyst or </a:t>
            </a:r>
            <a:r>
              <a:rPr lang="en-US" dirty="0" smtClean="0"/>
              <a:t>information consultant.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scribe:-  </a:t>
            </a:r>
            <a:r>
              <a:rPr lang="en-US" dirty="0" smtClean="0"/>
              <a:t>takes notes, records all discussions, and </a:t>
            </a:r>
            <a:r>
              <a:rPr lang="en-US" dirty="0" smtClean="0"/>
              <a:t>organizes </a:t>
            </a:r>
            <a:r>
              <a:rPr lang="en-US" dirty="0" smtClean="0"/>
              <a:t>and compiles the necessary documents.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8229600" cy="918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 JAD workshop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401080" cy="478634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JAD workbook consists of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A management definition guide,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Information relevant to the project,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Any special criteria or constraints Any assumptions,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An overview of existing technology and standards,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A statement of the system’s scope and objectives, and Information about the existing system and/or relevant new technology.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purpose of the workbook is </a:t>
            </a:r>
            <a:r>
              <a:rPr lang="en-US" dirty="0" smtClean="0"/>
              <a:t>to help </a:t>
            </a:r>
            <a:r>
              <a:rPr lang="en-US" dirty="0" smtClean="0"/>
              <a:t>the team </a:t>
            </a:r>
            <a:r>
              <a:rPr lang="en-US" dirty="0" smtClean="0"/>
              <a:t>members understand </a:t>
            </a:r>
            <a:r>
              <a:rPr lang="en-US" dirty="0" smtClean="0"/>
              <a:t>the proposed project.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Locate JAD facilities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58204" cy="492922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As a minimum, a conference room large enough to accommodate all the Team members and equipped with whiteboards or chalkboards,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 overhead projector, and a slide projector must be available.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With the emergence of the electronic meeting systems (EMS),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Group decision support systems(GDSS), and computer aided software engineering (CASE) tools,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Additional requirements might include computers for conducting an electronic meeting, teleconferencing facilities, and a master station equipped with case software.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071570"/>
          </a:xfrm>
        </p:spPr>
        <p:txBody>
          <a:bodyPr/>
          <a:lstStyle/>
          <a:p>
            <a:r>
              <a:rPr lang="en-US" dirty="0" smtClean="0"/>
              <a:t>Conduct the JAD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857364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JAD session is an intensive (typically) two- or three-day meeting of the complete JAD team. </a:t>
            </a:r>
          </a:p>
          <a:p>
            <a:r>
              <a:rPr lang="en-US" dirty="0" smtClean="0"/>
              <a:t>Team members are expected to give the JAD session their complete attention, scheduling no other conflicting activities</a:t>
            </a:r>
            <a:r>
              <a:rPr lang="en-US" dirty="0" smtClean="0"/>
              <a:t>. JAD session consist of following :-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Preparation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Brainstorming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Investigation, consolidation, resolution, and tabulation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292</TotalTime>
  <Words>690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JAD:- Joint Application And Design  </vt:lpstr>
      <vt:lpstr>What is JAD</vt:lpstr>
      <vt:lpstr>History of Joint Application Development</vt:lpstr>
      <vt:lpstr>Participants in JAD</vt:lpstr>
      <vt:lpstr>The primary steps in a JAD session.</vt:lpstr>
      <vt:lpstr>Organize JAD team</vt:lpstr>
      <vt:lpstr>Develop JAD workshop </vt:lpstr>
      <vt:lpstr>Locate JAD facilities </vt:lpstr>
      <vt:lpstr>Conduct the JAD session</vt:lpstr>
      <vt:lpstr>Finalize JAD report </vt:lpstr>
      <vt:lpstr>Why use JAD</vt:lpstr>
      <vt:lpstr>Advantages of Joint Application Development </vt:lpstr>
      <vt:lpstr>Challenges faced in Joint Application Development </vt:lpstr>
      <vt:lpstr>References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JAD:- Joint Application And Design</dc:title>
  <dc:creator>Windows User</dc:creator>
  <cp:lastModifiedBy>Windows User</cp:lastModifiedBy>
  <cp:revision>26</cp:revision>
  <dcterms:created xsi:type="dcterms:W3CDTF">2021-11-06T13:13:36Z</dcterms:created>
  <dcterms:modified xsi:type="dcterms:W3CDTF">2021-11-07T11:11:02Z</dcterms:modified>
</cp:coreProperties>
</file>