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79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78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162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432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4740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8374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9898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43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56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14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7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90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22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32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24.04.2023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93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C1BAD-EBE6-4C78-BA0B-C4CE4F6E6064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68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0703" y="1928499"/>
            <a:ext cx="7766936" cy="1646302"/>
          </a:xfrm>
        </p:spPr>
        <p:txBody>
          <a:bodyPr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Wildberries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Bot</a:t>
            </a:r>
            <a:endParaRPr lang="ru-RU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3887609" y="5878048"/>
            <a:ext cx="9144000" cy="1655762"/>
          </a:xfrm>
        </p:spPr>
        <p:txBody>
          <a:bodyPr/>
          <a:lstStyle/>
          <a:p>
            <a:r>
              <a:rPr lang="ru-RU" i="1" dirty="0"/>
              <a:t>Авторы</a:t>
            </a:r>
            <a:r>
              <a:rPr lang="en-US" i="1" dirty="0"/>
              <a:t>:</a:t>
            </a:r>
            <a:r>
              <a:rPr lang="ru-RU" i="1" dirty="0"/>
              <a:t> Габдулин Карим, Хасанов Камиль</a:t>
            </a:r>
          </a:p>
        </p:txBody>
      </p:sp>
    </p:spTree>
    <p:extLst>
      <p:ext uri="{BB962C8B-B14F-4D97-AF65-F5344CB8AC3E}">
        <p14:creationId xmlns:p14="http://schemas.microsoft.com/office/powerpoint/2010/main" val="14324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5332" y="410715"/>
            <a:ext cx="8596668" cy="1320800"/>
          </a:xfrm>
        </p:spPr>
        <p:txBody>
          <a:bodyPr/>
          <a:lstStyle/>
          <a:p>
            <a:r>
              <a:rPr lang="ru-RU" dirty="0"/>
              <a:t>Идея проекта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Бот является </a:t>
            </a:r>
            <a:r>
              <a:rPr lang="ru-RU" dirty="0" err="1" smtClean="0"/>
              <a:t>парсером</a:t>
            </a:r>
            <a:r>
              <a:rPr lang="ru-RU" dirty="0" smtClean="0"/>
              <a:t> интернет магазина </a:t>
            </a:r>
            <a:r>
              <a:rPr lang="en-US" dirty="0" err="1" smtClean="0"/>
              <a:t>Wildberries</a:t>
            </a:r>
            <a:r>
              <a:rPr lang="en-US" dirty="0" smtClean="0"/>
              <a:t>, </a:t>
            </a:r>
            <a:r>
              <a:rPr lang="ru-RU" dirty="0" smtClean="0"/>
              <a:t>он дает возможность быстро найти товары нужной категории по очень большим скидкам и дает информацию о цене</a:t>
            </a:r>
            <a:r>
              <a:rPr lang="en-US" dirty="0" smtClean="0"/>
              <a:t>, </a:t>
            </a:r>
            <a:r>
              <a:rPr lang="ru-RU" dirty="0" smtClean="0"/>
              <a:t>бренде, название и ссылку на данный товар. Используется библиотека </a:t>
            </a:r>
            <a:r>
              <a:rPr lang="en-US" dirty="0" err="1" smtClean="0"/>
              <a:t>aiogram</a:t>
            </a:r>
            <a:r>
              <a:rPr lang="ru-RU" dirty="0" smtClean="0"/>
              <a:t> и </a:t>
            </a:r>
            <a:r>
              <a:rPr lang="en-US" dirty="0" smtClean="0"/>
              <a:t>response </a:t>
            </a:r>
            <a:r>
              <a:rPr lang="ru-RU" dirty="0" smtClean="0"/>
              <a:t>для обработки данных с сайта.</a:t>
            </a:r>
          </a:p>
        </p:txBody>
      </p:sp>
    </p:spTree>
    <p:extLst>
      <p:ext uri="{BB962C8B-B14F-4D97-AF65-F5344CB8AC3E}">
        <p14:creationId xmlns:p14="http://schemas.microsoft.com/office/powerpoint/2010/main" val="58436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17" y="457416"/>
            <a:ext cx="4621415" cy="3406346"/>
          </a:xfrm>
          <a:prstGeom prst="rect">
            <a:avLst/>
          </a:prstGeom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303410" y="4088244"/>
            <a:ext cx="1728114" cy="4343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err="1" smtClean="0"/>
              <a:t>Пк</a:t>
            </a:r>
            <a:r>
              <a:rPr lang="ru-RU" sz="2000" dirty="0" smtClean="0"/>
              <a:t> версия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47" y="457416"/>
            <a:ext cx="2055904" cy="459259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665658" y="5262603"/>
            <a:ext cx="1880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на смартфоне</a:t>
            </a:r>
          </a:p>
        </p:txBody>
      </p:sp>
    </p:spTree>
    <p:extLst>
      <p:ext uri="{BB962C8B-B14F-4D97-AF65-F5344CB8AC3E}">
        <p14:creationId xmlns:p14="http://schemas.microsoft.com/office/powerpoint/2010/main" val="41632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69174" y="531223"/>
            <a:ext cx="8596668" cy="132080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заключение можно сказать, что в процессе создания проекта мы узнали много новой информации для себя, проверили свои способности в создании </a:t>
            </a:r>
            <a:r>
              <a:rPr lang="ru-RU" dirty="0" smtClean="0"/>
              <a:t>чат бота </a:t>
            </a:r>
            <a:r>
              <a:rPr lang="ru-RU" dirty="0"/>
              <a:t>на </a:t>
            </a:r>
            <a:r>
              <a:rPr lang="en-US" dirty="0"/>
              <a:t>python </a:t>
            </a:r>
            <a:r>
              <a:rPr lang="ru-RU" dirty="0"/>
              <a:t>с  помощью библиотеки </a:t>
            </a:r>
            <a:r>
              <a:rPr lang="en-US" dirty="0" err="1" smtClean="0"/>
              <a:t>aiogram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0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94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Wildberries Bot</vt:lpstr>
      <vt:lpstr>Идея проекта 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Akuma Fruits</dc:title>
  <dc:creator>YANDEXlyceym</dc:creator>
  <cp:lastModifiedBy>Камиль</cp:lastModifiedBy>
  <cp:revision>13</cp:revision>
  <dcterms:created xsi:type="dcterms:W3CDTF">2022-11-10T12:23:24Z</dcterms:created>
  <dcterms:modified xsi:type="dcterms:W3CDTF">2023-04-24T14:47:40Z</dcterms:modified>
</cp:coreProperties>
</file>