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19.01.2023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79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19.01.2023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78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19.01.2023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162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19.01.2023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432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19.01.2023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4740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19.01.2023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8374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19.01.2023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9898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19.01.2023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43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19.01.2023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19.01.2023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56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19.01.2023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14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19.01.2023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7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19.01.2023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90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19.01.2023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22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19.01.2023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32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19.01.2023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93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C1BAD-EBE6-4C78-BA0B-C4CE4F6E6064}" type="datetimeFigureOut">
              <a:rPr lang="ru-RU" smtClean="0"/>
              <a:t>19.01.2023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68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2923" y="217145"/>
            <a:ext cx="7766936" cy="1646302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Flappy Bird</a:t>
            </a:r>
            <a:endParaRPr lang="ru-RU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3887609" y="5878048"/>
            <a:ext cx="9144000" cy="1655762"/>
          </a:xfrm>
        </p:spPr>
        <p:txBody>
          <a:bodyPr/>
          <a:lstStyle/>
          <a:p>
            <a:r>
              <a:rPr lang="ru-RU" i="1" dirty="0"/>
              <a:t>Авторы</a:t>
            </a:r>
            <a:r>
              <a:rPr lang="en-US" i="1" dirty="0"/>
              <a:t>:</a:t>
            </a:r>
            <a:r>
              <a:rPr lang="ru-RU" i="1" dirty="0"/>
              <a:t> Габдулин Карим, Хасанов Камиль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E75B24-9A89-8DCB-1D7B-98E29ABF7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424" y="2236861"/>
            <a:ext cx="1747906" cy="32707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0A1D1F-0C78-998F-4C3B-714489BBF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14" y="2233895"/>
            <a:ext cx="1747907" cy="327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1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21723" y="435428"/>
            <a:ext cx="8596668" cy="1320800"/>
          </a:xfrm>
        </p:spPr>
        <p:txBody>
          <a:bodyPr/>
          <a:lstStyle/>
          <a:p>
            <a:r>
              <a:rPr lang="ru-RU" dirty="0"/>
              <a:t>Идея проекта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игра создана для веселого времяпровождения.</a:t>
            </a:r>
          </a:p>
          <a:p>
            <a:r>
              <a:rPr lang="ru-RU" dirty="0"/>
              <a:t>Разминка для мелкой моторики рук.</a:t>
            </a:r>
          </a:p>
        </p:txBody>
      </p:sp>
    </p:spTree>
    <p:extLst>
      <p:ext uri="{BB962C8B-B14F-4D97-AF65-F5344CB8AC3E}">
        <p14:creationId xmlns:p14="http://schemas.microsoft.com/office/powerpoint/2010/main" val="58436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9579" y="610019"/>
            <a:ext cx="8596668" cy="1320800"/>
          </a:xfrm>
        </p:spPr>
        <p:txBody>
          <a:bodyPr/>
          <a:lstStyle/>
          <a:p>
            <a:r>
              <a:rPr lang="ru-RU" dirty="0"/>
              <a:t>Методы используемые в проекте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start_windows() – </a:t>
            </a:r>
            <a:r>
              <a:rPr lang="ru-RU" dirty="0"/>
              <a:t>выбор уровня сложности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Метод </a:t>
            </a:r>
            <a:r>
              <a:rPr lang="en-US" dirty="0"/>
              <a:t>start_game() – </a:t>
            </a:r>
            <a:r>
              <a:rPr lang="ru-RU" dirty="0"/>
              <a:t>начало игры</a:t>
            </a:r>
          </a:p>
          <a:p>
            <a:r>
              <a:rPr lang="ru-RU" dirty="0"/>
              <a:t>Метод </a:t>
            </a:r>
            <a:r>
              <a:rPr lang="en-US" dirty="0"/>
              <a:t>game() – 1 </a:t>
            </a:r>
            <a:r>
              <a:rPr lang="ru-RU" dirty="0"/>
              <a:t>уровень</a:t>
            </a:r>
          </a:p>
          <a:p>
            <a:r>
              <a:rPr lang="ru-RU" dirty="0"/>
              <a:t>Метод </a:t>
            </a:r>
            <a:r>
              <a:rPr lang="en-US" dirty="0"/>
              <a:t>game2() – 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уровень</a:t>
            </a:r>
            <a:endParaRPr lang="en-US" dirty="0"/>
          </a:p>
          <a:p>
            <a:r>
              <a:rPr lang="ru-RU" dirty="0"/>
              <a:t>Метод </a:t>
            </a:r>
            <a:r>
              <a:rPr lang="en-US" dirty="0"/>
              <a:t>rand_pipe() – </a:t>
            </a:r>
            <a:r>
              <a:rPr lang="ru-RU" dirty="0"/>
              <a:t>загрузка колонн</a:t>
            </a:r>
          </a:p>
          <a:p>
            <a:r>
              <a:rPr lang="ru-RU" dirty="0"/>
              <a:t>Метод </a:t>
            </a:r>
            <a:r>
              <a:rPr lang="en-US" dirty="0"/>
              <a:t>game2() – </a:t>
            </a:r>
            <a:r>
              <a:rPr lang="ru-RU" dirty="0"/>
              <a:t>коллизия в игре</a:t>
            </a:r>
          </a:p>
          <a:p>
            <a:r>
              <a:rPr lang="ru-RU" dirty="0"/>
              <a:t>Метод </a:t>
            </a:r>
            <a:r>
              <a:rPr lang="en-US" dirty="0"/>
              <a:t>game_over() – </a:t>
            </a:r>
            <a:r>
              <a:rPr lang="ru-RU" dirty="0"/>
              <a:t>окончание игры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25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69174" y="531223"/>
            <a:ext cx="8596668" cy="132080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заключение можно сказать, что в процессе создания проекта мы узнал много новой информации для себя, проверили свои способности в создании игр на </a:t>
            </a:r>
            <a:r>
              <a:rPr lang="en-US" dirty="0"/>
              <a:t>python </a:t>
            </a:r>
            <a:r>
              <a:rPr lang="ru-RU" dirty="0"/>
              <a:t>с  помощью библиотеки </a:t>
            </a:r>
            <a:r>
              <a:rPr lang="en-US" dirty="0"/>
              <a:t>pygame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308725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113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Flappy Bird</vt:lpstr>
      <vt:lpstr>Идея проекта </vt:lpstr>
      <vt:lpstr>Методы используемые в проекте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Akuma Fruits</dc:title>
  <dc:creator>YANDEXlyceym</dc:creator>
  <cp:lastModifiedBy>Пользователь</cp:lastModifiedBy>
  <cp:revision>9</cp:revision>
  <dcterms:created xsi:type="dcterms:W3CDTF">2022-11-10T12:23:24Z</dcterms:created>
  <dcterms:modified xsi:type="dcterms:W3CDTF">2023-01-19T10:31:57Z</dcterms:modified>
</cp:coreProperties>
</file>