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1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38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4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4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4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9AEB-41EC-4624-92E3-9ED04139918D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C7089E-297F-4873-BB5D-85C3BD8C8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B26-E946-99A3-DE2D-CC31AF051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4414F-6E82-A1BC-88E2-83CB3039A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BF4C7-464C-1A89-AAFA-CE91C8DFB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" y="0"/>
            <a:ext cx="1209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1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9E82-5026-432C-6BC3-4138D64EF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4F60B-A5CD-ABFD-3DB9-E4F1874EF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9EAFC-5B34-9443-A7AE-A3F9BDE9E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6"/>
            <a:ext cx="12192000" cy="68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5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SOUMYADEEP ROY</dc:creator>
  <cp:lastModifiedBy>SOUMYADEEP ROY</cp:lastModifiedBy>
  <cp:revision>1</cp:revision>
  <dcterms:created xsi:type="dcterms:W3CDTF">2024-09-01T08:17:12Z</dcterms:created>
  <dcterms:modified xsi:type="dcterms:W3CDTF">2024-09-01T08:19:33Z</dcterms:modified>
</cp:coreProperties>
</file>