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58" r:id="rId7"/>
    <p:sldId id="259" r:id="rId8"/>
    <p:sldId id="262" r:id="rId9"/>
    <p:sldId id="263" r:id="rId10"/>
    <p:sldId id="265" r:id="rId11"/>
    <p:sldId id="266" r:id="rId12"/>
    <p:sldId id="267" r:id="rId13"/>
    <p:sldId id="268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C280-B099-5DA2-3E5B-EFF256B58E3E}" v="1601" dt="2024-03-04T21:03:58.004"/>
    <p1510:client id="{190EE493-E58A-4671-BE8C-7A0AF2DF579A}" v="3019" dt="2024-03-04T00:44:25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ttps/www.zama.ai/about" TargetMode="External"/><Relationship Id="rId2" Type="http://schemas.openxmlformats.org/officeDocument/2006/relationships/hyperlink" Target="https://assets-global.website-files.com/6424006598e25f12a6360e93/6425c40b662f5690cb62e831_Ryoshi_Articl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2441-2254-C928-0129-6CDF56E3B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Private TREAT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ECB7-943D-9155-FC3E-DAEBC701D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Devere Anthony Weaver</a:t>
            </a:r>
          </a:p>
          <a:p>
            <a:r>
              <a:rPr lang="en-US" dirty="0"/>
              <a:t>COSC670 – Cryptocurrencies and Blockchain</a:t>
            </a:r>
          </a:p>
        </p:txBody>
      </p:sp>
    </p:spTree>
    <p:extLst>
      <p:ext uri="{BB962C8B-B14F-4D97-AF65-F5344CB8AC3E}">
        <p14:creationId xmlns:p14="http://schemas.microsoft.com/office/powerpoint/2010/main" val="25392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422-C215-7F4E-23B5-7BFD9A10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does this impact?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1383-2567-5A84-330E-71B0F87C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 idea, don't know of any legitamate companies that are confirmed to work with Shiba Inu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3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392B-FBBD-DB0E-0A73-C69B410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Greater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1B9E-77C7-3765-1195-E4047F15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Privacy option as standard in L2 blockchains?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"It's a beacon for the entire crypto community, signaling a shift toward a more secure, private, and innovative blockchain future. Here's to the next chapter in the Shib saga — one that promises not just growth and expansion, but a steadfast commitment to privacy and security at the </a:t>
            </a:r>
            <a:r>
              <a:rPr lang="en-US"/>
              <a:t>cutting edge of technology."</a:t>
            </a:r>
          </a:p>
          <a:p>
            <a:r>
              <a:rPr lang="en-US" sz="3000">
                <a:latin typeface="Arial"/>
                <a:cs typeface="Arial"/>
              </a:rPr>
              <a:t>Internet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600">
                <a:latin typeface="Arial"/>
                <a:cs typeface="Arial"/>
              </a:rPr>
              <a:t>Potential for HTTPZ to become the internet standard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600">
                <a:latin typeface="Arial"/>
                <a:cs typeface="Arial"/>
              </a:rPr>
              <a:t>Internet is private by default</a:t>
            </a: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4F76-62AF-E3CA-62D0-F55AB2B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innovations?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7E84-C80A-AB06-6CCE-252DD9E8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Speculatively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 believe so, there's no reason to see why adding a privacy layer to blockchain ecosystems theoretically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Practically?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Not sure if this means a rework of the already existing code or if this is something that just gets added to the code base like a module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Feasible?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3D7F-B477-E21C-13A8-41F141DD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707E-57E5-8B8D-D6FA-E231D3B3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I do believe in supporting and creating new privacy preserving protocols and algorithms, it  must be done, I'm not a fan of Shiba Inu backing 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Shiba Inu isn't the most credible of organizations, started as a meme coin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Zama is credible (recognized by crypto community at RSA Conference contests, have tangible products you can implement into your web2 and web3 applications)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D9EE-CE03-0046-FAFF-9B54D73F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E1C3-2951-1C49-826C-77EAFB01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ea typeface="+mn-lt"/>
                <a:cs typeface="Arial"/>
              </a:rPr>
              <a:t>Slide 2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  <a:hlinkClick r:id="rId2"/>
              </a:rPr>
              <a:t>https://assets-global.website-files.com/6424006598e25f12a6360e93/6425c40b662f5690cb62e831_Ryoshi_Article.pdf</a:t>
            </a:r>
            <a:endParaRPr lang="en-US"/>
          </a:p>
          <a:p>
            <a:r>
              <a:rPr lang="en-US">
                <a:latin typeface="Arial"/>
                <a:ea typeface="+mn-lt"/>
                <a:cs typeface="Arial"/>
              </a:rPr>
              <a:t>Slide 3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latin typeface="Arial"/>
                <a:ea typeface="+mn-lt"/>
                <a:cs typeface="Arial"/>
                <a:hlinkClick r:id="rId3"/>
              </a:rPr>
              <a:t>https://www.zama.ai/about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Slide 7 </a:t>
            </a:r>
            <a:endParaRPr lang="en-US">
              <a:ea typeface="+mn-lt"/>
              <a:cs typeface="+mn-lt"/>
              <a:hlinkClick r:id="" action="ppaction://noactio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" action="ppaction://noaction"/>
              </a:rPr>
              <a:t>https://news.shib.io/article/65dd609ce7793300013d4c0d</a:t>
            </a:r>
            <a:endParaRPr lang="en-US">
              <a:hlinkClick r:id="" action="ppaction://noaction"/>
            </a:endParaRP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D9EE-CE03-0046-FAFF-9B54D73F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E1C3-2951-1C49-826C-77EAFB01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Questions, comments, concerns, hates, detbates?..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A7B6-4143-42EA-C5EF-680A562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3C12-B52C-6C91-D09C-8CD4D74E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Article Summary</a:t>
            </a:r>
          </a:p>
          <a:p>
            <a:r>
              <a:rPr lang="en-US" dirty="0"/>
              <a:t>Importance</a:t>
            </a:r>
          </a:p>
          <a:p>
            <a:r>
              <a:rPr lang="en-US" dirty="0"/>
              <a:t>Industry and Future</a:t>
            </a:r>
          </a:p>
          <a:p>
            <a:r>
              <a:rPr lang="en-US" dirty="0"/>
              <a:t>Companies</a:t>
            </a:r>
          </a:p>
          <a:p>
            <a:r>
              <a:rPr lang="en-US" dirty="0"/>
              <a:t>Tech Landscape </a:t>
            </a:r>
          </a:p>
          <a:p>
            <a:r>
              <a:rPr lang="en-US" dirty="0"/>
              <a:t>Long-term Impact</a:t>
            </a:r>
          </a:p>
          <a:p>
            <a:r>
              <a:rPr lang="en-US" dirty="0"/>
              <a:t>Riff</a:t>
            </a:r>
          </a:p>
          <a:p>
            <a:r>
              <a:rPr lang="en-US" dirty="0"/>
              <a:t>Q&amp;A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99DA-1A4C-1F03-6726-A07C5C9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Main Players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891-89FA-6893-DCF3-46145029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Shiba Inu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Decentralized cryptocurrency created in August 2020 </a:t>
            </a:r>
          </a:p>
          <a:p>
            <a:pPr lvl="1"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</a:rPr>
              <a:t>Ryoshi</a:t>
            </a:r>
            <a:r>
              <a:rPr lang="en-US" dirty="0">
                <a:solidFill>
                  <a:srgbClr val="000000"/>
                </a:solidFill>
              </a:rPr>
              <a:t> – founder and lead developer 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Goal: "altruistic...give an opportunity for fair distribution and ownership from day 1" - [ADD CITATION]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Tokens</a:t>
            </a:r>
          </a:p>
          <a:p>
            <a:pPr lvl="2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SHIB</a:t>
            </a:r>
          </a:p>
          <a:p>
            <a:pPr lvl="2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BONE</a:t>
            </a:r>
          </a:p>
          <a:p>
            <a:pPr lvl="2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LEASH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NFTs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SHIBOSHIS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SHEBOSHI</a:t>
            </a:r>
          </a:p>
          <a:p>
            <a:pPr lvl="1"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</a:rPr>
              <a:t>Shibarium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Layer 2 blockchain built on top of Ethereum to settle transactions </a:t>
            </a:r>
          </a:p>
        </p:txBody>
      </p:sp>
    </p:spTree>
    <p:extLst>
      <p:ext uri="{BB962C8B-B14F-4D97-AF65-F5344CB8AC3E}">
        <p14:creationId xmlns:p14="http://schemas.microsoft.com/office/powerpoint/2010/main" val="150339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99DA-1A4C-1F03-6726-A07C5C9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Main Players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891-89FA-6893-DCF3-46145029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Zama </a:t>
            </a:r>
          </a:p>
          <a:p>
            <a:pPr lvl="1">
              <a:buFont typeface="Courier New"/>
              <a:buChar char="o"/>
            </a:pPr>
            <a:r>
              <a:rPr lang="en-US" dirty="0"/>
              <a:t>"open source cryptography company building state-of-the-art Fully Homomorphic Encryption (FHE) solutions for blockchain and AI." - [ADD CITATION]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Courier New"/>
              <a:buChar char="o"/>
            </a:pPr>
            <a:r>
              <a:rPr lang="en-US" dirty="0"/>
              <a:t>HQ in Paris, France</a:t>
            </a:r>
          </a:p>
          <a:p>
            <a:pPr lvl="1">
              <a:buFont typeface="Courier New"/>
              <a:buChar char="o"/>
            </a:pPr>
            <a:r>
              <a:rPr lang="en-US" dirty="0"/>
              <a:t>Zama Concrete ML – privacy-reserving ML 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Zama's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fhEVM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-  confidential smart contracts 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>
              <a:buFont typeface="Courier New"/>
              <a:buChar char="o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7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9EE4-6D6F-BAB0-A1DC-BAF6E93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F941-A5F0-EC60-5006-A259862B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Fully Homomorphic Encryption (FHE)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Traditional end-to-end encryption not </a:t>
            </a:r>
            <a:r>
              <a:rPr lang="en-US"/>
              <a:t>sufficient</a:t>
            </a:r>
            <a:r>
              <a:rPr lang="en-US" dirty="0"/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Why?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Enables processing data without decrypting it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</a:rPr>
              <a:t>Companies can process user data without ever seeing the user's data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</a:rPr>
              <a:t>True end-to-end encryption?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Why not?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</a:rPr>
              <a:t>Poor performance on large computation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</a:rPr>
              <a:t>Still under research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C5F-35D4-6752-D902-DB3393BD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2CE0-B9FC-4BA9-9C3D-63DE2B5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Title: "Shiba Inu Adopts Tech to Bring More Privacy to SHIB Token Holders"</a:t>
            </a:r>
          </a:p>
          <a:p>
            <a:pPr marL="914400" lvl="1"/>
            <a:r>
              <a:rPr lang="en-US" dirty="0"/>
              <a:t>Author: Shaurya Malwa (CoinDesk)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Supporting Articles</a:t>
            </a:r>
          </a:p>
          <a:p>
            <a:pPr lvl="1"/>
            <a:r>
              <a:rPr lang="en-US" dirty="0">
                <a:solidFill>
                  <a:srgbClr val="131722"/>
                </a:solidFill>
              </a:rPr>
              <a:t>"SHIB Lead Breaks Silence on Shiba Inu New Mega Deal: Details"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131722"/>
                </a:solidFill>
              </a:rPr>
              <a:t>Anon??? @ Trading View</a:t>
            </a:r>
          </a:p>
          <a:p>
            <a:pPr marL="914400" lvl="2" indent="0">
              <a:buNone/>
            </a:pPr>
            <a:endParaRPr lang="en-US" dirty="0">
              <a:solidFill>
                <a:srgbClr val="131722"/>
              </a:solidFill>
            </a:endParaRPr>
          </a:p>
          <a:p>
            <a:pPr lvl="1"/>
            <a:r>
              <a:rPr lang="en-US" dirty="0">
                <a:solidFill>
                  <a:srgbClr val="131722"/>
                </a:solidFill>
              </a:rPr>
              <a:t>"Shiba Inu Lead Developer Praises This New Partner"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131722"/>
                </a:solidFill>
              </a:rPr>
              <a:t>Thecryptobasic.com @ Crypto News</a:t>
            </a:r>
          </a:p>
          <a:p>
            <a:pPr marL="914400" lvl="2" indent="0">
              <a:buNone/>
            </a:pPr>
            <a:endParaRPr lang="en-US" dirty="0">
              <a:solidFill>
                <a:srgbClr val="131722"/>
              </a:solidFill>
            </a:endParaRPr>
          </a:p>
          <a:p>
            <a:pPr lvl="1"/>
            <a:r>
              <a:rPr lang="en-US" dirty="0">
                <a:solidFill>
                  <a:srgbClr val="131722"/>
                </a:solidFill>
              </a:rPr>
              <a:t>"</a:t>
            </a:r>
            <a:r>
              <a:rPr lang="en-US" dirty="0">
                <a:solidFill>
                  <a:srgbClr val="131722"/>
                </a:solidFill>
                <a:ea typeface="+mn-lt"/>
                <a:cs typeface="+mn-lt"/>
              </a:rPr>
              <a:t>Shiba Inu Team to Pin Another Security Layer to Improve Network Privacy: Details" </a:t>
            </a:r>
            <a:endParaRPr lang="en-US" dirty="0">
              <a:solidFill>
                <a:srgbClr val="13172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131722"/>
                </a:solidFill>
              </a:rPr>
              <a:t>R. Parashar, S. Suvarna @ Gadgets360</a:t>
            </a:r>
          </a:p>
          <a:p>
            <a:pPr marL="914400" lvl="2" indent="0">
              <a:buNone/>
            </a:pPr>
            <a:endParaRPr lang="en-US" dirty="0">
              <a:solidFill>
                <a:srgbClr val="13172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solidFill>
                <a:srgbClr val="13172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solidFill>
                <a:srgbClr val="131722"/>
              </a:solidFill>
            </a:endParaRPr>
          </a:p>
          <a:p>
            <a:pPr lvl="1"/>
            <a:endParaRPr lang="en-US" dirty="0">
              <a:solidFill>
                <a:srgbClr val="131722"/>
              </a:solidFill>
            </a:endParaRPr>
          </a:p>
          <a:p>
            <a:pPr lvl="1"/>
            <a:endParaRPr lang="en-US" dirty="0">
              <a:solidFill>
                <a:srgbClr val="1317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99DA-1A4C-1F03-6726-A07C5C9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891-89FA-6893-DCF3-46145029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/>
              <a:t>Primary article summary </a:t>
            </a:r>
          </a:p>
          <a:p>
            <a:pPr lvl="1">
              <a:buFont typeface="Courier New"/>
              <a:buChar char="o"/>
            </a:pPr>
            <a:r>
              <a:rPr lang="en-US" dirty="0"/>
              <a:t>Shiba Inu developers have partnered with a cryptography company Zama to develop a new privacy-focused network to add privacy layer for their layer-2 blockchain </a:t>
            </a:r>
            <a:r>
              <a:rPr lang="en-US" err="1"/>
              <a:t>Shibarium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/>
              <a:t>Privacy will be implemented using Zama's FHE solutions for use with Shiba Inu's TREAT token. </a:t>
            </a:r>
            <a:endParaRPr lang="en-US" dirty="0"/>
          </a:p>
          <a:p>
            <a:pPr lvl="2">
              <a:buFont typeface="Wingdings"/>
              <a:buChar char="§"/>
            </a:pPr>
            <a:r>
              <a:rPr lang="en-US"/>
              <a:t>Not further implementation details 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/>
              <a:t>Why?</a:t>
            </a:r>
          </a:p>
          <a:p>
            <a:pPr lvl="1">
              <a:buFont typeface="Courier New"/>
              <a:buChar char="o"/>
            </a:pPr>
            <a:r>
              <a:rPr lang="en-US" dirty="0"/>
              <a:t>"Attempt to future-proof Shiba Inu ecosystem against </a:t>
            </a:r>
            <a:r>
              <a:rPr lang="en-US" err="1"/>
              <a:t>emergeing</a:t>
            </a:r>
            <a:r>
              <a:rPr lang="en-US" dirty="0"/>
              <a:t> </a:t>
            </a:r>
            <a:r>
              <a:rPr lang="en-US" err="1"/>
              <a:t>threast</a:t>
            </a:r>
            <a:r>
              <a:rPr lang="en-US" dirty="0"/>
              <a:t>, fostering innovation through access to top-tier privacy tools, and empowering developers to create the next generation of secure, privacy-centric applications." </a:t>
            </a:r>
            <a:r>
              <a:rPr lang="en-US"/>
              <a:t>[ADD IN-TEXT CITATION</a:t>
            </a:r>
          </a:p>
        </p:txBody>
      </p:sp>
    </p:spTree>
    <p:extLst>
      <p:ext uri="{BB962C8B-B14F-4D97-AF65-F5344CB8AC3E}">
        <p14:creationId xmlns:p14="http://schemas.microsoft.com/office/powerpoint/2010/main" val="40628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F3D9-C703-C8A3-5A11-DD01D828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12C7-D0C0-6329-76CB-84AF294D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Shiba Inu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Enhances the value proposition of SHIB tokens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Will SHIB become a big player? </a:t>
            </a:r>
          </a:p>
          <a:p>
            <a:r>
              <a:rPr lang="en-US" dirty="0"/>
              <a:t>Most important: This could set precedent for other L2 blockchain </a:t>
            </a:r>
            <a:r>
              <a:rPr lang="en-US"/>
              <a:t>to adopt similar methods and add privacy layers to their networks</a:t>
            </a:r>
          </a:p>
          <a:p>
            <a:r>
              <a:rPr lang="en-US" dirty="0"/>
              <a:t>New security protocol in general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New stuff is always cool </a:t>
            </a:r>
          </a:p>
        </p:txBody>
      </p:sp>
    </p:spTree>
    <p:extLst>
      <p:ext uri="{BB962C8B-B14F-4D97-AF65-F5344CB8AC3E}">
        <p14:creationId xmlns:p14="http://schemas.microsoft.com/office/powerpoint/2010/main" val="52482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11A-38AF-6F81-6092-16E7662F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Affect on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EA9C-AC84-57D6-8B71-E8E642CD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Cryptocurrency – Currently no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FHE isn't fully implemented in the Shiba Inu ecosystem yet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Currently computationally expensive with numerical errors 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Future?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It's possible that this may be a move that give SHIB a legit use case for those users wishing for more privacy in their transactions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However, should be noted that since we haven't be given the implementation details, we're not sure if this will impact </a:t>
            </a:r>
            <a:r>
              <a:rPr lang="en-US" err="1"/>
              <a:t>untraceability</a:t>
            </a:r>
            <a:r>
              <a:rPr lang="en-US" dirty="0"/>
              <a:t> and </a:t>
            </a:r>
            <a:r>
              <a:rPr lang="en-US" err="1"/>
              <a:t>unlinkability</a:t>
            </a:r>
            <a:r>
              <a:rPr lang="en-US" dirty="0"/>
              <a:t>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These two are properties of </a:t>
            </a:r>
            <a:r>
              <a:rPr lang="en-US" err="1"/>
              <a:t>CryptoNote</a:t>
            </a:r>
            <a:r>
              <a:rPr lang="en-US" dirty="0"/>
              <a:t> protocol (Monero) that are already implemented</a:t>
            </a:r>
          </a:p>
          <a:p>
            <a:pPr lvl="3"/>
            <a:r>
              <a:rPr lang="en-US" dirty="0"/>
              <a:t>randomized derivations for public keys for </a:t>
            </a:r>
            <a:r>
              <a:rPr lang="en-US" err="1"/>
              <a:t>unlinkability</a:t>
            </a:r>
            <a:r>
              <a:rPr lang="en-US" dirty="0"/>
              <a:t> </a:t>
            </a:r>
          </a:p>
          <a:p>
            <a:pPr lvl="3"/>
            <a:r>
              <a:rPr lang="en-US" dirty="0"/>
              <a:t>one-time ring signatures for </a:t>
            </a:r>
            <a:r>
              <a:rPr lang="en-US" dirty="0" err="1"/>
              <a:t>untraceability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594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Private TREAT</vt:lpstr>
      <vt:lpstr>Agenda </vt:lpstr>
      <vt:lpstr>Main Players</vt:lpstr>
      <vt:lpstr>Main Players</vt:lpstr>
      <vt:lpstr>Main Players</vt:lpstr>
      <vt:lpstr>The Article</vt:lpstr>
      <vt:lpstr>The Article</vt:lpstr>
      <vt:lpstr>Importance to Crypto</vt:lpstr>
      <vt:lpstr>Affect on Industry</vt:lpstr>
      <vt:lpstr>Companies does this impact? How?</vt:lpstr>
      <vt:lpstr>Greater Landscape</vt:lpstr>
      <vt:lpstr>Future innovations?</vt:lpstr>
      <vt:lpstr>Personal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666</cp:revision>
  <dcterms:created xsi:type="dcterms:W3CDTF">2024-03-03T23:12:59Z</dcterms:created>
  <dcterms:modified xsi:type="dcterms:W3CDTF">2024-03-04T21:04:59Z</dcterms:modified>
</cp:coreProperties>
</file>