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2" r:id="rId3"/>
    <p:sldId id="264" r:id="rId4"/>
    <p:sldId id="265" r:id="rId5"/>
    <p:sldId id="256" r:id="rId6"/>
    <p:sldId id="258" r:id="rId7"/>
    <p:sldId id="257" r:id="rId8"/>
    <p:sldId id="263" r:id="rId9"/>
    <p:sldId id="266" r:id="rId10"/>
    <p:sldId id="259" r:id="rId11"/>
    <p:sldId id="260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5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9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1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06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30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6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44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1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CE3F5C-E0A9-4961-AB32-3601E9492E18}" type="datetimeFigureOut">
              <a:rPr lang="en-IN" smtClean="0"/>
              <a:t>08-04-2023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15A1E9-66C8-41D2-B9B2-FC2B8A49DB1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4637" y="1614196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42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8008" y="186812"/>
            <a:ext cx="3018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HAYSTACK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" y="927036"/>
            <a:ext cx="11999599" cy="505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5531" y="224135"/>
            <a:ext cx="3862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HAYSTACK AI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3682" y="3129745"/>
            <a:ext cx="413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sentence-transformers/all-MiniLM-L6-v2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63682" y="2509430"/>
            <a:ext cx="4053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Hugging face Transformers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8" y="1398819"/>
            <a:ext cx="3808567" cy="38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2792" y="1539551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19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245" y="1651518"/>
            <a:ext cx="8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09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057" y="1744824"/>
            <a:ext cx="100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46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90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35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962952" y="2323322"/>
            <a:ext cx="14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11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2751" y="1166327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32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3380" y="1492898"/>
            <a:ext cx="18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Key selling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43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88" y="1445078"/>
            <a:ext cx="4432568" cy="2122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89" y="1591492"/>
            <a:ext cx="3498979" cy="1836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4739" y="4346490"/>
            <a:ext cx="370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Haystack is an </a:t>
            </a:r>
            <a:r>
              <a:rPr lang="en-US" b="1" dirty="0"/>
              <a:t>open-source framework</a:t>
            </a:r>
            <a:r>
              <a:rPr lang="en-US" dirty="0"/>
              <a:t> for building </a:t>
            </a:r>
            <a:r>
              <a:rPr lang="en-US" b="1" dirty="0"/>
              <a:t>search systems</a:t>
            </a:r>
            <a:r>
              <a:rPr lang="en-US" dirty="0"/>
              <a:t> that work intelligently over large document collections.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02706" y="4346490"/>
            <a:ext cx="4514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Rasa Open Source is an open source conversational AI platform that allows you to understand and hold conversations, and connect to messaging channels and third party systems through a set of APIs.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15997" y="278502"/>
            <a:ext cx="3674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smtClean="0">
                <a:solidFill>
                  <a:schemeClr val="tx1"/>
                </a:solidFill>
              </a:rPr>
              <a:t>Onprem-bot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97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9696" y="252127"/>
            <a:ext cx="1675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RASA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17" y="1082351"/>
            <a:ext cx="8040560" cy="50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4913" y="158821"/>
            <a:ext cx="2494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RASA AI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9891" y="1479819"/>
            <a:ext cx="2109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Pipelines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78932" y="1479819"/>
            <a:ext cx="178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Policies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3664" y="2548451"/>
            <a:ext cx="41967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WhitespaceTokenizer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RegexFeaturizer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LexicalSyntacticFeaturizer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CountVectorsFeaturizer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DIETClassifier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FallbackClassifier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014" y="2548451"/>
            <a:ext cx="40327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TEDPolicy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Memoization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UnexpecTEDIntentPolicy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RulePolicy</a:t>
            </a:r>
          </a:p>
        </p:txBody>
      </p:sp>
    </p:spTree>
    <p:extLst>
      <p:ext uri="{BB962C8B-B14F-4D97-AF65-F5344CB8AC3E}">
        <p14:creationId xmlns:p14="http://schemas.microsoft.com/office/powerpoint/2010/main" val="25539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235162" y="1950098"/>
            <a:ext cx="149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Elasticsearch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24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4171" y="2015412"/>
            <a:ext cx="158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ES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3511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352</TotalTime>
  <Words>75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Onprem-bot</dc:title>
  <dc:creator>Devershi Vashistha</dc:creator>
  <cp:lastModifiedBy>Devershi Vashistha</cp:lastModifiedBy>
  <cp:revision>13</cp:revision>
  <dcterms:created xsi:type="dcterms:W3CDTF">2022-11-08T13:09:19Z</dcterms:created>
  <dcterms:modified xsi:type="dcterms:W3CDTF">2023-04-08T05:58:52Z</dcterms:modified>
</cp:coreProperties>
</file>