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1" r:id="rId2"/>
    <p:sldId id="262" r:id="rId3"/>
    <p:sldId id="272" r:id="rId4"/>
    <p:sldId id="264" r:id="rId5"/>
    <p:sldId id="265" r:id="rId6"/>
    <p:sldId id="256" r:id="rId7"/>
    <p:sldId id="258" r:id="rId8"/>
    <p:sldId id="257" r:id="rId9"/>
    <p:sldId id="263" r:id="rId10"/>
    <p:sldId id="266" r:id="rId11"/>
    <p:sldId id="260" r:id="rId12"/>
    <p:sldId id="259" r:id="rId13"/>
    <p:sldId id="267" r:id="rId14"/>
    <p:sldId id="268" r:id="rId15"/>
    <p:sldId id="269" r:id="rId16"/>
    <p:sldId id="27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3F5C-E0A9-4961-AB32-3601E9492E18}" type="datetimeFigureOut">
              <a:rPr lang="en-IN" smtClean="0"/>
              <a:t>09-04-2023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A1E9-66C8-41D2-B9B2-FC2B8A49DB1E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25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3F5C-E0A9-4961-AB32-3601E9492E18}" type="datetimeFigureOut">
              <a:rPr lang="en-IN" smtClean="0"/>
              <a:t>09-04-2023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A1E9-66C8-41D2-B9B2-FC2B8A49DB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019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3F5C-E0A9-4961-AB32-3601E9492E18}" type="datetimeFigureOut">
              <a:rPr lang="en-IN" smtClean="0"/>
              <a:t>09-04-2023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A1E9-66C8-41D2-B9B2-FC2B8A49DB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10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3F5C-E0A9-4961-AB32-3601E9492E18}" type="datetimeFigureOut">
              <a:rPr lang="en-IN" smtClean="0"/>
              <a:t>09-04-2023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A1E9-66C8-41D2-B9B2-FC2B8A49DB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506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3F5C-E0A9-4961-AB32-3601E9492E18}" type="datetimeFigureOut">
              <a:rPr lang="en-IN" smtClean="0"/>
              <a:t>09-04-2023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A1E9-66C8-41D2-B9B2-FC2B8A49DB1E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16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3F5C-E0A9-4961-AB32-3601E9492E18}" type="datetimeFigureOut">
              <a:rPr lang="en-IN" smtClean="0"/>
              <a:t>09-04-2023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A1E9-66C8-41D2-B9B2-FC2B8A49DB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230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3F5C-E0A9-4961-AB32-3601E9492E18}" type="datetimeFigureOut">
              <a:rPr lang="en-IN" smtClean="0"/>
              <a:t>09-04-2023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A1E9-66C8-41D2-B9B2-FC2B8A49DB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46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3F5C-E0A9-4961-AB32-3601E9492E18}" type="datetimeFigureOut">
              <a:rPr lang="en-IN" smtClean="0"/>
              <a:t>09-04-2023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A1E9-66C8-41D2-B9B2-FC2B8A49DB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44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3F5C-E0A9-4961-AB32-3601E9492E18}" type="datetimeFigureOut">
              <a:rPr lang="en-IN" smtClean="0"/>
              <a:t>09-04-2023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A1E9-66C8-41D2-B9B2-FC2B8A49DB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010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ACE3F5C-E0A9-4961-AB32-3601E9492E18}" type="datetimeFigureOut">
              <a:rPr lang="en-IN" smtClean="0"/>
              <a:t>09-04-2023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15A1E9-66C8-41D2-B9B2-FC2B8A49DB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471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3F5C-E0A9-4961-AB32-3601E9492E18}" type="datetimeFigureOut">
              <a:rPr lang="en-IN" smtClean="0"/>
              <a:t>09-04-2023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A1E9-66C8-41D2-B9B2-FC2B8A49DB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84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ACE3F5C-E0A9-4961-AB32-3601E9492E18}" type="datetimeFigureOut">
              <a:rPr lang="en-IN" smtClean="0"/>
              <a:t>09-04-2023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15A1E9-66C8-41D2-B9B2-FC2B8A49DB1E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17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46" descr="A picture containing icon&#10;&#10;Description automatically generated">
            <a:extLst>
              <a:ext uri="{FF2B5EF4-FFF2-40B4-BE49-F238E27FC236}">
                <a16:creationId xmlns:a16="http://schemas.microsoft.com/office/drawing/2014/main" id="{16F10EDA-5CE6-4E3F-AFEA-AD0EBB63A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40" y="1167705"/>
            <a:ext cx="5291377" cy="22752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5195D5-7FDC-4FF7-83AD-5A359DE54A95}"/>
              </a:ext>
            </a:extLst>
          </p:cNvPr>
          <p:cNvSpPr txBox="1"/>
          <p:nvPr/>
        </p:nvSpPr>
        <p:spPr>
          <a:xfrm>
            <a:off x="5115917" y="365722"/>
            <a:ext cx="5624118" cy="1603965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spc="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ea typeface="+mj-ea"/>
                <a:cs typeface="+mj-cs"/>
              </a:rPr>
              <a:t>MAJOR </a:t>
            </a:r>
            <a:r>
              <a:rPr lang="en-US" sz="4000" b="1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ea typeface="+mj-ea"/>
                <a:cs typeface="+mj-cs"/>
              </a:rPr>
              <a:t>PROJECT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mic Sans M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mic Sans MS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010791" y="1696273"/>
            <a:ext cx="6248770" cy="858662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u="sng" dirty="0" smtClean="0">
                <a:solidFill>
                  <a:schemeClr val="tx2">
                    <a:lumMod val="50000"/>
                  </a:schemeClr>
                </a:solidFill>
                <a:latin typeface="Century Schoolbook"/>
                <a:ea typeface="Meiryo"/>
              </a:rPr>
              <a:t>PERSONALIZED AI CHAT BOT</a:t>
            </a:r>
            <a:endParaRPr lang="en-US" sz="2800" b="1" u="sng" dirty="0">
              <a:solidFill>
                <a:schemeClr val="tx2">
                  <a:lumMod val="50000"/>
                </a:schemeClr>
              </a:solidFill>
              <a:latin typeface="Century Schoolbook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65FAFF-696C-48C9-ACF4-A64BCEF5C209}"/>
              </a:ext>
            </a:extLst>
          </p:cNvPr>
          <p:cNvSpPr txBox="1"/>
          <p:nvPr/>
        </p:nvSpPr>
        <p:spPr>
          <a:xfrm>
            <a:off x="7758699" y="3656427"/>
            <a:ext cx="4486404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Submitted by:</a:t>
            </a:r>
            <a:endParaRPr lang="en-US" sz="2800" dirty="0">
              <a:ea typeface="Meiryo"/>
            </a:endParaRPr>
          </a:p>
          <a:p>
            <a:endParaRPr lang="en-US" sz="2800" dirty="0">
              <a:ea typeface="Meiryo"/>
            </a:endParaRPr>
          </a:p>
          <a:p>
            <a:r>
              <a:rPr lang="en-US" sz="2800" dirty="0">
                <a:ea typeface="Meiryo"/>
              </a:rPr>
              <a:t>Shruti Verma</a:t>
            </a:r>
          </a:p>
          <a:p>
            <a:r>
              <a:rPr lang="en-US" sz="2800" dirty="0">
                <a:ea typeface="Meiryo"/>
              </a:rPr>
              <a:t>Devershi Vashistha</a:t>
            </a:r>
          </a:p>
          <a:p>
            <a:r>
              <a:rPr lang="en-US" sz="2800" dirty="0">
                <a:ea typeface="Meiryo"/>
              </a:rPr>
              <a:t>Shrey Somwanshi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BDB63-86B9-4C73-919F-92548AED7E47}"/>
              </a:ext>
            </a:extLst>
          </p:cNvPr>
          <p:cNvSpPr txBox="1"/>
          <p:nvPr/>
        </p:nvSpPr>
        <p:spPr>
          <a:xfrm>
            <a:off x="1335848" y="4613493"/>
            <a:ext cx="349476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Meiryo"/>
              </a:rPr>
              <a:t>Guided by:</a:t>
            </a:r>
            <a:br>
              <a:rPr lang="en-US" sz="2400" dirty="0">
                <a:ea typeface="Meiryo"/>
              </a:rPr>
            </a:br>
            <a:endParaRPr lang="en-US" sz="2400" dirty="0">
              <a:ea typeface="Meiryo"/>
            </a:endParaRPr>
          </a:p>
          <a:p>
            <a:r>
              <a:rPr lang="en-US" sz="2400" dirty="0">
                <a:ea typeface="Meiryo"/>
              </a:rPr>
              <a:t>Mr. Titu Singh Arora</a:t>
            </a:r>
          </a:p>
        </p:txBody>
      </p:sp>
    </p:spTree>
    <p:extLst>
      <p:ext uri="{BB962C8B-B14F-4D97-AF65-F5344CB8AC3E}">
        <p14:creationId xmlns:p14="http://schemas.microsoft.com/office/powerpoint/2010/main" val="208642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" y="1276925"/>
            <a:ext cx="4432568" cy="21220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0546" y="3399017"/>
            <a:ext cx="456271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Haystack is an </a:t>
            </a:r>
            <a:r>
              <a:rPr lang="en-US" b="1" dirty="0"/>
              <a:t>open-source framework</a:t>
            </a:r>
            <a:r>
              <a:rPr lang="en-US" dirty="0"/>
              <a:t> for building </a:t>
            </a:r>
            <a:r>
              <a:rPr lang="en-US" b="1" dirty="0"/>
              <a:t>search systems</a:t>
            </a:r>
            <a:r>
              <a:rPr lang="en-US" dirty="0"/>
              <a:t> that work intelligently over large document collections.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521395" y="236964"/>
            <a:ext cx="30185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</a:t>
            </a:r>
            <a:r>
              <a:rPr lang="en-US" sz="5400" b="0" cap="none" spc="0" dirty="0" smtClean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AYSTACK</a:t>
            </a:r>
            <a:endParaRPr lang="en-US" sz="54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138" y="1686346"/>
            <a:ext cx="6816681" cy="328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5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55531" y="224135"/>
            <a:ext cx="38622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HAYSTACK AI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63682" y="3129745"/>
            <a:ext cx="413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sentence-transformers/all-MiniLM-L6-v2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663682" y="2509430"/>
            <a:ext cx="4053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Hugging face Transformers</a:t>
            </a:r>
            <a:endParaRPr lang="en-IN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558" y="1398819"/>
            <a:ext cx="3808567" cy="383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0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5854" y="186812"/>
            <a:ext cx="58828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RASA and HAYSTACK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0" y="1110142"/>
            <a:ext cx="11689392" cy="470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3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7914" y="1707503"/>
            <a:ext cx="8030156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Streamlit</a:t>
            </a:r>
            <a:r>
              <a:rPr lang="en-US" dirty="0"/>
              <a:t> is an open-source Python library used for building and deploying data-driven web </a:t>
            </a:r>
            <a:r>
              <a:rPr lang="en-US" dirty="0" smtClean="0"/>
              <a:t>applications. </a:t>
            </a:r>
            <a:r>
              <a:rPr lang="en-US" dirty="0" err="1"/>
              <a:t>Streamlit</a:t>
            </a:r>
            <a:r>
              <a:rPr lang="en-US" dirty="0"/>
              <a:t> provides a simple and intuitive API for creating custom user interfaces, supporting various input widgets such as sliders, dropdowns, and checkboxes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538318" y="252127"/>
            <a:ext cx="34139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STREAMLIT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266" y="811563"/>
            <a:ext cx="4081098" cy="23886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0323"/>
            <a:ext cx="3699051" cy="19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9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2245" y="1651518"/>
            <a:ext cx="89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Docker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409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6057" y="1744824"/>
            <a:ext cx="1001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Use case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464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909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35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24" y="2230016"/>
            <a:ext cx="7094377" cy="399058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49336" y="0"/>
            <a:ext cx="4730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INTRODUCTION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608" y="1148383"/>
            <a:ext cx="1076305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AI (Artificial Intelligence) is the creation of intelligent machines that can perform tasks that typically require human intelligence.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AI </a:t>
            </a:r>
            <a:r>
              <a:rPr lang="en-US" dirty="0" err="1"/>
              <a:t>chatbots</a:t>
            </a:r>
            <a:r>
              <a:rPr lang="en-US" dirty="0"/>
              <a:t> are computer programs that use AI algorithms to simulate human-like conversations with users. They can be trained to understand natural language and respond to customer inquiries, provide support, and even make recommendations</a:t>
            </a:r>
            <a:r>
              <a:rPr lang="en-US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608" y="3318208"/>
            <a:ext cx="5453935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AI </a:t>
            </a:r>
            <a:r>
              <a:rPr lang="en-US" dirty="0" err="1"/>
              <a:t>chatbots</a:t>
            </a:r>
            <a:r>
              <a:rPr lang="en-US" dirty="0"/>
              <a:t> have the potential to revolutionize the way businesses interact with their customers, improving efficiency, reducing costs, and enhancing the overall customer experience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311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473" y="103771"/>
            <a:ext cx="5924940" cy="617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9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14902" y="0"/>
            <a:ext cx="42981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COMPONENTS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20" y="1239368"/>
            <a:ext cx="4718180" cy="22588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38" y="1257411"/>
            <a:ext cx="3498979" cy="18369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95" y="3498195"/>
            <a:ext cx="4081098" cy="23886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80" y="4532485"/>
            <a:ext cx="4890738" cy="10736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87" y="1957620"/>
            <a:ext cx="3508021" cy="263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2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13380" y="1492898"/>
            <a:ext cx="180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Key selling points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143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284" y="1600589"/>
            <a:ext cx="4433079" cy="2327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78114" y="4449127"/>
            <a:ext cx="8872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Rasa Open Source is an open source conversational AI platform that allows you to understand and hold conversations, and connect to messaging channels and third party systems through a set of APIs.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087097" y="278502"/>
            <a:ext cx="17327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dirty="0" smtClean="0">
                <a:solidFill>
                  <a:srgbClr val="002060"/>
                </a:solidFill>
              </a:rPr>
              <a:t>RASA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107" y="2895116"/>
            <a:ext cx="1295610" cy="130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836" y="1600589"/>
            <a:ext cx="1150881" cy="115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1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30691" y="159021"/>
            <a:ext cx="51732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RASA STRUCTURE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099" y="1082351"/>
            <a:ext cx="8327914" cy="523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0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04913" y="158821"/>
            <a:ext cx="24941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RASA AI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09891" y="1479819"/>
            <a:ext cx="2109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/>
              <a:t>Pipelines</a:t>
            </a:r>
            <a:endParaRPr lang="en-IN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78932" y="1479819"/>
            <a:ext cx="1782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/>
              <a:t>Policies</a:t>
            </a:r>
            <a:endParaRPr lang="en-IN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23664" y="2548451"/>
            <a:ext cx="41967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WhitespaceTokenizer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RegexFeaturizer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LexicalSyntacticFeaturizer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CountVectorsFeaturizer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DIETClassifier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FallbackClassifier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5014" y="2548451"/>
            <a:ext cx="403277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TEDPolicy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Memoization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UnexpecTEDIntentPolicy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RulePolicy</a:t>
            </a:r>
          </a:p>
        </p:txBody>
      </p:sp>
    </p:spTree>
    <p:extLst>
      <p:ext uri="{BB962C8B-B14F-4D97-AF65-F5344CB8AC3E}">
        <p14:creationId xmlns:p14="http://schemas.microsoft.com/office/powerpoint/2010/main" val="25539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074" y="1651517"/>
            <a:ext cx="5312805" cy="11663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3936" y="1423031"/>
            <a:ext cx="666205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Elasticsearch</a:t>
            </a:r>
            <a:r>
              <a:rPr lang="en-US" dirty="0"/>
              <a:t> is an open-source search and analytics engine that is built on top of Apache </a:t>
            </a:r>
            <a:r>
              <a:rPr lang="en-US" dirty="0" err="1"/>
              <a:t>Lucene</a:t>
            </a:r>
            <a:r>
              <a:rPr lang="en-US" dirty="0"/>
              <a:t>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It </a:t>
            </a:r>
            <a:r>
              <a:rPr lang="en-US" dirty="0"/>
              <a:t>allows users to store, search, and analyze large volumes of data in real-time. </a:t>
            </a:r>
            <a:r>
              <a:rPr lang="en-US" dirty="0" err="1"/>
              <a:t>Elasticsearch</a:t>
            </a:r>
            <a:r>
              <a:rPr lang="en-US" dirty="0"/>
              <a:t> is scalable, fault-tolerant, and accessible through APIs and web </a:t>
            </a:r>
            <a:r>
              <a:rPr lang="en-US" dirty="0" smtClean="0"/>
              <a:t>interfaces.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35819" y="177483"/>
            <a:ext cx="48002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ELASTICSEARCH</a:t>
            </a:r>
            <a:endParaRPr lang="en-US" sz="5400" b="1" cap="none" spc="5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819" y="3130616"/>
            <a:ext cx="7415577" cy="313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4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893</TotalTime>
  <Words>268</Words>
  <Application>Microsoft Office PowerPoint</Application>
  <PresentationFormat>Widescreen</PresentationFormat>
  <Paragraphs>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Century Schoolbook</vt:lpstr>
      <vt:lpstr>Comic Sans MS</vt:lpstr>
      <vt:lpstr>Meiryo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Onprem-bot</dc:title>
  <dc:creator>Devershi Vashistha</dc:creator>
  <cp:lastModifiedBy>Devershi Vashistha</cp:lastModifiedBy>
  <cp:revision>22</cp:revision>
  <dcterms:created xsi:type="dcterms:W3CDTF">2022-11-08T13:09:19Z</dcterms:created>
  <dcterms:modified xsi:type="dcterms:W3CDTF">2023-04-09T17:38:07Z</dcterms:modified>
</cp:coreProperties>
</file>