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6ED7-B3AF-46D3-B27F-6BC2ABF92AF6}" type="datetimeFigureOut">
              <a:rPr lang="en-GB" smtClean="0"/>
              <a:t>28/01/2016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AB9FD-1B8A-454A-8499-B76CA44FB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868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6ED7-B3AF-46D3-B27F-6BC2ABF92AF6}" type="datetimeFigureOut">
              <a:rPr lang="en-GB" smtClean="0"/>
              <a:t>28/01/2016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AB9FD-1B8A-454A-8499-B76CA44FB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881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6ED7-B3AF-46D3-B27F-6BC2ABF92AF6}" type="datetimeFigureOut">
              <a:rPr lang="en-GB" smtClean="0"/>
              <a:t>28/01/2016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AB9FD-1B8A-454A-8499-B76CA44FB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930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6ED7-B3AF-46D3-B27F-6BC2ABF92AF6}" type="datetimeFigureOut">
              <a:rPr lang="en-GB" smtClean="0"/>
              <a:t>28/01/2016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AB9FD-1B8A-454A-8499-B76CA44FB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857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6ED7-B3AF-46D3-B27F-6BC2ABF92AF6}" type="datetimeFigureOut">
              <a:rPr lang="en-GB" smtClean="0"/>
              <a:t>28/01/2016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AB9FD-1B8A-454A-8499-B76CA44FB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157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6ED7-B3AF-46D3-B27F-6BC2ABF92AF6}" type="datetimeFigureOut">
              <a:rPr lang="en-GB" smtClean="0"/>
              <a:t>28/01/2016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AB9FD-1B8A-454A-8499-B76CA44FB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791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6ED7-B3AF-46D3-B27F-6BC2ABF92AF6}" type="datetimeFigureOut">
              <a:rPr lang="en-GB" smtClean="0"/>
              <a:t>28/01/2016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AB9FD-1B8A-454A-8499-B76CA44FB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369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6ED7-B3AF-46D3-B27F-6BC2ABF92AF6}" type="datetimeFigureOut">
              <a:rPr lang="en-GB" smtClean="0"/>
              <a:t>28/01/2016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AB9FD-1B8A-454A-8499-B76CA44FB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272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6ED7-B3AF-46D3-B27F-6BC2ABF92AF6}" type="datetimeFigureOut">
              <a:rPr lang="en-GB" smtClean="0"/>
              <a:t>28/01/2016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AB9FD-1B8A-454A-8499-B76CA44FB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557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6ED7-B3AF-46D3-B27F-6BC2ABF92AF6}" type="datetimeFigureOut">
              <a:rPr lang="en-GB" smtClean="0"/>
              <a:t>28/01/2016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AB9FD-1B8A-454A-8499-B76CA44FB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79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6ED7-B3AF-46D3-B27F-6BC2ABF92AF6}" type="datetimeFigureOut">
              <a:rPr lang="en-GB" smtClean="0"/>
              <a:t>28/01/2016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AB9FD-1B8A-454A-8499-B76CA44FB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05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A6ED7-B3AF-46D3-B27F-6BC2ABF92AF6}" type="datetimeFigureOut">
              <a:rPr lang="en-GB" smtClean="0"/>
              <a:t>28/01/2016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AB9FD-1B8A-454A-8499-B76CA44FB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266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Story Board</a:t>
            </a:r>
          </a:p>
          <a:p>
            <a:pPr algn="ctr"/>
            <a:r>
              <a:rPr lang="en-GB" dirty="0" smtClean="0"/>
              <a:t>Project 2</a:t>
            </a:r>
          </a:p>
          <a:p>
            <a:pPr algn="ctr"/>
            <a:r>
              <a:rPr lang="en-GB" dirty="0" smtClean="0"/>
              <a:t>A.L.L group A6</a:t>
            </a:r>
          </a:p>
          <a:p>
            <a:pPr algn="ctr"/>
            <a:r>
              <a:rPr lang="en-GB" dirty="0" smtClean="0"/>
              <a:t>122COM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94270" y="1614616"/>
            <a:ext cx="2257168" cy="2092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494270" y="4273714"/>
            <a:ext cx="2257168" cy="2092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 smtClean="0"/>
              <a:t>Thank You</a:t>
            </a:r>
          </a:p>
          <a:p>
            <a:pPr algn="ctr"/>
            <a:r>
              <a:rPr lang="en-GB" dirty="0" smtClean="0"/>
              <a:t>Treasure - </a:t>
            </a:r>
          </a:p>
          <a:p>
            <a:pPr algn="ctr"/>
            <a:r>
              <a:rPr lang="en-GB" dirty="0" smtClean="0"/>
              <a:t>Gem - </a:t>
            </a:r>
          </a:p>
          <a:p>
            <a:pPr algn="ctr"/>
            <a:r>
              <a:rPr lang="en-GB" dirty="0" smtClean="0"/>
              <a:t>Coin - </a:t>
            </a:r>
          </a:p>
          <a:p>
            <a:pPr algn="ctr"/>
            <a:r>
              <a:rPr lang="en-GB" dirty="0" smtClean="0"/>
              <a:t>Total - 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9246973" y="1614616"/>
            <a:ext cx="2257168" cy="2092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94270" y="1614616"/>
            <a:ext cx="889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VRBH – A6</a:t>
            </a:r>
            <a:endParaRPr lang="en-GB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94270" y="1062080"/>
            <a:ext cx="1309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Step 1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9246973" y="3799861"/>
            <a:ext cx="1309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Step 3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94269" y="3799861"/>
            <a:ext cx="1309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Step 4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9246973" y="1065002"/>
            <a:ext cx="1309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Step 2</a:t>
            </a:r>
            <a:endParaRPr lang="en-GB" dirty="0"/>
          </a:p>
        </p:txBody>
      </p:sp>
      <p:cxnSp>
        <p:nvCxnSpPr>
          <p:cNvPr id="16" name="Straight Arrow Connector 15"/>
          <p:cNvCxnSpPr>
            <a:stCxn id="5" idx="3"/>
            <a:endCxn id="8" idx="1"/>
          </p:cNvCxnSpPr>
          <p:nvPr/>
        </p:nvCxnSpPr>
        <p:spPr>
          <a:xfrm>
            <a:off x="2751438" y="2660822"/>
            <a:ext cx="64955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3"/>
          </p:cNvCxnSpPr>
          <p:nvPr/>
        </p:nvCxnSpPr>
        <p:spPr>
          <a:xfrm flipH="1">
            <a:off x="2751438" y="5319919"/>
            <a:ext cx="649553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2"/>
          </p:cNvCxnSpPr>
          <p:nvPr/>
        </p:nvCxnSpPr>
        <p:spPr>
          <a:xfrm>
            <a:off x="10375557" y="3707027"/>
            <a:ext cx="0" cy="5666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132701" y="1959913"/>
            <a:ext cx="980303" cy="34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Start</a:t>
            </a:r>
            <a:endParaRPr lang="en-GB" dirty="0"/>
          </a:p>
        </p:txBody>
      </p:sp>
      <p:sp>
        <p:nvSpPr>
          <p:cNvPr id="24" name="Rectangle 23"/>
          <p:cNvSpPr/>
          <p:nvPr/>
        </p:nvSpPr>
        <p:spPr>
          <a:xfrm>
            <a:off x="1132700" y="2500678"/>
            <a:ext cx="980303" cy="34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Settings</a:t>
            </a:r>
            <a:endParaRPr lang="en-GB" dirty="0"/>
          </a:p>
        </p:txBody>
      </p:sp>
      <p:sp>
        <p:nvSpPr>
          <p:cNvPr id="25" name="Rectangle 24"/>
          <p:cNvSpPr/>
          <p:nvPr/>
        </p:nvSpPr>
        <p:spPr>
          <a:xfrm>
            <a:off x="1132699" y="3046572"/>
            <a:ext cx="980303" cy="34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r>
              <a:rPr lang="en-GB" dirty="0" smtClean="0"/>
              <a:t>xit</a:t>
            </a:r>
            <a:endParaRPr lang="en-GB" dirty="0"/>
          </a:p>
        </p:txBody>
      </p:sp>
      <p:cxnSp>
        <p:nvCxnSpPr>
          <p:cNvPr id="26" name="Straight Arrow Connector 25"/>
          <p:cNvCxnSpPr>
            <a:stCxn id="25" idx="3"/>
            <a:endCxn id="31" idx="1"/>
          </p:cNvCxnSpPr>
          <p:nvPr/>
        </p:nvCxnSpPr>
        <p:spPr>
          <a:xfrm>
            <a:off x="2113002" y="3219567"/>
            <a:ext cx="883510" cy="5802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96512" y="3338196"/>
            <a:ext cx="13098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Terminate The Program</a:t>
            </a:r>
            <a:endParaRPr lang="en-GB" dirty="0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1120341" y="5752772"/>
            <a:ext cx="1005017" cy="823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829697" y="5666748"/>
            <a:ext cx="1309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Same careen when we finish</a:t>
            </a:r>
            <a:endParaRPr lang="en-GB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9555892" y="1848621"/>
            <a:ext cx="1688757" cy="208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9555891" y="1848621"/>
            <a:ext cx="1" cy="7067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1244649" y="1848621"/>
            <a:ext cx="0" cy="166109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9555892" y="3480036"/>
            <a:ext cx="1688757" cy="208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9555890" y="2792989"/>
            <a:ext cx="1" cy="7067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9246973" y="2806280"/>
            <a:ext cx="308917" cy="45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9246973" y="2538701"/>
            <a:ext cx="308917" cy="45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9378776" y="2636105"/>
            <a:ext cx="88558" cy="1321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/>
          <p:cNvSpPr/>
          <p:nvPr/>
        </p:nvSpPr>
        <p:spPr>
          <a:xfrm rot="16200000">
            <a:off x="9768440" y="2221678"/>
            <a:ext cx="740555" cy="473678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/>
          <p:cNvSpPr/>
          <p:nvPr/>
        </p:nvSpPr>
        <p:spPr>
          <a:xfrm>
            <a:off x="9901881" y="2087737"/>
            <a:ext cx="947351" cy="503198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/>
          <p:cNvSpPr/>
          <p:nvPr/>
        </p:nvSpPr>
        <p:spPr>
          <a:xfrm>
            <a:off x="9901878" y="3050725"/>
            <a:ext cx="947351" cy="191322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/>
          <p:cNvSpPr/>
          <p:nvPr/>
        </p:nvSpPr>
        <p:spPr>
          <a:xfrm>
            <a:off x="9941010" y="2454263"/>
            <a:ext cx="395416" cy="20230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Oval 95"/>
          <p:cNvSpPr/>
          <p:nvPr/>
        </p:nvSpPr>
        <p:spPr>
          <a:xfrm>
            <a:off x="9671222" y="1959913"/>
            <a:ext cx="123567" cy="127824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/>
          <p:cNvSpPr/>
          <p:nvPr/>
        </p:nvSpPr>
        <p:spPr>
          <a:xfrm>
            <a:off x="11030462" y="1985885"/>
            <a:ext cx="123567" cy="127824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val 97"/>
          <p:cNvSpPr/>
          <p:nvPr/>
        </p:nvSpPr>
        <p:spPr>
          <a:xfrm>
            <a:off x="9671222" y="2868330"/>
            <a:ext cx="123567" cy="127824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Oval 98"/>
          <p:cNvSpPr/>
          <p:nvPr/>
        </p:nvSpPr>
        <p:spPr>
          <a:xfrm>
            <a:off x="10997510" y="3273939"/>
            <a:ext cx="123567" cy="127824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Flowchart: Decision 99"/>
          <p:cNvSpPr/>
          <p:nvPr/>
        </p:nvSpPr>
        <p:spPr>
          <a:xfrm>
            <a:off x="9627970" y="3318724"/>
            <a:ext cx="201828" cy="89884"/>
          </a:xfrm>
          <a:prstGeom prst="flowChartDecisi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Snip Same Side Corner Rectangle 100"/>
          <p:cNvSpPr/>
          <p:nvPr/>
        </p:nvSpPr>
        <p:spPr>
          <a:xfrm>
            <a:off x="10536193" y="2752796"/>
            <a:ext cx="214187" cy="165856"/>
          </a:xfrm>
          <a:prstGeom prst="snip2Same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Rectangle 101"/>
          <p:cNvSpPr/>
          <p:nvPr/>
        </p:nvSpPr>
        <p:spPr>
          <a:xfrm>
            <a:off x="9246973" y="4271342"/>
            <a:ext cx="2257168" cy="2092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3" name="Straight Connector 102"/>
          <p:cNvCxnSpPr/>
          <p:nvPr/>
        </p:nvCxnSpPr>
        <p:spPr>
          <a:xfrm>
            <a:off x="9555892" y="4505347"/>
            <a:ext cx="1688757" cy="208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9555891" y="4505347"/>
            <a:ext cx="1" cy="7067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11244649" y="4505347"/>
            <a:ext cx="0" cy="166109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9555892" y="6136762"/>
            <a:ext cx="1688757" cy="208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9555890" y="5449715"/>
            <a:ext cx="1" cy="7067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 flipV="1">
            <a:off x="9246973" y="5463006"/>
            <a:ext cx="308917" cy="45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 flipV="1">
            <a:off x="9246973" y="5195427"/>
            <a:ext cx="308917" cy="45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9688726" y="5219180"/>
            <a:ext cx="88558" cy="1321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Rectangle 110"/>
          <p:cNvSpPr/>
          <p:nvPr/>
        </p:nvSpPr>
        <p:spPr>
          <a:xfrm rot="16200000">
            <a:off x="9768440" y="4878404"/>
            <a:ext cx="740555" cy="473678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Rectangle 111"/>
          <p:cNvSpPr/>
          <p:nvPr/>
        </p:nvSpPr>
        <p:spPr>
          <a:xfrm>
            <a:off x="9901881" y="4744463"/>
            <a:ext cx="947351" cy="503198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Rectangle 112"/>
          <p:cNvSpPr/>
          <p:nvPr/>
        </p:nvSpPr>
        <p:spPr>
          <a:xfrm>
            <a:off x="9901878" y="5707451"/>
            <a:ext cx="947351" cy="191322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Rectangle 113"/>
          <p:cNvSpPr/>
          <p:nvPr/>
        </p:nvSpPr>
        <p:spPr>
          <a:xfrm>
            <a:off x="9941010" y="5110989"/>
            <a:ext cx="395416" cy="20230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/>
          <p:cNvSpPr/>
          <p:nvPr/>
        </p:nvSpPr>
        <p:spPr>
          <a:xfrm>
            <a:off x="9671222" y="4616639"/>
            <a:ext cx="123567" cy="127824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Oval 115"/>
          <p:cNvSpPr/>
          <p:nvPr/>
        </p:nvSpPr>
        <p:spPr>
          <a:xfrm>
            <a:off x="11030462" y="4642611"/>
            <a:ext cx="123567" cy="127824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Oval 116"/>
          <p:cNvSpPr/>
          <p:nvPr/>
        </p:nvSpPr>
        <p:spPr>
          <a:xfrm>
            <a:off x="9671222" y="5525056"/>
            <a:ext cx="123567" cy="127824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Oval 117"/>
          <p:cNvSpPr/>
          <p:nvPr/>
        </p:nvSpPr>
        <p:spPr>
          <a:xfrm>
            <a:off x="10997510" y="5930665"/>
            <a:ext cx="123567" cy="127824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Flowchart: Decision 118"/>
          <p:cNvSpPr/>
          <p:nvPr/>
        </p:nvSpPr>
        <p:spPr>
          <a:xfrm>
            <a:off x="10247866" y="4599987"/>
            <a:ext cx="201828" cy="89884"/>
          </a:xfrm>
          <a:prstGeom prst="flowChartDecisi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Snip Same Side Corner Rectangle 119"/>
          <p:cNvSpPr/>
          <p:nvPr/>
        </p:nvSpPr>
        <p:spPr>
          <a:xfrm>
            <a:off x="10582012" y="5375449"/>
            <a:ext cx="214187" cy="182024"/>
          </a:xfrm>
          <a:prstGeom prst="snip2Same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TextBox 120"/>
          <p:cNvSpPr txBox="1"/>
          <p:nvPr/>
        </p:nvSpPr>
        <p:spPr>
          <a:xfrm>
            <a:off x="7923762" y="1423660"/>
            <a:ext cx="1309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Robot or human with a travel resource</a:t>
            </a:r>
            <a:endParaRPr lang="en-GB" dirty="0"/>
          </a:p>
        </p:txBody>
      </p:sp>
      <p:sp>
        <p:nvSpPr>
          <p:cNvPr id="122" name="TextBox 121"/>
          <p:cNvSpPr txBox="1"/>
          <p:nvPr/>
        </p:nvSpPr>
        <p:spPr>
          <a:xfrm>
            <a:off x="4635838" y="1179239"/>
            <a:ext cx="17793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Operation window with two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u="sng" dirty="0" smtClean="0"/>
              <a:t>Full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u="sng" dirty="0" smtClean="0"/>
              <a:t>Audio On/Off</a:t>
            </a:r>
            <a:endParaRPr lang="en-GB" u="sng" dirty="0"/>
          </a:p>
        </p:txBody>
      </p:sp>
      <p:cxnSp>
        <p:nvCxnSpPr>
          <p:cNvPr id="123" name="Straight Arrow Connector 122"/>
          <p:cNvCxnSpPr>
            <a:stCxn id="24" idx="3"/>
            <a:endCxn id="122" idx="1"/>
          </p:cNvCxnSpPr>
          <p:nvPr/>
        </p:nvCxnSpPr>
        <p:spPr>
          <a:xfrm flipV="1">
            <a:off x="2113003" y="1917903"/>
            <a:ext cx="2522835" cy="7557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2360131" y="6345"/>
            <a:ext cx="1946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Gives two option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u="sng" dirty="0" smtClean="0"/>
              <a:t>AI controlled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u="sng" dirty="0" smtClean="0"/>
              <a:t>Key Controlled</a:t>
            </a:r>
            <a:endParaRPr lang="en-GB" u="sng" dirty="0"/>
          </a:p>
        </p:txBody>
      </p:sp>
      <p:cxnSp>
        <p:nvCxnSpPr>
          <p:cNvPr id="130" name="Straight Arrow Connector 129"/>
          <p:cNvCxnSpPr>
            <a:stCxn id="23" idx="0"/>
            <a:endCxn id="129" idx="1"/>
          </p:cNvCxnSpPr>
          <p:nvPr/>
        </p:nvCxnSpPr>
        <p:spPr>
          <a:xfrm flipV="1">
            <a:off x="1622853" y="468010"/>
            <a:ext cx="737278" cy="1491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0243742" y="-41340"/>
            <a:ext cx="1946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There are parts scattered</a:t>
            </a:r>
            <a:endParaRPr lang="en-GB" u="sng" dirty="0"/>
          </a:p>
        </p:txBody>
      </p:sp>
      <p:cxnSp>
        <p:nvCxnSpPr>
          <p:cNvPr id="134" name="Straight Arrow Connector 133"/>
          <p:cNvCxnSpPr>
            <a:stCxn id="8" idx="0"/>
            <a:endCxn id="133" idx="2"/>
          </p:cNvCxnSpPr>
          <p:nvPr/>
        </p:nvCxnSpPr>
        <p:spPr>
          <a:xfrm flipV="1">
            <a:off x="10375557" y="604991"/>
            <a:ext cx="841284" cy="10096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7228699" y="2896400"/>
            <a:ext cx="160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These could be refuel points</a:t>
            </a:r>
            <a:endParaRPr lang="en-GB" u="sng" dirty="0"/>
          </a:p>
        </p:txBody>
      </p:sp>
      <p:cxnSp>
        <p:nvCxnSpPr>
          <p:cNvPr id="138" name="Straight Arrow Connector 137"/>
          <p:cNvCxnSpPr>
            <a:stCxn id="137" idx="3"/>
            <a:endCxn id="100" idx="1"/>
          </p:cNvCxnSpPr>
          <p:nvPr/>
        </p:nvCxnSpPr>
        <p:spPr>
          <a:xfrm>
            <a:off x="8835081" y="3219566"/>
            <a:ext cx="792889" cy="1441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6863134" y="4271342"/>
            <a:ext cx="1946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These could be enemies to avoid.</a:t>
            </a:r>
            <a:endParaRPr lang="en-GB" u="sng" dirty="0"/>
          </a:p>
        </p:txBody>
      </p:sp>
      <p:cxnSp>
        <p:nvCxnSpPr>
          <p:cNvPr id="145" name="Straight Arrow Connector 144"/>
          <p:cNvCxnSpPr>
            <a:stCxn id="144" idx="3"/>
            <a:endCxn id="120" idx="2"/>
          </p:cNvCxnSpPr>
          <p:nvPr/>
        </p:nvCxnSpPr>
        <p:spPr>
          <a:xfrm>
            <a:off x="8809332" y="4594508"/>
            <a:ext cx="1772680" cy="8719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6570984" y="5534728"/>
            <a:ext cx="2451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Different parts could be on different level or just different map for complete course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600209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93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Coventry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Tomasz Simson</dc:creator>
  <cp:lastModifiedBy>Tomasz Simson</cp:lastModifiedBy>
  <cp:revision>6</cp:revision>
  <dcterms:created xsi:type="dcterms:W3CDTF">2016-01-28T13:33:42Z</dcterms:created>
  <dcterms:modified xsi:type="dcterms:W3CDTF">2016-01-28T14:35:06Z</dcterms:modified>
</cp:coreProperties>
</file>