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A8B8-E66A-427B-8466-EAC8D32095FC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9675-B253-4ABD-9AFA-FB77A975C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83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A8B8-E66A-427B-8466-EAC8D32095FC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9675-B253-4ABD-9AFA-FB77A975C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5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A8B8-E66A-427B-8466-EAC8D32095FC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9675-B253-4ABD-9AFA-FB77A975C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A8B8-E66A-427B-8466-EAC8D32095FC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9675-B253-4ABD-9AFA-FB77A975C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2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A8B8-E66A-427B-8466-EAC8D32095FC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9675-B253-4ABD-9AFA-FB77A975C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8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A8B8-E66A-427B-8466-EAC8D32095FC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9675-B253-4ABD-9AFA-FB77A975C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5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A8B8-E66A-427B-8466-EAC8D32095FC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9675-B253-4ABD-9AFA-FB77A975C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A8B8-E66A-427B-8466-EAC8D32095FC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9675-B253-4ABD-9AFA-FB77A975C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50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A8B8-E66A-427B-8466-EAC8D32095FC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9675-B253-4ABD-9AFA-FB77A975C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3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A8B8-E66A-427B-8466-EAC8D32095FC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9675-B253-4ABD-9AFA-FB77A975C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3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A8B8-E66A-427B-8466-EAC8D32095FC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9675-B253-4ABD-9AFA-FB77A975C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1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A8B8-E66A-427B-8466-EAC8D32095FC}" type="datetimeFigureOut">
              <a:rPr lang="en-GB" smtClean="0"/>
              <a:t>03/03/2016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89675-B253-4ABD-9AFA-FB77A975C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6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62883" y="315475"/>
            <a:ext cx="2857645" cy="2679032"/>
            <a:chOff x="3222312" y="2919663"/>
            <a:chExt cx="2857645" cy="2679032"/>
          </a:xfrm>
        </p:grpSpPr>
        <p:sp>
          <p:nvSpPr>
            <p:cNvPr id="12" name="Minus 11"/>
            <p:cNvSpPr/>
            <p:nvPr/>
          </p:nvSpPr>
          <p:spPr>
            <a:xfrm rot="1107190">
              <a:off x="3375571" y="3976178"/>
              <a:ext cx="705355" cy="774551"/>
            </a:xfrm>
            <a:prstGeom prst="mathMinus">
              <a:avLst>
                <a:gd name="adj1" fmla="val 1487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459704" y="3657601"/>
              <a:ext cx="1620253" cy="15881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4642182" y="2919663"/>
              <a:ext cx="1255295" cy="737938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rapezoid 5"/>
            <p:cNvSpPr/>
            <p:nvPr/>
          </p:nvSpPr>
          <p:spPr>
            <a:xfrm>
              <a:off x="4483767" y="4475748"/>
              <a:ext cx="1572126" cy="1122947"/>
            </a:xfrm>
            <a:prstGeom prst="trapezoid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Minus 7"/>
            <p:cNvSpPr/>
            <p:nvPr/>
          </p:nvSpPr>
          <p:spPr>
            <a:xfrm rot="20004887">
              <a:off x="3222312" y="3936789"/>
              <a:ext cx="1926131" cy="774551"/>
            </a:xfrm>
            <a:prstGeom prst="mathMinus">
              <a:avLst>
                <a:gd name="adj1" fmla="val 1487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4764503" y="4700337"/>
              <a:ext cx="1010652" cy="705852"/>
            </a:xfrm>
            <a:prstGeom prst="trapezoid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4935237" y="3068053"/>
              <a:ext cx="208547" cy="248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Pie 6"/>
            <p:cNvSpPr/>
            <p:nvPr/>
          </p:nvSpPr>
          <p:spPr>
            <a:xfrm rot="12286510">
              <a:off x="4540772" y="3816945"/>
              <a:ext cx="417095" cy="481263"/>
            </a:xfrm>
            <a:prstGeom prst="pi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4683528" y="3432659"/>
              <a:ext cx="627647" cy="113725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251932" y="3841672"/>
            <a:ext cx="2206913" cy="2679032"/>
            <a:chOff x="5251932" y="3841672"/>
            <a:chExt cx="2206913" cy="2679032"/>
          </a:xfrm>
        </p:grpSpPr>
        <p:sp>
          <p:nvSpPr>
            <p:cNvPr id="31" name="Oval 30"/>
            <p:cNvSpPr/>
            <p:nvPr/>
          </p:nvSpPr>
          <p:spPr>
            <a:xfrm>
              <a:off x="5814758" y="3984138"/>
              <a:ext cx="160421" cy="2085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6734474" y="3984138"/>
              <a:ext cx="160421" cy="2085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238837" y="4922601"/>
              <a:ext cx="134107" cy="11458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53888" y="4866453"/>
              <a:ext cx="134107" cy="11458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5251932" y="4627361"/>
              <a:ext cx="577515" cy="5775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6880208" y="4627361"/>
              <a:ext cx="577515" cy="5775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56734" y="4513527"/>
              <a:ext cx="1596190" cy="16045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94741" y="3841672"/>
              <a:ext cx="920171" cy="6720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54185" y="5525718"/>
              <a:ext cx="302549" cy="9949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56296" y="5525718"/>
              <a:ext cx="302549" cy="9949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665883" y="1257766"/>
            <a:ext cx="2206913" cy="2679032"/>
            <a:chOff x="5794346" y="3320528"/>
            <a:chExt cx="2206913" cy="2679032"/>
          </a:xfrm>
        </p:grpSpPr>
        <p:sp>
          <p:nvSpPr>
            <p:cNvPr id="42" name="Rectangle 41"/>
            <p:cNvSpPr/>
            <p:nvPr/>
          </p:nvSpPr>
          <p:spPr>
            <a:xfrm>
              <a:off x="7698710" y="5004574"/>
              <a:ext cx="302549" cy="9949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6599" y="5004574"/>
              <a:ext cx="302549" cy="9949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82315" y="4398004"/>
              <a:ext cx="134107" cy="11458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6357172" y="3462994"/>
              <a:ext cx="160421" cy="2085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7276888" y="3462994"/>
              <a:ext cx="160421" cy="2085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81251" y="4401457"/>
              <a:ext cx="134107" cy="11458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5794346" y="4106217"/>
              <a:ext cx="577515" cy="5775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7422622" y="4106217"/>
              <a:ext cx="577515" cy="57751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99148" y="3992383"/>
              <a:ext cx="1596190" cy="16045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37155" y="3320528"/>
              <a:ext cx="920171" cy="6720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86408" y="4313412"/>
              <a:ext cx="821667" cy="2694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37155" y="3703253"/>
              <a:ext cx="920171" cy="142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74729" y="3626642"/>
            <a:ext cx="2628268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Coventry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Simson</dc:creator>
  <cp:lastModifiedBy>Tomasz Simson</cp:lastModifiedBy>
  <cp:revision>3</cp:revision>
  <dcterms:created xsi:type="dcterms:W3CDTF">2016-03-03T14:06:09Z</dcterms:created>
  <dcterms:modified xsi:type="dcterms:W3CDTF">2016-03-03T14:27:03Z</dcterms:modified>
</cp:coreProperties>
</file>