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3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9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7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6ED7-B3AF-46D3-B27F-6BC2ABF92AF6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B9FD-1B8A-454A-8499-B76CA44FB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Story Board</a:t>
            </a:r>
          </a:p>
          <a:p>
            <a:pPr algn="ctr"/>
            <a:r>
              <a:rPr lang="en-GB" dirty="0" smtClean="0"/>
              <a:t>Project 2</a:t>
            </a:r>
          </a:p>
          <a:p>
            <a:pPr algn="ctr"/>
            <a:r>
              <a:rPr lang="en-GB" dirty="0" smtClean="0"/>
              <a:t>A.L.L group A6</a:t>
            </a:r>
          </a:p>
          <a:p>
            <a:pPr algn="ctr"/>
            <a:r>
              <a:rPr lang="en-GB" dirty="0" smtClean="0"/>
              <a:t>122COM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4270" y="1614616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4270" y="4273714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Thank You</a:t>
            </a:r>
          </a:p>
          <a:p>
            <a:pPr algn="ctr"/>
            <a:r>
              <a:rPr lang="en-GB" dirty="0" smtClean="0"/>
              <a:t>Treasure - </a:t>
            </a:r>
          </a:p>
          <a:p>
            <a:pPr algn="ctr"/>
            <a:r>
              <a:rPr lang="en-GB" dirty="0" smtClean="0"/>
              <a:t>Gem - </a:t>
            </a:r>
          </a:p>
          <a:p>
            <a:pPr algn="ctr"/>
            <a:r>
              <a:rPr lang="en-GB" dirty="0" smtClean="0"/>
              <a:t>Coin - </a:t>
            </a:r>
          </a:p>
          <a:p>
            <a:pPr algn="ctr"/>
            <a:r>
              <a:rPr lang="en-GB" dirty="0" smtClean="0"/>
              <a:t>Total -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246973" y="1614616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94270" y="1614616"/>
            <a:ext cx="88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VRBH – A6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4270" y="1062080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246973" y="3799861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269" y="3799861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246973" y="1065002"/>
            <a:ext cx="13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751438" y="2660822"/>
            <a:ext cx="6495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3"/>
          </p:cNvCxnSpPr>
          <p:nvPr/>
        </p:nvCxnSpPr>
        <p:spPr>
          <a:xfrm flipH="1">
            <a:off x="2751438" y="5319919"/>
            <a:ext cx="64955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10375557" y="3707027"/>
            <a:ext cx="0" cy="566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2701" y="1959913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132700" y="2500678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132699" y="3046572"/>
            <a:ext cx="98030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xit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5" idx="3"/>
            <a:endCxn id="31" idx="1"/>
          </p:cNvCxnSpPr>
          <p:nvPr/>
        </p:nvCxnSpPr>
        <p:spPr>
          <a:xfrm>
            <a:off x="2113002" y="3219567"/>
            <a:ext cx="883510" cy="580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96512" y="3338196"/>
            <a:ext cx="130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Terminate The Program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20341" y="5752772"/>
            <a:ext cx="1005017" cy="82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9697" y="5666748"/>
            <a:ext cx="13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Same careen when we finish</a:t>
            </a:r>
            <a:endParaRPr lang="en-GB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555892" y="1848621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555891" y="1848621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244649" y="1848621"/>
            <a:ext cx="0" cy="1661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555892" y="3480036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555890" y="2792989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9246973" y="2806280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9246973" y="2538701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78776" y="2636105"/>
            <a:ext cx="88558" cy="132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6200000">
            <a:off x="9768440" y="2221678"/>
            <a:ext cx="740555" cy="47367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9901881" y="2087737"/>
            <a:ext cx="947351" cy="5031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9901878" y="3050725"/>
            <a:ext cx="947351" cy="19132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9941010" y="2454263"/>
            <a:ext cx="395416" cy="2023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671222" y="1959913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11030462" y="1985885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671222" y="2868330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10997510" y="3273939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99"/>
          <p:cNvSpPr/>
          <p:nvPr/>
        </p:nvSpPr>
        <p:spPr>
          <a:xfrm>
            <a:off x="9627970" y="3318724"/>
            <a:ext cx="201828" cy="89884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nip Same Side Corner Rectangle 100"/>
          <p:cNvSpPr/>
          <p:nvPr/>
        </p:nvSpPr>
        <p:spPr>
          <a:xfrm>
            <a:off x="10536193" y="2752796"/>
            <a:ext cx="214187" cy="165856"/>
          </a:xfrm>
          <a:prstGeom prst="snip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9246973" y="4271342"/>
            <a:ext cx="2257168" cy="20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555892" y="4505347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555891" y="4505347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244649" y="4505347"/>
            <a:ext cx="0" cy="1661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555892" y="6136762"/>
            <a:ext cx="1688757" cy="20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555890" y="5449715"/>
            <a:ext cx="1" cy="706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9246973" y="5463006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9246973" y="5195427"/>
            <a:ext cx="308917" cy="45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9688726" y="5219180"/>
            <a:ext cx="88558" cy="132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 rot="16200000">
            <a:off x="9768440" y="4878404"/>
            <a:ext cx="740555" cy="47367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9901881" y="4744463"/>
            <a:ext cx="947351" cy="5031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901878" y="5707451"/>
            <a:ext cx="947351" cy="19132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41010" y="5110989"/>
            <a:ext cx="395416" cy="2023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9671222" y="4616639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1030462" y="4642611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9671222" y="5525056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10997510" y="5930665"/>
            <a:ext cx="123567" cy="1278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lowchart: Decision 118"/>
          <p:cNvSpPr/>
          <p:nvPr/>
        </p:nvSpPr>
        <p:spPr>
          <a:xfrm>
            <a:off x="10247866" y="4599987"/>
            <a:ext cx="201828" cy="89884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Snip Same Side Corner Rectangle 119"/>
          <p:cNvSpPr/>
          <p:nvPr/>
        </p:nvSpPr>
        <p:spPr>
          <a:xfrm>
            <a:off x="10582012" y="5375449"/>
            <a:ext cx="214187" cy="182024"/>
          </a:xfrm>
          <a:prstGeom prst="snip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923762" y="1423660"/>
            <a:ext cx="13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Robot or human with a travel resource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4635838" y="1179239"/>
            <a:ext cx="177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Operation window with two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Full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Audio On/Off</a:t>
            </a:r>
            <a:endParaRPr lang="en-GB" u="sng" dirty="0"/>
          </a:p>
        </p:txBody>
      </p:sp>
      <p:cxnSp>
        <p:nvCxnSpPr>
          <p:cNvPr id="123" name="Straight Arrow Connector 122"/>
          <p:cNvCxnSpPr>
            <a:stCxn id="24" idx="3"/>
            <a:endCxn id="122" idx="1"/>
          </p:cNvCxnSpPr>
          <p:nvPr/>
        </p:nvCxnSpPr>
        <p:spPr>
          <a:xfrm flipV="1">
            <a:off x="2113003" y="1917903"/>
            <a:ext cx="2522835" cy="75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360131" y="6345"/>
            <a:ext cx="19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Gives two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AI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/>
              <a:t>Key Controlled</a:t>
            </a:r>
            <a:endParaRPr lang="en-GB" u="sng" dirty="0"/>
          </a:p>
        </p:txBody>
      </p:sp>
      <p:cxnSp>
        <p:nvCxnSpPr>
          <p:cNvPr id="130" name="Straight Arrow Connector 129"/>
          <p:cNvCxnSpPr>
            <a:stCxn id="23" idx="0"/>
            <a:endCxn id="129" idx="1"/>
          </p:cNvCxnSpPr>
          <p:nvPr/>
        </p:nvCxnSpPr>
        <p:spPr>
          <a:xfrm flipV="1">
            <a:off x="1622853" y="468010"/>
            <a:ext cx="737278" cy="1491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0243742" y="-41340"/>
            <a:ext cx="19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parts scattered</a:t>
            </a:r>
            <a:endParaRPr lang="en-GB" u="sng" dirty="0"/>
          </a:p>
        </p:txBody>
      </p:sp>
      <p:cxnSp>
        <p:nvCxnSpPr>
          <p:cNvPr id="134" name="Straight Arrow Connector 133"/>
          <p:cNvCxnSpPr>
            <a:stCxn id="8" idx="0"/>
            <a:endCxn id="133" idx="2"/>
          </p:cNvCxnSpPr>
          <p:nvPr/>
        </p:nvCxnSpPr>
        <p:spPr>
          <a:xfrm flipV="1">
            <a:off x="10375557" y="604991"/>
            <a:ext cx="841284" cy="1009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228699" y="2896400"/>
            <a:ext cx="160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could be refuel points</a:t>
            </a:r>
            <a:endParaRPr lang="en-GB" u="sng" dirty="0"/>
          </a:p>
        </p:txBody>
      </p:sp>
      <p:cxnSp>
        <p:nvCxnSpPr>
          <p:cNvPr id="138" name="Straight Arrow Connector 137"/>
          <p:cNvCxnSpPr>
            <a:stCxn id="137" idx="3"/>
            <a:endCxn id="100" idx="1"/>
          </p:cNvCxnSpPr>
          <p:nvPr/>
        </p:nvCxnSpPr>
        <p:spPr>
          <a:xfrm>
            <a:off x="8835081" y="3219566"/>
            <a:ext cx="792889" cy="144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63134" y="4271342"/>
            <a:ext cx="19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could be enemies to avoid.</a:t>
            </a:r>
            <a:endParaRPr lang="en-GB" u="sng" dirty="0"/>
          </a:p>
        </p:txBody>
      </p:sp>
      <p:cxnSp>
        <p:nvCxnSpPr>
          <p:cNvPr id="145" name="Straight Arrow Connector 144"/>
          <p:cNvCxnSpPr>
            <a:stCxn id="144" idx="3"/>
            <a:endCxn id="120" idx="2"/>
          </p:cNvCxnSpPr>
          <p:nvPr/>
        </p:nvCxnSpPr>
        <p:spPr>
          <a:xfrm>
            <a:off x="8809332" y="4594508"/>
            <a:ext cx="1772680" cy="87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570984" y="5534728"/>
            <a:ext cx="245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Different parts could be on different level or just different map for complete course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6002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8659" y="777488"/>
            <a:ext cx="4520485" cy="267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25025" y="1571223"/>
            <a:ext cx="94015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04862" y="1571223"/>
            <a:ext cx="94015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384700" y="1571223"/>
            <a:ext cx="94015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4779" y="2777775"/>
            <a:ext cx="940158" cy="265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4259" y="1133341"/>
            <a:ext cx="785611" cy="16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065" y="914400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Inventory window.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81837" y="2524259"/>
            <a:ext cx="1043188" cy="1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59110" y="2498501"/>
            <a:ext cx="2245752" cy="1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81837" y="2524259"/>
            <a:ext cx="3602863" cy="1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006" y="3863662"/>
            <a:ext cx="50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items that have been collected by the user.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24858" y="3219718"/>
            <a:ext cx="750196" cy="13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2017" y="4559121"/>
            <a:ext cx="466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button that allows the user to order the items</a:t>
            </a:r>
          </a:p>
          <a:p>
            <a:r>
              <a:rPr lang="en-GB" dirty="0" smtClean="0"/>
              <a:t>From lowest-highest in terms of value.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0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Simson</dc:creator>
  <cp:lastModifiedBy>Josh</cp:lastModifiedBy>
  <cp:revision>7</cp:revision>
  <dcterms:created xsi:type="dcterms:W3CDTF">2016-01-28T13:33:42Z</dcterms:created>
  <dcterms:modified xsi:type="dcterms:W3CDTF">2016-03-01T17:30:59Z</dcterms:modified>
</cp:coreProperties>
</file>