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Power BI Dashboard Summary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Sales &amp; Financial Dashboard</a:t>
            </a:r>
          </a:p>
          <a:p>
            <a:r>
              <a:t>Created by: Devesh Tripathi</a:t>
            </a:r>
          </a:p>
          <a:p>
            <a:r>
              <a:t>Dataset: Kaggle Superstore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provide business stakeholders with an interactive Power BI dashboard that visualizes key sales and financial metrics including Total Sales, Profit, Margin, and Year-over-Year Growth for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KPI Cards: Total Sales, Total Profit, Profit Margin, Sales Growth YoY</a:t>
            </a:r>
          </a:p>
          <a:p>
            <a:r>
              <a:t>• Line Chart: Sales &amp; Profit over time</a:t>
            </a:r>
          </a:p>
          <a:p>
            <a:r>
              <a:t>• Bar Chart: Sales by Category, Region, Segment</a:t>
            </a:r>
          </a:p>
          <a:p>
            <a:r>
              <a:t>• Slicers: Date, Region, Category, Segment</a:t>
            </a:r>
          </a:p>
          <a:p>
            <a:r>
              <a:t>• Navigation: Buttons and bookmarks across pages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DAX Measures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 = SUM('Orders'[Sales])</a:t>
            </a:r>
          </a:p>
          <a:p>
            <a:r>
              <a:t>• Total Profit = SUM('Orders'[Profit])</a:t>
            </a:r>
          </a:p>
          <a:p>
            <a:r>
              <a:t>• Profit Margin = DIVIDE([Total Profit], [Total Sales], 0)</a:t>
            </a:r>
          </a:p>
          <a:p>
            <a:r>
              <a:t>• Sales Growth YoY =</a:t>
            </a:r>
          </a:p>
          <a:p>
            <a:r>
              <a:t>  VAR CurrentYear = YEAR(TODAY())</a:t>
            </a:r>
          </a:p>
          <a:p>
            <a:r>
              <a:t>  VAR PrevYear = CurrentYear - 1</a:t>
            </a:r>
          </a:p>
          <a:p>
            <a:r>
              <a:t>  VAR SalesCurrentYear = CALCULATE([Total Sales], FILTER('Date', YEAR('Date'[Date]) = CurrentYear))</a:t>
            </a:r>
          </a:p>
          <a:p>
            <a:r>
              <a:t>  VAR SalesPrevYear = CALCULATE([Total Sales], FILTER('Date', YEAR('Date'[Date]) = PrevYear))</a:t>
            </a:r>
          </a:p>
          <a:p>
            <a:r>
              <a:t>  RETURN DIVIDE(SalesCurrentYear - SalesPrevYear, SalesPrevYear, 0)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South Region had the highest sales but lowest profit margin</a:t>
            </a:r>
          </a:p>
          <a:p>
            <a:r>
              <a:t>• Technology category showed 18% YoY growth</a:t>
            </a:r>
          </a:p>
          <a:p>
            <a:r>
              <a:t>• Top 5 products contributed 40% of revenue</a:t>
            </a:r>
          </a:p>
          <a:p>
            <a:r>
              <a:t>• Corporate segment delivered the highest profit margin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