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Supermarket Sales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Designed for Business Stakeholders</a:t>
            </a:r>
          </a:p>
          <a:p>
            <a:r>
              <a:t>Tool Used: Python (Simulated Power BI/Tableau Style)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Integrate real-time sales updates</a:t>
            </a:r>
          </a:p>
          <a:p>
            <a:r>
              <a:t>- Add customer segmentation</a:t>
            </a:r>
          </a:p>
          <a:p>
            <a:r>
              <a:t>- Enable interactive filters by branch/product/date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Provide business insights using sales data</a:t>
            </a:r>
          </a:p>
          <a:p>
            <a:r>
              <a:t>- Visualize key metrics like sales, income, and trends</a:t>
            </a:r>
          </a:p>
          <a:p>
            <a:r>
              <a:t>- Enable better decision making through interactive visuals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- 1000 transactions from a supermarket chain</a:t>
            </a:r>
          </a:p>
          <a:p>
            <a:r>
              <a:t>- Attributes include: Date, Branch, Product line, Total, Tax, COGS, Income</a:t>
            </a:r>
          </a:p>
          <a:p>
            <a:r>
              <a:t>- Covers 3 cities and multiple payment modes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Sales</a:t>
            </a:r>
          </a:p>
          <a:p>
            <a:r>
              <a:t>- Gross Income</a:t>
            </a:r>
          </a:p>
          <a:p>
            <a:r>
              <a:t>- Sales by Product Line</a:t>
            </a:r>
          </a:p>
          <a:p>
            <a:r>
              <a:t>- Payment Distribution</a:t>
            </a:r>
          </a:p>
          <a:p>
            <a:r>
              <a:t>- Monthly Sales Trend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ales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Total Sales Over Time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ales_by_produ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Sales by Product Line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ayment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029200" cy="5029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Payment Method Distribution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gross_income_by_c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8382000" cy="50292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Gross Income by City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Highest sales seen in specific product lines like 'Food and beverages'</a:t>
            </a:r>
          </a:p>
          <a:p>
            <a:r>
              <a:t>- Most customers used Ewallet or Cash</a:t>
            </a:r>
          </a:p>
          <a:p>
            <a:r>
              <a:t>- Gross income is highest in Yangon</a:t>
            </a:r>
          </a:p>
          <a:p>
            <a:r>
              <a:t>- Monthly trends show seasonality in sales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