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500"/>
    <a:srgbClr val="05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3888" autoAdjust="0"/>
  </p:normalViewPr>
  <p:slideViewPr>
    <p:cSldViewPr snapToGrid="0">
      <p:cViewPr varScale="1">
        <p:scale>
          <a:sx n="80" d="100"/>
          <a:sy n="80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ESH KUMAR SHARMA" userId="ec53611942fc243d" providerId="LiveId" clId="{976A7784-08BA-4153-BA2F-70866A4FD544}"/>
    <pc:docChg chg="modSld">
      <pc:chgData name="DEVESH KUMAR SHARMA" userId="ec53611942fc243d" providerId="LiveId" clId="{976A7784-08BA-4153-BA2F-70866A4FD544}" dt="2025-04-16T17:54:29.592" v="10" actId="20577"/>
      <pc:docMkLst>
        <pc:docMk/>
      </pc:docMkLst>
      <pc:sldChg chg="modSp mod">
        <pc:chgData name="DEVESH KUMAR SHARMA" userId="ec53611942fc243d" providerId="LiveId" clId="{976A7784-08BA-4153-BA2F-70866A4FD544}" dt="2025-04-16T17:54:29.592" v="10" actId="20577"/>
        <pc:sldMkLst>
          <pc:docMk/>
          <pc:sldMk cId="2291490636" sldId="258"/>
        </pc:sldMkLst>
        <pc:spChg chg="mod">
          <ac:chgData name="DEVESH KUMAR SHARMA" userId="ec53611942fc243d" providerId="LiveId" clId="{976A7784-08BA-4153-BA2F-70866A4FD544}" dt="2025-04-16T17:54:29.592" v="10" actId="20577"/>
          <ac:spMkLst>
            <pc:docMk/>
            <pc:sldMk cId="2291490636" sldId="258"/>
            <ac:spMk id="15" creationId="{00000000-0000-0000-0000-000000000000}"/>
          </ac:spMkLst>
        </pc:spChg>
      </pc:sldChg>
    </pc:docChg>
  </pc:docChgLst>
  <pc:docChgLst>
    <pc:chgData name="deveshkumarsharma1999@gmail.com" userId="ec53611942fc243d" providerId="LiveId" clId="{86F5B5D5-E483-4F57-9FBA-994061920842}"/>
    <pc:docChg chg="undo custSel addSld modSld">
      <pc:chgData name="deveshkumarsharma1999@gmail.com" userId="ec53611942fc243d" providerId="LiveId" clId="{86F5B5D5-E483-4F57-9FBA-994061920842}" dt="2024-12-14T17:35:05.692" v="615" actId="207"/>
      <pc:docMkLst>
        <pc:docMk/>
      </pc:docMkLst>
      <pc:sldChg chg="addSp delSp modSp mod">
        <pc:chgData name="deveshkumarsharma1999@gmail.com" userId="ec53611942fc243d" providerId="LiveId" clId="{86F5B5D5-E483-4F57-9FBA-994061920842}" dt="2024-11-29T12:16:14.926" v="308" actId="1076"/>
        <pc:sldMkLst>
          <pc:docMk/>
          <pc:sldMk cId="2291490636" sldId="258"/>
        </pc:sldMkLst>
      </pc:sldChg>
      <pc:sldChg chg="addSp modSp mod">
        <pc:chgData name="deveshkumarsharma1999@gmail.com" userId="ec53611942fc243d" providerId="LiveId" clId="{86F5B5D5-E483-4F57-9FBA-994061920842}" dt="2024-11-29T12:18:50.480" v="323" actId="1076"/>
        <pc:sldMkLst>
          <pc:docMk/>
          <pc:sldMk cId="3114953850" sldId="259"/>
        </pc:sldMkLst>
      </pc:sldChg>
      <pc:sldChg chg="addSp modSp mod">
        <pc:chgData name="deveshkumarsharma1999@gmail.com" userId="ec53611942fc243d" providerId="LiveId" clId="{86F5B5D5-E483-4F57-9FBA-994061920842}" dt="2024-11-29T12:18:57.075" v="324" actId="1076"/>
        <pc:sldMkLst>
          <pc:docMk/>
          <pc:sldMk cId="4279100648" sldId="260"/>
        </pc:sldMkLst>
      </pc:sldChg>
      <pc:sldChg chg="addSp modSp mod">
        <pc:chgData name="deveshkumarsharma1999@gmail.com" userId="ec53611942fc243d" providerId="LiveId" clId="{86F5B5D5-E483-4F57-9FBA-994061920842}" dt="2024-11-29T12:19:03.784" v="325" actId="1076"/>
        <pc:sldMkLst>
          <pc:docMk/>
          <pc:sldMk cId="2244973824" sldId="261"/>
        </pc:sldMkLst>
      </pc:sldChg>
      <pc:sldChg chg="addSp modSp mod">
        <pc:chgData name="deveshkumarsharma1999@gmail.com" userId="ec53611942fc243d" providerId="LiveId" clId="{86F5B5D5-E483-4F57-9FBA-994061920842}" dt="2024-11-29T12:19:10.012" v="326" actId="1076"/>
        <pc:sldMkLst>
          <pc:docMk/>
          <pc:sldMk cId="3179557644" sldId="262"/>
        </pc:sldMkLst>
      </pc:sldChg>
      <pc:sldChg chg="addSp modSp mod">
        <pc:chgData name="deveshkumarsharma1999@gmail.com" userId="ec53611942fc243d" providerId="LiveId" clId="{86F5B5D5-E483-4F57-9FBA-994061920842}" dt="2024-11-29T12:20:13.969" v="331" actId="1076"/>
        <pc:sldMkLst>
          <pc:docMk/>
          <pc:sldMk cId="1043383888" sldId="263"/>
        </pc:sldMkLst>
      </pc:sldChg>
      <pc:sldChg chg="addSp delSp modSp mod">
        <pc:chgData name="deveshkumarsharma1999@gmail.com" userId="ec53611942fc243d" providerId="LiveId" clId="{86F5B5D5-E483-4F57-9FBA-994061920842}" dt="2024-12-14T17:35:05.692" v="615" actId="207"/>
        <pc:sldMkLst>
          <pc:docMk/>
          <pc:sldMk cId="514506276" sldId="264"/>
        </pc:sldMkLst>
      </pc:sldChg>
      <pc:sldChg chg="addSp modSp new mod">
        <pc:chgData name="deveshkumarsharma1999@gmail.com" userId="ec53611942fc243d" providerId="LiveId" clId="{86F5B5D5-E483-4F57-9FBA-994061920842}" dt="2024-11-29T12:19:32.107" v="329" actId="1076"/>
        <pc:sldMkLst>
          <pc:docMk/>
          <pc:sldMk cId="1029689855" sldId="266"/>
        </pc:sldMkLst>
      </pc:sldChg>
    </pc:docChg>
  </pc:docChgLst>
  <pc:docChgLst>
    <pc:chgData name="DEVESH KUMAR SHARMA" userId="ec53611942fc243d" providerId="LiveId" clId="{7B7814FD-200E-4352-9351-9BF2AA23BA86}"/>
    <pc:docChg chg="undo custSel addSld delSld modSld modMainMaster">
      <pc:chgData name="DEVESH KUMAR SHARMA" userId="ec53611942fc243d" providerId="LiveId" clId="{7B7814FD-200E-4352-9351-9BF2AA23BA86}" dt="2025-04-28T19:35:06.811" v="89"/>
      <pc:docMkLst>
        <pc:docMk/>
      </pc:docMkLst>
      <pc:sldChg chg="modSp mod modTransition">
        <pc:chgData name="DEVESH KUMAR SHARMA" userId="ec53611942fc243d" providerId="LiveId" clId="{7B7814FD-200E-4352-9351-9BF2AA23BA86}" dt="2025-04-28T19:35:06.811" v="89"/>
        <pc:sldMkLst>
          <pc:docMk/>
          <pc:sldMk cId="2291490636" sldId="258"/>
        </pc:sldMkLst>
        <pc:spChg chg="mod">
          <ac:chgData name="DEVESH KUMAR SHARMA" userId="ec53611942fc243d" providerId="LiveId" clId="{7B7814FD-200E-4352-9351-9BF2AA23BA86}" dt="2025-04-18T09:02:16.314" v="1" actId="115"/>
          <ac:spMkLst>
            <pc:docMk/>
            <pc:sldMk cId="2291490636" sldId="258"/>
            <ac:spMk id="14" creationId="{00000000-0000-0000-0000-000000000000}"/>
          </ac:spMkLst>
        </pc:spChg>
        <pc:picChg chg="mod">
          <ac:chgData name="DEVESH KUMAR SHARMA" userId="ec53611942fc243d" providerId="LiveId" clId="{7B7814FD-200E-4352-9351-9BF2AA23BA86}" dt="2025-04-18T08:17:55.232" v="0" actId="14100"/>
          <ac:picMkLst>
            <pc:docMk/>
            <pc:sldMk cId="2291490636" sldId="258"/>
            <ac:picMk id="1026" creationId="{8EE497C4-665B-38A3-8AFB-9747C03D6345}"/>
          </ac:picMkLst>
        </pc:picChg>
      </pc:sldChg>
      <pc:sldChg chg="modTransition modAnim">
        <pc:chgData name="DEVESH KUMAR SHARMA" userId="ec53611942fc243d" providerId="LiveId" clId="{7B7814FD-200E-4352-9351-9BF2AA23BA86}" dt="2025-04-28T19:34:45.177" v="88"/>
        <pc:sldMkLst>
          <pc:docMk/>
          <pc:sldMk cId="3114953850" sldId="259"/>
        </pc:sldMkLst>
      </pc:sldChg>
      <pc:sldChg chg="modTransition">
        <pc:chgData name="DEVESH KUMAR SHARMA" userId="ec53611942fc243d" providerId="LiveId" clId="{7B7814FD-200E-4352-9351-9BF2AA23BA86}" dt="2025-04-28T19:34:45.177" v="88"/>
        <pc:sldMkLst>
          <pc:docMk/>
          <pc:sldMk cId="4279100648" sldId="260"/>
        </pc:sldMkLst>
      </pc:sldChg>
      <pc:sldChg chg="modTransition">
        <pc:chgData name="DEVESH KUMAR SHARMA" userId="ec53611942fc243d" providerId="LiveId" clId="{7B7814FD-200E-4352-9351-9BF2AA23BA86}" dt="2025-04-28T19:34:45.177" v="88"/>
        <pc:sldMkLst>
          <pc:docMk/>
          <pc:sldMk cId="2244973824" sldId="261"/>
        </pc:sldMkLst>
      </pc:sldChg>
      <pc:sldChg chg="modTransition">
        <pc:chgData name="DEVESH KUMAR SHARMA" userId="ec53611942fc243d" providerId="LiveId" clId="{7B7814FD-200E-4352-9351-9BF2AA23BA86}" dt="2025-04-28T19:34:45.177" v="88"/>
        <pc:sldMkLst>
          <pc:docMk/>
          <pc:sldMk cId="3179557644" sldId="262"/>
        </pc:sldMkLst>
      </pc:sldChg>
      <pc:sldChg chg="modTransition">
        <pc:chgData name="DEVESH KUMAR SHARMA" userId="ec53611942fc243d" providerId="LiveId" clId="{7B7814FD-200E-4352-9351-9BF2AA23BA86}" dt="2025-04-28T19:34:45.177" v="88"/>
        <pc:sldMkLst>
          <pc:docMk/>
          <pc:sldMk cId="1043383888" sldId="263"/>
        </pc:sldMkLst>
      </pc:sldChg>
      <pc:sldChg chg="modTransition">
        <pc:chgData name="DEVESH KUMAR SHARMA" userId="ec53611942fc243d" providerId="LiveId" clId="{7B7814FD-200E-4352-9351-9BF2AA23BA86}" dt="2025-04-28T19:34:45.177" v="88"/>
        <pc:sldMkLst>
          <pc:docMk/>
          <pc:sldMk cId="514506276" sldId="264"/>
        </pc:sldMkLst>
      </pc:sldChg>
      <pc:sldChg chg="modTransition">
        <pc:chgData name="DEVESH KUMAR SHARMA" userId="ec53611942fc243d" providerId="LiveId" clId="{7B7814FD-200E-4352-9351-9BF2AA23BA86}" dt="2025-04-28T19:34:45.177" v="88"/>
        <pc:sldMkLst>
          <pc:docMk/>
          <pc:sldMk cId="1701167215" sldId="265"/>
        </pc:sldMkLst>
      </pc:sldChg>
      <pc:sldChg chg="modTransition">
        <pc:chgData name="DEVESH KUMAR SHARMA" userId="ec53611942fc243d" providerId="LiveId" clId="{7B7814FD-200E-4352-9351-9BF2AA23BA86}" dt="2025-04-28T19:34:45.177" v="88"/>
        <pc:sldMkLst>
          <pc:docMk/>
          <pc:sldMk cId="1029689855" sldId="266"/>
        </pc:sldMkLst>
      </pc:sldChg>
      <pc:sldChg chg="new del">
        <pc:chgData name="DEVESH KUMAR SHARMA" userId="ec53611942fc243d" providerId="LiveId" clId="{7B7814FD-200E-4352-9351-9BF2AA23BA86}" dt="2025-04-28T19:14:29.988" v="3" actId="680"/>
        <pc:sldMkLst>
          <pc:docMk/>
          <pc:sldMk cId="2211898029" sldId="267"/>
        </pc:sldMkLst>
      </pc:sldChg>
      <pc:sldMasterChg chg="modTransition modSldLayout">
        <pc:chgData name="DEVESH KUMAR SHARMA" userId="ec53611942fc243d" providerId="LiveId" clId="{7B7814FD-200E-4352-9351-9BF2AA23BA86}" dt="2025-04-28T19:34:45.177" v="88"/>
        <pc:sldMasterMkLst>
          <pc:docMk/>
          <pc:sldMasterMk cId="676603852" sldId="2147483660"/>
        </pc:sldMasterMkLst>
        <pc:sldLayoutChg chg="modTransition">
          <pc:chgData name="DEVESH KUMAR SHARMA" userId="ec53611942fc243d" providerId="LiveId" clId="{7B7814FD-200E-4352-9351-9BF2AA23BA86}" dt="2025-04-28T19:34:45.177" v="88"/>
          <pc:sldLayoutMkLst>
            <pc:docMk/>
            <pc:sldMasterMk cId="676603852" sldId="2147483660"/>
            <pc:sldLayoutMk cId="2671508905" sldId="2147483661"/>
          </pc:sldLayoutMkLst>
        </pc:sldLayoutChg>
        <pc:sldLayoutChg chg="modTransition">
          <pc:chgData name="DEVESH KUMAR SHARMA" userId="ec53611942fc243d" providerId="LiveId" clId="{7B7814FD-200E-4352-9351-9BF2AA23BA86}" dt="2025-04-28T19:34:45.177" v="88"/>
          <pc:sldLayoutMkLst>
            <pc:docMk/>
            <pc:sldMasterMk cId="676603852" sldId="2147483660"/>
            <pc:sldLayoutMk cId="3721430000" sldId="2147483662"/>
          </pc:sldLayoutMkLst>
        </pc:sldLayoutChg>
        <pc:sldLayoutChg chg="modTransition">
          <pc:chgData name="DEVESH KUMAR SHARMA" userId="ec53611942fc243d" providerId="LiveId" clId="{7B7814FD-200E-4352-9351-9BF2AA23BA86}" dt="2025-04-28T19:34:45.177" v="88"/>
          <pc:sldLayoutMkLst>
            <pc:docMk/>
            <pc:sldMasterMk cId="676603852" sldId="2147483660"/>
            <pc:sldLayoutMk cId="3142748324" sldId="2147483663"/>
          </pc:sldLayoutMkLst>
        </pc:sldLayoutChg>
        <pc:sldLayoutChg chg="modTransition">
          <pc:chgData name="DEVESH KUMAR SHARMA" userId="ec53611942fc243d" providerId="LiveId" clId="{7B7814FD-200E-4352-9351-9BF2AA23BA86}" dt="2025-04-28T19:34:45.177" v="88"/>
          <pc:sldLayoutMkLst>
            <pc:docMk/>
            <pc:sldMasterMk cId="676603852" sldId="2147483660"/>
            <pc:sldLayoutMk cId="3730929146" sldId="2147483664"/>
          </pc:sldLayoutMkLst>
        </pc:sldLayoutChg>
        <pc:sldLayoutChg chg="modTransition">
          <pc:chgData name="DEVESH KUMAR SHARMA" userId="ec53611942fc243d" providerId="LiveId" clId="{7B7814FD-200E-4352-9351-9BF2AA23BA86}" dt="2025-04-28T19:34:45.177" v="88"/>
          <pc:sldLayoutMkLst>
            <pc:docMk/>
            <pc:sldMasterMk cId="676603852" sldId="2147483660"/>
            <pc:sldLayoutMk cId="517098328" sldId="2147483665"/>
          </pc:sldLayoutMkLst>
        </pc:sldLayoutChg>
        <pc:sldLayoutChg chg="modTransition">
          <pc:chgData name="DEVESH KUMAR SHARMA" userId="ec53611942fc243d" providerId="LiveId" clId="{7B7814FD-200E-4352-9351-9BF2AA23BA86}" dt="2025-04-28T19:34:45.177" v="88"/>
          <pc:sldLayoutMkLst>
            <pc:docMk/>
            <pc:sldMasterMk cId="676603852" sldId="2147483660"/>
            <pc:sldLayoutMk cId="1244193692" sldId="2147483666"/>
          </pc:sldLayoutMkLst>
        </pc:sldLayoutChg>
        <pc:sldLayoutChg chg="modTransition">
          <pc:chgData name="DEVESH KUMAR SHARMA" userId="ec53611942fc243d" providerId="LiveId" clId="{7B7814FD-200E-4352-9351-9BF2AA23BA86}" dt="2025-04-28T19:34:45.177" v="88"/>
          <pc:sldLayoutMkLst>
            <pc:docMk/>
            <pc:sldMasterMk cId="676603852" sldId="2147483660"/>
            <pc:sldLayoutMk cId="306944183" sldId="2147483667"/>
          </pc:sldLayoutMkLst>
        </pc:sldLayoutChg>
        <pc:sldLayoutChg chg="modTransition">
          <pc:chgData name="DEVESH KUMAR SHARMA" userId="ec53611942fc243d" providerId="LiveId" clId="{7B7814FD-200E-4352-9351-9BF2AA23BA86}" dt="2025-04-28T19:34:45.177" v="88"/>
          <pc:sldLayoutMkLst>
            <pc:docMk/>
            <pc:sldMasterMk cId="676603852" sldId="2147483660"/>
            <pc:sldLayoutMk cId="1302083853" sldId="2147483668"/>
          </pc:sldLayoutMkLst>
        </pc:sldLayoutChg>
        <pc:sldLayoutChg chg="modTransition">
          <pc:chgData name="DEVESH KUMAR SHARMA" userId="ec53611942fc243d" providerId="LiveId" clId="{7B7814FD-200E-4352-9351-9BF2AA23BA86}" dt="2025-04-28T19:34:45.177" v="88"/>
          <pc:sldLayoutMkLst>
            <pc:docMk/>
            <pc:sldMasterMk cId="676603852" sldId="2147483660"/>
            <pc:sldLayoutMk cId="573925045" sldId="2147483669"/>
          </pc:sldLayoutMkLst>
        </pc:sldLayoutChg>
        <pc:sldLayoutChg chg="modTransition">
          <pc:chgData name="DEVESH KUMAR SHARMA" userId="ec53611942fc243d" providerId="LiveId" clId="{7B7814FD-200E-4352-9351-9BF2AA23BA86}" dt="2025-04-28T19:34:45.177" v="88"/>
          <pc:sldLayoutMkLst>
            <pc:docMk/>
            <pc:sldMasterMk cId="676603852" sldId="2147483660"/>
            <pc:sldLayoutMk cId="1902428995" sldId="2147483670"/>
          </pc:sldLayoutMkLst>
        </pc:sldLayoutChg>
        <pc:sldLayoutChg chg="modTransition">
          <pc:chgData name="DEVESH KUMAR SHARMA" userId="ec53611942fc243d" providerId="LiveId" clId="{7B7814FD-200E-4352-9351-9BF2AA23BA86}" dt="2025-04-28T19:34:45.177" v="88"/>
          <pc:sldLayoutMkLst>
            <pc:docMk/>
            <pc:sldMasterMk cId="676603852" sldId="2147483660"/>
            <pc:sldLayoutMk cId="1505321552" sldId="2147483671"/>
          </pc:sldLayoutMkLst>
        </pc:sldLayoutChg>
        <pc:sldLayoutChg chg="modTransition">
          <pc:chgData name="DEVESH KUMAR SHARMA" userId="ec53611942fc243d" providerId="LiveId" clId="{7B7814FD-200E-4352-9351-9BF2AA23BA86}" dt="2025-04-28T19:34:45.177" v="88"/>
          <pc:sldLayoutMkLst>
            <pc:docMk/>
            <pc:sldMasterMk cId="676603852" sldId="2147483660"/>
            <pc:sldLayoutMk cId="2386542551" sldId="2147483672"/>
          </pc:sldLayoutMkLst>
        </pc:sldLayoutChg>
        <pc:sldLayoutChg chg="modTransition">
          <pc:chgData name="DEVESH KUMAR SHARMA" userId="ec53611942fc243d" providerId="LiveId" clId="{7B7814FD-200E-4352-9351-9BF2AA23BA86}" dt="2025-04-28T19:34:45.177" v="88"/>
          <pc:sldLayoutMkLst>
            <pc:docMk/>
            <pc:sldMasterMk cId="676603852" sldId="2147483660"/>
            <pc:sldLayoutMk cId="1854353805" sldId="2147483673"/>
          </pc:sldLayoutMkLst>
        </pc:sldLayoutChg>
        <pc:sldLayoutChg chg="modTransition">
          <pc:chgData name="DEVESH KUMAR SHARMA" userId="ec53611942fc243d" providerId="LiveId" clId="{7B7814FD-200E-4352-9351-9BF2AA23BA86}" dt="2025-04-28T19:34:45.177" v="88"/>
          <pc:sldLayoutMkLst>
            <pc:docMk/>
            <pc:sldMasterMk cId="676603852" sldId="2147483660"/>
            <pc:sldLayoutMk cId="3367147268" sldId="2147483674"/>
          </pc:sldLayoutMkLst>
        </pc:sldLayoutChg>
        <pc:sldLayoutChg chg="modTransition">
          <pc:chgData name="DEVESH KUMAR SHARMA" userId="ec53611942fc243d" providerId="LiveId" clId="{7B7814FD-200E-4352-9351-9BF2AA23BA86}" dt="2025-04-28T19:34:45.177" v="88"/>
          <pc:sldLayoutMkLst>
            <pc:docMk/>
            <pc:sldMasterMk cId="676603852" sldId="2147483660"/>
            <pc:sldLayoutMk cId="2063093223" sldId="2147483675"/>
          </pc:sldLayoutMkLst>
        </pc:sldLayoutChg>
        <pc:sldLayoutChg chg="modTransition">
          <pc:chgData name="DEVESH KUMAR SHARMA" userId="ec53611942fc243d" providerId="LiveId" clId="{7B7814FD-200E-4352-9351-9BF2AA23BA86}" dt="2025-04-28T19:34:45.177" v="88"/>
          <pc:sldLayoutMkLst>
            <pc:docMk/>
            <pc:sldMasterMk cId="676603852" sldId="2147483660"/>
            <pc:sldLayoutMk cId="3323167924" sldId="2147483676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B003E-49E5-4E64-99C9-0412AC6BCDB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000CFC-5366-436A-935D-6160BB65BC62}">
      <dgm:prSet custT="1"/>
      <dgm:spPr/>
      <dgm:t>
        <a:bodyPr/>
        <a:lstStyle/>
        <a:p>
          <a:endParaRPr lang="en-US" sz="2000" b="1" dirty="0">
            <a:solidFill>
              <a:schemeClr val="tx1"/>
            </a:solidFill>
          </a:endParaRPr>
        </a:p>
        <a:p>
          <a:r>
            <a:rPr lang="en-US" sz="2000" b="1" dirty="0">
              <a:solidFill>
                <a:schemeClr val="tx1"/>
              </a:solidFill>
            </a:rPr>
            <a:t>A Revolution in Modern Education</a:t>
          </a:r>
          <a:br>
            <a:rPr lang="en-US" sz="2000" b="1" dirty="0">
              <a:solidFill>
                <a:schemeClr val="tx1"/>
              </a:solidFill>
            </a:rPr>
          </a:br>
          <a:endParaRPr lang="en-US" sz="2000" dirty="0">
            <a:solidFill>
              <a:schemeClr val="tx1"/>
            </a:solidFill>
          </a:endParaRPr>
        </a:p>
      </dgm:t>
    </dgm:pt>
    <dgm:pt modelId="{0CE9934D-68D2-4CFC-A490-9D08DB75BAEF}" type="parTrans" cxnId="{B5E8508F-9306-44D3-88BD-A25F5A4214F0}">
      <dgm:prSet/>
      <dgm:spPr/>
      <dgm:t>
        <a:bodyPr/>
        <a:lstStyle/>
        <a:p>
          <a:endParaRPr lang="en-US"/>
        </a:p>
      </dgm:t>
    </dgm:pt>
    <dgm:pt modelId="{93EB4AFD-5F52-4A4A-94CB-C403B64E0EE1}" type="sibTrans" cxnId="{B5E8508F-9306-44D3-88BD-A25F5A4214F0}">
      <dgm:prSet/>
      <dgm:spPr/>
      <dgm:t>
        <a:bodyPr/>
        <a:lstStyle/>
        <a:p>
          <a:endParaRPr lang="en-US"/>
        </a:p>
      </dgm:t>
    </dgm:pt>
    <dgm:pt modelId="{0223F52A-82DF-415A-873F-890B9CFA9A37}" type="pres">
      <dgm:prSet presAssocID="{3FCB003E-49E5-4E64-99C9-0412AC6BCDB3}" presName="cycle" presStyleCnt="0">
        <dgm:presLayoutVars>
          <dgm:dir/>
          <dgm:resizeHandles val="exact"/>
        </dgm:presLayoutVars>
      </dgm:prSet>
      <dgm:spPr/>
    </dgm:pt>
    <dgm:pt modelId="{0627AEAB-B40F-49B5-BE86-5187206B68DB}" type="pres">
      <dgm:prSet presAssocID="{2C000CFC-5366-436A-935D-6160BB65BC62}" presName="node" presStyleLbl="node1" presStyleIdx="0" presStyleCnt="1" custScaleX="940329">
        <dgm:presLayoutVars>
          <dgm:bulletEnabled val="1"/>
        </dgm:presLayoutVars>
      </dgm:prSet>
      <dgm:spPr/>
    </dgm:pt>
  </dgm:ptLst>
  <dgm:cxnLst>
    <dgm:cxn modelId="{3668F323-C6C7-4B7A-A537-1C2A8490CA02}" type="presOf" srcId="{3FCB003E-49E5-4E64-99C9-0412AC6BCDB3}" destId="{0223F52A-82DF-415A-873F-890B9CFA9A37}" srcOrd="0" destOrd="0" presId="urn:microsoft.com/office/officeart/2005/8/layout/cycle2"/>
    <dgm:cxn modelId="{02A48366-4109-4375-A7B2-717F7FE7B129}" type="presOf" srcId="{2C000CFC-5366-436A-935D-6160BB65BC62}" destId="{0627AEAB-B40F-49B5-BE86-5187206B68DB}" srcOrd="0" destOrd="0" presId="urn:microsoft.com/office/officeart/2005/8/layout/cycle2"/>
    <dgm:cxn modelId="{B5E8508F-9306-44D3-88BD-A25F5A4214F0}" srcId="{3FCB003E-49E5-4E64-99C9-0412AC6BCDB3}" destId="{2C000CFC-5366-436A-935D-6160BB65BC62}" srcOrd="0" destOrd="0" parTransId="{0CE9934D-68D2-4CFC-A490-9D08DB75BAEF}" sibTransId="{93EB4AFD-5F52-4A4A-94CB-C403B64E0EE1}"/>
    <dgm:cxn modelId="{87AB60FD-DAA9-4755-B9AA-99A282C74F1B}" type="presParOf" srcId="{0223F52A-82DF-415A-873F-890B9CFA9A37}" destId="{0627AEAB-B40F-49B5-BE86-5187206B68D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7AEAB-B40F-49B5-BE86-5187206B68DB}">
      <dsp:nvSpPr>
        <dsp:cNvPr id="0" name=""/>
        <dsp:cNvSpPr/>
      </dsp:nvSpPr>
      <dsp:spPr>
        <a:xfrm>
          <a:off x="2952747" y="68"/>
          <a:ext cx="6353180" cy="675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>
            <a:solidFill>
              <a:schemeClr val="tx1"/>
            </a:solidFill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A Revolution in Modern Education</a:t>
          </a:r>
          <a:br>
            <a:rPr lang="en-US" sz="2000" b="1" kern="1200" dirty="0">
              <a:solidFill>
                <a:schemeClr val="tx1"/>
              </a:solidFill>
            </a:rPr>
          </a:br>
          <a:endParaRPr lang="en-US" sz="2000" kern="1200" dirty="0">
            <a:solidFill>
              <a:schemeClr val="tx1"/>
            </a:solidFill>
          </a:endParaRPr>
        </a:p>
      </dsp:txBody>
      <dsp:txXfrm>
        <a:off x="3883149" y="99012"/>
        <a:ext cx="4492376" cy="477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50F45-BD40-46E4-959E-DDED9432CF7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7208E-0B22-4001-985E-A43143E8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4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7208E-0B22-4001-985E-A43143E858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6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08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2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32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4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35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47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9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6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3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8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2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9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93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2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8946C-4EC1-47DB-82F8-9CC3F9DE143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99BD45-084A-4990-8984-585D9A4F9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0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audio" Target="../media/audio1.wav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07264" y="0"/>
            <a:ext cx="11753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Arial Rounded MT Bold" panose="020F0704030504030204" pitchFamily="34" charset="0"/>
              </a:rPr>
              <a:t>CHHATRAPATI SHAHUJI MAHARAJ UNIVERSITY, KANPUR</a:t>
            </a:r>
            <a:endParaRPr lang="en-US" sz="1200" u="sng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400" u="sng" dirty="0">
                <a:latin typeface="Arial Rounded MT Bold" panose="020F0704030504030204" pitchFamily="34" charset="0"/>
              </a:rPr>
              <a:t>UTTAR PRADESH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3168" y="938784"/>
            <a:ext cx="1024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Condensed" panose="020B0502040204020203" pitchFamily="34" charset="0"/>
              </a:rPr>
              <a:t>A dissertation submitted in partial fulfilment of requirements for the degree of</a:t>
            </a:r>
          </a:p>
          <a:p>
            <a:pPr algn="ctr"/>
            <a:r>
              <a:rPr lang="en-US" sz="2400" dirty="0"/>
              <a:t>MASTER OF COMPUTER APPLICATION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6801" y="1739034"/>
            <a:ext cx="2596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Light Condensed" panose="020B0502040204020203" pitchFamily="34" charset="0"/>
              </a:rPr>
              <a:t>Presented By: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1421293" y="2146197"/>
            <a:ext cx="903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1603_DEVESH KUMAR SHARMA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55392" y="2824655"/>
            <a:ext cx="6364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MCA – 2</a:t>
            </a:r>
            <a:r>
              <a:rPr lang="en-US" sz="2800" baseline="30000" dirty="0">
                <a:solidFill>
                  <a:srgbClr val="00B0F0"/>
                </a:solidFill>
              </a:rPr>
              <a:t>nd</a:t>
            </a:r>
            <a:r>
              <a:rPr lang="en-US" sz="2800" dirty="0">
                <a:solidFill>
                  <a:srgbClr val="00B0F0"/>
                </a:solidFill>
              </a:rPr>
              <a:t> YEAR (FOURTH SEMESTER)</a:t>
            </a:r>
            <a:endParaRPr lang="en-US" sz="2800" baseline="30000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1293" y="4385605"/>
            <a:ext cx="944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u="sng" dirty="0">
                <a:solidFill>
                  <a:srgbClr val="00B0F0"/>
                </a:solidFill>
              </a:rPr>
              <a:t>ONLINE EXAMINATION SYSTEM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16075" y="3881524"/>
            <a:ext cx="1935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/>
              <a:t>PRESENTATION ON</a:t>
            </a:r>
          </a:p>
        </p:txBody>
      </p:sp>
      <p:pic>
        <p:nvPicPr>
          <p:cNvPr id="1028" name="Picture 4" descr="CSJM University, Kanpur | Kanp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505"/>
            <a:ext cx="1754323" cy="17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E22E164-D0D1-8D5D-927F-ED0DAB290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133738"/>
              </p:ext>
            </p:extLst>
          </p:nvPr>
        </p:nvGraphicFramePr>
        <p:xfrm>
          <a:off x="-66675" y="5002796"/>
          <a:ext cx="12258675" cy="67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B66F70E-541E-2340-9825-4FF36D10B96A}"/>
              </a:ext>
            </a:extLst>
          </p:cNvPr>
          <p:cNvSpPr txBox="1"/>
          <p:nvPr/>
        </p:nvSpPr>
        <p:spPr>
          <a:xfrm>
            <a:off x="0" y="6409731"/>
            <a:ext cx="12192000" cy="584775"/>
          </a:xfrm>
          <a:prstGeom prst="rect">
            <a:avLst/>
          </a:prstGeom>
          <a:solidFill>
            <a:srgbClr val="056E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DEPARTMENT OF COMPUTER APPLICATION</a:t>
            </a:r>
          </a:p>
        </p:txBody>
      </p:sp>
      <p:pic>
        <p:nvPicPr>
          <p:cNvPr id="1026" name="Picture 2" descr="MGM Medical College and Hospital,Aurangabad.">
            <a:extLst>
              <a:ext uri="{FF2B5EF4-FFF2-40B4-BE49-F238E27FC236}">
                <a16:creationId xmlns:a16="http://schemas.microsoft.com/office/drawing/2014/main" id="{8EE497C4-665B-38A3-8AFB-9747C03D6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714" y="0"/>
            <a:ext cx="1738286" cy="164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490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  <p:sndAc>
          <p:stSnd>
            <p:snd r:embed="rId3" name="chimes.wav"/>
          </p:stSnd>
        </p:sndAc>
      </p:transition>
    </mc:Choice>
    <mc:Fallback>
      <p:transition spd="slow">
        <p:fade/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396" y="162996"/>
            <a:ext cx="929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B1760-B47C-E8CB-0729-2D51D0E448D1}"/>
              </a:ext>
            </a:extLst>
          </p:cNvPr>
          <p:cNvSpPr txBox="1"/>
          <p:nvPr/>
        </p:nvSpPr>
        <p:spPr>
          <a:xfrm>
            <a:off x="2370011" y="174866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F012CCB-D193-458E-7456-4EDF30CE9913}"/>
              </a:ext>
            </a:extLst>
          </p:cNvPr>
          <p:cNvSpPr/>
          <p:nvPr/>
        </p:nvSpPr>
        <p:spPr>
          <a:xfrm>
            <a:off x="6924675" y="366712"/>
            <a:ext cx="5810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CD2D387-5A2B-7E1F-EB95-586926BCA46A}"/>
              </a:ext>
            </a:extLst>
          </p:cNvPr>
          <p:cNvSpPr/>
          <p:nvPr/>
        </p:nvSpPr>
        <p:spPr>
          <a:xfrm>
            <a:off x="3324225" y="347662"/>
            <a:ext cx="581025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86524C-D286-64FF-56E5-887DF0D4A070}"/>
              </a:ext>
            </a:extLst>
          </p:cNvPr>
          <p:cNvSpPr txBox="1"/>
          <p:nvPr/>
        </p:nvSpPr>
        <p:spPr>
          <a:xfrm>
            <a:off x="882396" y="1352550"/>
            <a:ext cx="9290304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/>
          </a:p>
          <a:p>
            <a:r>
              <a:rPr lang="en-US" sz="2400" dirty="0">
                <a:solidFill>
                  <a:schemeClr val="accent1"/>
                </a:solidFill>
              </a:rPr>
              <a:t>Online Examination System:</a:t>
            </a:r>
            <a:endParaRPr lang="en-US" dirty="0">
              <a:solidFill>
                <a:schemeClr val="accent1"/>
              </a:solidFill>
            </a:endParaRPr>
          </a:p>
          <a:p>
            <a:br>
              <a:rPr lang="en-US" dirty="0"/>
            </a:br>
            <a:r>
              <a:rPr lang="en-US" dirty="0"/>
              <a:t>         An automated platform for conducting assessments over the internet.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accent1"/>
                </a:solidFill>
              </a:rPr>
              <a:t> Importance: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Saves time and resources.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accessibility and convenience.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>
                <a:solidFill>
                  <a:schemeClr val="accent1"/>
                </a:solidFill>
              </a:rPr>
              <a:t> Applications: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Schools, colleges, universities, certification programs, and recruitment processes</a:t>
            </a:r>
          </a:p>
        </p:txBody>
      </p:sp>
      <p:pic>
        <p:nvPicPr>
          <p:cNvPr id="2" name="Picture 4" descr="CSJM University, Kanpur | Kanpur">
            <a:extLst>
              <a:ext uri="{FF2B5EF4-FFF2-40B4-BE49-F238E27FC236}">
                <a16:creationId xmlns:a16="http://schemas.microsoft.com/office/drawing/2014/main" id="{55AB0DCF-A9E7-FBC4-AAE2-C378C0593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863" y="0"/>
            <a:ext cx="1754323" cy="17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GM Medical College and Hospital,Aurangabad.">
            <a:extLst>
              <a:ext uri="{FF2B5EF4-FFF2-40B4-BE49-F238E27FC236}">
                <a16:creationId xmlns:a16="http://schemas.microsoft.com/office/drawing/2014/main" id="{0BF788DB-3B4B-95E7-4AC6-C80DD1E67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714" y="0"/>
            <a:ext cx="1738286" cy="130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5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742D6-B67D-A2C6-DB5D-EDD153083BE3}"/>
              </a:ext>
            </a:extLst>
          </p:cNvPr>
          <p:cNvSpPr txBox="1"/>
          <p:nvPr/>
        </p:nvSpPr>
        <p:spPr>
          <a:xfrm>
            <a:off x="2376488" y="639246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 Features of the System 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B7071F7-9D03-3981-6BFC-F62414659137}"/>
              </a:ext>
            </a:extLst>
          </p:cNvPr>
          <p:cNvSpPr/>
          <p:nvPr/>
        </p:nvSpPr>
        <p:spPr>
          <a:xfrm>
            <a:off x="8191499" y="849570"/>
            <a:ext cx="5810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AE88AD08-42B0-6182-1B85-55D8B3497063}"/>
              </a:ext>
            </a:extLst>
          </p:cNvPr>
          <p:cNvSpPr/>
          <p:nvPr/>
        </p:nvSpPr>
        <p:spPr>
          <a:xfrm>
            <a:off x="2238375" y="777745"/>
            <a:ext cx="581025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4B174-4479-B307-A62F-DFF9F5D75C88}"/>
              </a:ext>
            </a:extLst>
          </p:cNvPr>
          <p:cNvSpPr txBox="1"/>
          <p:nvPr/>
        </p:nvSpPr>
        <p:spPr>
          <a:xfrm>
            <a:off x="1049657" y="1910080"/>
            <a:ext cx="97631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User-friendly interface.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Question banks with diverse question types (MCQs etc.).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evaluation and instant results.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Secure login and data protection.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Analytics and reporting for performance tracking</a:t>
            </a:r>
          </a:p>
        </p:txBody>
      </p:sp>
      <p:pic>
        <p:nvPicPr>
          <p:cNvPr id="2" name="Picture 2" descr="MGM Medical College and Hospital,Aurangabad.">
            <a:extLst>
              <a:ext uri="{FF2B5EF4-FFF2-40B4-BE49-F238E27FC236}">
                <a16:creationId xmlns:a16="http://schemas.microsoft.com/office/drawing/2014/main" id="{3A80B632-EAC5-FD0E-469B-895F23C1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714" y="0"/>
            <a:ext cx="1738286" cy="130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SJM University, Kanpur | Kanpur">
            <a:extLst>
              <a:ext uri="{FF2B5EF4-FFF2-40B4-BE49-F238E27FC236}">
                <a16:creationId xmlns:a16="http://schemas.microsoft.com/office/drawing/2014/main" id="{C2C27483-6C6F-EC62-E345-833A7D2D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4323" cy="17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100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9FF7A7-4A0F-549C-3945-BD0652641A55}"/>
              </a:ext>
            </a:extLst>
          </p:cNvPr>
          <p:cNvSpPr txBox="1"/>
          <p:nvPr/>
        </p:nvSpPr>
        <p:spPr>
          <a:xfrm>
            <a:off x="1760220" y="216654"/>
            <a:ext cx="61010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Advantages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A5714F0-7F5A-57C4-776F-CA36488D5057}"/>
              </a:ext>
            </a:extLst>
          </p:cNvPr>
          <p:cNvSpPr/>
          <p:nvPr/>
        </p:nvSpPr>
        <p:spPr>
          <a:xfrm>
            <a:off x="6576059" y="441791"/>
            <a:ext cx="5810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0D0C75C4-2E37-16B4-B2BB-E27963A056A2}"/>
              </a:ext>
            </a:extLst>
          </p:cNvPr>
          <p:cNvSpPr/>
          <p:nvPr/>
        </p:nvSpPr>
        <p:spPr>
          <a:xfrm>
            <a:off x="2411095" y="419834"/>
            <a:ext cx="581025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652E98-660B-EB9A-FE9B-27EBA95FE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84" y="1699184"/>
            <a:ext cx="67496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Exams can be taken from anywhere.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Time-efficient: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Automated scheduling and grading.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paper and administrative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Customized question papers for different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Environmentally Friendly: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paper usage </a:t>
            </a:r>
          </a:p>
        </p:txBody>
      </p:sp>
      <p:pic>
        <p:nvPicPr>
          <p:cNvPr id="2" name="Picture 2" descr="MGM Medical College and Hospital,Aurangabad.">
            <a:extLst>
              <a:ext uri="{FF2B5EF4-FFF2-40B4-BE49-F238E27FC236}">
                <a16:creationId xmlns:a16="http://schemas.microsoft.com/office/drawing/2014/main" id="{2AB64568-EDD2-E163-533B-55666B3FE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714" y="0"/>
            <a:ext cx="1738286" cy="130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SJM University, Kanpur | Kanpur">
            <a:extLst>
              <a:ext uri="{FF2B5EF4-FFF2-40B4-BE49-F238E27FC236}">
                <a16:creationId xmlns:a16="http://schemas.microsoft.com/office/drawing/2014/main" id="{D235AE15-6ACC-2BFA-D455-553315A4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0"/>
            <a:ext cx="1754323" cy="17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97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513CF9-2C03-A7C6-578A-69B680C308E4}"/>
              </a:ext>
            </a:extLst>
          </p:cNvPr>
          <p:cNvSpPr txBox="1"/>
          <p:nvPr/>
        </p:nvSpPr>
        <p:spPr>
          <a:xfrm>
            <a:off x="1912620" y="521454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Challenges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0572FFD-B111-B0A5-1139-0E27915769C8}"/>
              </a:ext>
            </a:extLst>
          </p:cNvPr>
          <p:cNvSpPr/>
          <p:nvPr/>
        </p:nvSpPr>
        <p:spPr>
          <a:xfrm>
            <a:off x="6555739" y="659953"/>
            <a:ext cx="5810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AD888C8-CDE8-1D24-B7A6-6159541F1795}"/>
              </a:ext>
            </a:extLst>
          </p:cNvPr>
          <p:cNvSpPr/>
          <p:nvPr/>
        </p:nvSpPr>
        <p:spPr>
          <a:xfrm>
            <a:off x="2776855" y="659953"/>
            <a:ext cx="581025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21BA5F-176E-2989-A1B6-5EED0BFEA486}"/>
              </a:ext>
            </a:extLst>
          </p:cNvPr>
          <p:cNvSpPr txBox="1"/>
          <p:nvPr/>
        </p:nvSpPr>
        <p:spPr>
          <a:xfrm>
            <a:off x="924560" y="1859339"/>
            <a:ext cx="8890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Technical Issues:</a:t>
            </a:r>
            <a:r>
              <a:rPr lang="en-US" dirty="0"/>
              <a:t> Internet connectivity and system glitches.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 Concerns:</a:t>
            </a:r>
            <a:r>
              <a:rPr lang="en-US" dirty="0"/>
              <a:t> Cheating and data breaches.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Digital Divide:</a:t>
            </a:r>
            <a:r>
              <a:rPr lang="en-US" dirty="0"/>
              <a:t> Lack of access to devices and internet for some users.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Adaptability:</a:t>
            </a:r>
            <a:r>
              <a:rPr lang="en-US" dirty="0"/>
              <a:t> Resistance from users unfamiliar with technology.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Scalability: (</a:t>
            </a:r>
            <a:r>
              <a:rPr lang="en-US" dirty="0"/>
              <a:t>Large Scale Examinations) – Handling thousands of candidates                      	       simultaneously can strain the system.</a:t>
            </a:r>
            <a:endParaRPr lang="en-US" b="1" dirty="0"/>
          </a:p>
        </p:txBody>
      </p:sp>
      <p:pic>
        <p:nvPicPr>
          <p:cNvPr id="2" name="Picture 2" descr="MGM Medical College and Hospital,Aurangabad.">
            <a:extLst>
              <a:ext uri="{FF2B5EF4-FFF2-40B4-BE49-F238E27FC236}">
                <a16:creationId xmlns:a16="http://schemas.microsoft.com/office/drawing/2014/main" id="{27C1C80B-E5BA-84BB-6FD7-A494418C5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714" y="0"/>
            <a:ext cx="1738286" cy="130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SJM University, Kanpur | Kanpur">
            <a:extLst>
              <a:ext uri="{FF2B5EF4-FFF2-40B4-BE49-F238E27FC236}">
                <a16:creationId xmlns:a16="http://schemas.microsoft.com/office/drawing/2014/main" id="{56E3B52C-E110-5F42-6D53-20E276478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8" y="0"/>
            <a:ext cx="1754323" cy="17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557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B7219-3C46-0C81-C72A-9F629A854A5E}"/>
              </a:ext>
            </a:extLst>
          </p:cNvPr>
          <p:cNvSpPr txBox="1"/>
          <p:nvPr/>
        </p:nvSpPr>
        <p:spPr>
          <a:xfrm>
            <a:off x="2054860" y="399534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Workflow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156ED8A-9186-9E90-A23F-CEAF8A727702}"/>
              </a:ext>
            </a:extLst>
          </p:cNvPr>
          <p:cNvSpPr/>
          <p:nvPr/>
        </p:nvSpPr>
        <p:spPr>
          <a:xfrm>
            <a:off x="6403339" y="538033"/>
            <a:ext cx="5810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BBE4984-CF5A-BF00-E451-09AEB298AC31}"/>
              </a:ext>
            </a:extLst>
          </p:cNvPr>
          <p:cNvSpPr/>
          <p:nvPr/>
        </p:nvSpPr>
        <p:spPr>
          <a:xfrm>
            <a:off x="3101975" y="538033"/>
            <a:ext cx="581025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AFAF3F-8455-5991-B4FE-0C25AEA790AD}"/>
              </a:ext>
            </a:extLst>
          </p:cNvPr>
          <p:cNvSpPr txBox="1"/>
          <p:nvPr/>
        </p:nvSpPr>
        <p:spPr>
          <a:xfrm>
            <a:off x="1930400" y="1184364"/>
            <a:ext cx="76073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dirty="0"/>
              <a:t>User Registration/Login.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Admin Login.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Exam Selection and Scheduling.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Question Paper Generation.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Exam Attempt.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Submission and Automated Evaluation.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Result Generation and Analytics</a:t>
            </a:r>
          </a:p>
        </p:txBody>
      </p:sp>
      <p:pic>
        <p:nvPicPr>
          <p:cNvPr id="2" name="Picture 2" descr="MGM Medical College and Hospital,Aurangabad.">
            <a:extLst>
              <a:ext uri="{FF2B5EF4-FFF2-40B4-BE49-F238E27FC236}">
                <a16:creationId xmlns:a16="http://schemas.microsoft.com/office/drawing/2014/main" id="{67FF2ECB-34AD-53B5-858C-9F4703AC9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714" y="0"/>
            <a:ext cx="1738286" cy="130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SJM University, Kanpur | Kanpur">
            <a:extLst>
              <a:ext uri="{FF2B5EF4-FFF2-40B4-BE49-F238E27FC236}">
                <a16:creationId xmlns:a16="http://schemas.microsoft.com/office/drawing/2014/main" id="{8EA2BBBF-C7BF-F900-5920-550891C2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" y="0"/>
            <a:ext cx="1754323" cy="17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38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F0943-6730-29FC-A502-A56816FDB668}"/>
              </a:ext>
            </a:extLst>
          </p:cNvPr>
          <p:cNvSpPr txBox="1"/>
          <p:nvPr/>
        </p:nvSpPr>
        <p:spPr>
          <a:xfrm>
            <a:off x="1478626" y="42147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 algn="ctr">
              <a:spcBef>
                <a:spcPts val="5"/>
              </a:spcBef>
              <a:buSzPts val="1200"/>
              <a:tabLst>
                <a:tab pos="1205230" algn="l"/>
              </a:tabLst>
            </a:pPr>
            <a:r>
              <a:rPr lang="en-US" sz="3600" b="1" spc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</a:t>
            </a:r>
            <a:r>
              <a:rPr lang="en-US" sz="3600" b="1" spc="-1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</a:t>
            </a:r>
            <a:endParaRPr lang="en-US" sz="3600" b="1" spc="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2D6446D-7617-05D2-BE39-0CD12A16283C}"/>
              </a:ext>
            </a:extLst>
          </p:cNvPr>
          <p:cNvSpPr/>
          <p:nvPr/>
        </p:nvSpPr>
        <p:spPr>
          <a:xfrm>
            <a:off x="7114539" y="261999"/>
            <a:ext cx="5810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472738C-03E5-3F2A-4514-67093F2F7827}"/>
              </a:ext>
            </a:extLst>
          </p:cNvPr>
          <p:cNvSpPr/>
          <p:nvPr/>
        </p:nvSpPr>
        <p:spPr>
          <a:xfrm>
            <a:off x="2278553" y="180646"/>
            <a:ext cx="581025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MGM Medical College and Hospital,Aurangabad.">
            <a:extLst>
              <a:ext uri="{FF2B5EF4-FFF2-40B4-BE49-F238E27FC236}">
                <a16:creationId xmlns:a16="http://schemas.microsoft.com/office/drawing/2014/main" id="{DB6FD8FB-8573-8F82-423F-C4C8AD3FD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714" y="0"/>
            <a:ext cx="1738286" cy="130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SJM University, Kanpur | Kanpur">
            <a:extLst>
              <a:ext uri="{FF2B5EF4-FFF2-40B4-BE49-F238E27FC236}">
                <a16:creationId xmlns:a16="http://schemas.microsoft.com/office/drawing/2014/main" id="{D4C4218A-F8DC-3739-0621-E03D59AEC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" y="15116"/>
            <a:ext cx="1754323" cy="17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F9E198-924D-AB40-44EF-F076DD5E3553}"/>
              </a:ext>
            </a:extLst>
          </p:cNvPr>
          <p:cNvSpPr/>
          <p:nvPr/>
        </p:nvSpPr>
        <p:spPr>
          <a:xfrm>
            <a:off x="3007360" y="851183"/>
            <a:ext cx="4107179" cy="59646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F1BC3C-EB34-9CDD-88F4-C9CDDEE1D880}"/>
              </a:ext>
            </a:extLst>
          </p:cNvPr>
          <p:cNvSpPr/>
          <p:nvPr/>
        </p:nvSpPr>
        <p:spPr>
          <a:xfrm>
            <a:off x="3743960" y="948349"/>
            <a:ext cx="2778760" cy="584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123684-4DBF-ECCB-6BD1-3C125542403D}"/>
              </a:ext>
            </a:extLst>
          </p:cNvPr>
          <p:cNvSpPr/>
          <p:nvPr/>
        </p:nvSpPr>
        <p:spPr>
          <a:xfrm>
            <a:off x="3743960" y="1629715"/>
            <a:ext cx="2778760" cy="584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D93076-69BA-3F3E-F7B3-7B7F35A081EF}"/>
              </a:ext>
            </a:extLst>
          </p:cNvPr>
          <p:cNvSpPr/>
          <p:nvPr/>
        </p:nvSpPr>
        <p:spPr>
          <a:xfrm>
            <a:off x="3768089" y="2332895"/>
            <a:ext cx="2778760" cy="584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 Exam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51A579-5714-DE01-1C44-158AE13C3500}"/>
              </a:ext>
            </a:extLst>
          </p:cNvPr>
          <p:cNvSpPr/>
          <p:nvPr/>
        </p:nvSpPr>
        <p:spPr>
          <a:xfrm>
            <a:off x="3768089" y="3081167"/>
            <a:ext cx="2778760" cy="584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Updating Profile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B0981E-5CCA-A4F7-7372-8F2D6CF522DA}"/>
              </a:ext>
            </a:extLst>
          </p:cNvPr>
          <p:cNvSpPr/>
          <p:nvPr/>
        </p:nvSpPr>
        <p:spPr>
          <a:xfrm>
            <a:off x="3768089" y="3939425"/>
            <a:ext cx="2778760" cy="584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Checking Result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2841B3-4213-2705-18CA-AF8078F29706}"/>
              </a:ext>
            </a:extLst>
          </p:cNvPr>
          <p:cNvSpPr/>
          <p:nvPr/>
        </p:nvSpPr>
        <p:spPr>
          <a:xfrm>
            <a:off x="3755389" y="4735109"/>
            <a:ext cx="2778760" cy="584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Show Result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270390-A339-6CAB-194A-9F64683DA731}"/>
              </a:ext>
            </a:extLst>
          </p:cNvPr>
          <p:cNvSpPr/>
          <p:nvPr/>
        </p:nvSpPr>
        <p:spPr>
          <a:xfrm>
            <a:off x="3771898" y="5461470"/>
            <a:ext cx="2778760" cy="584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Maintain User’s Profile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AF560E-04FE-0CF5-BC1A-8B8F8FD0EF72}"/>
              </a:ext>
            </a:extLst>
          </p:cNvPr>
          <p:cNvSpPr/>
          <p:nvPr/>
        </p:nvSpPr>
        <p:spPr>
          <a:xfrm>
            <a:off x="3768089" y="6141469"/>
            <a:ext cx="2778760" cy="5842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Question Paper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9086D2-1231-F622-ABE5-459ABF06029A}"/>
              </a:ext>
            </a:extLst>
          </p:cNvPr>
          <p:cNvSpPr/>
          <p:nvPr/>
        </p:nvSpPr>
        <p:spPr>
          <a:xfrm>
            <a:off x="365760" y="2011679"/>
            <a:ext cx="1273176" cy="1069487"/>
          </a:xfrm>
          <a:prstGeom prst="ellipse">
            <a:avLst/>
          </a:prstGeom>
          <a:solidFill>
            <a:srgbClr val="60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9C540D-9EF8-408C-EFFD-666C08129C86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1002348" y="3081166"/>
            <a:ext cx="0" cy="144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B70423-CFCF-CED4-F57B-A30177E3E666}"/>
              </a:ext>
            </a:extLst>
          </p:cNvPr>
          <p:cNvCxnSpPr>
            <a:cxnSpLocks/>
          </p:cNvCxnSpPr>
          <p:nvPr/>
        </p:nvCxnSpPr>
        <p:spPr>
          <a:xfrm>
            <a:off x="487680" y="3429000"/>
            <a:ext cx="115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9804F7-1234-589C-3833-6B0D7D75C8E2}"/>
              </a:ext>
            </a:extLst>
          </p:cNvPr>
          <p:cNvCxnSpPr/>
          <p:nvPr/>
        </p:nvCxnSpPr>
        <p:spPr>
          <a:xfrm flipH="1">
            <a:off x="487680" y="4523625"/>
            <a:ext cx="514668" cy="50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03816A-FDE9-054B-6A9F-A36EEACFFF7A}"/>
              </a:ext>
            </a:extLst>
          </p:cNvPr>
          <p:cNvCxnSpPr/>
          <p:nvPr/>
        </p:nvCxnSpPr>
        <p:spPr>
          <a:xfrm>
            <a:off x="1002348" y="4523625"/>
            <a:ext cx="552132" cy="50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6151ACF-A25B-9CF0-C86A-F4591E5D27D6}"/>
              </a:ext>
            </a:extLst>
          </p:cNvPr>
          <p:cNvSpPr/>
          <p:nvPr/>
        </p:nvSpPr>
        <p:spPr>
          <a:xfrm>
            <a:off x="8366469" y="3055994"/>
            <a:ext cx="1273176" cy="1069487"/>
          </a:xfrm>
          <a:prstGeom prst="ellipse">
            <a:avLst/>
          </a:prstGeom>
          <a:solidFill>
            <a:srgbClr val="60A5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EA6309-E34A-0C26-3F29-F7250064EA68}"/>
              </a:ext>
            </a:extLst>
          </p:cNvPr>
          <p:cNvCxnSpPr>
            <a:stCxn id="31" idx="4"/>
          </p:cNvCxnSpPr>
          <p:nvPr/>
        </p:nvCxnSpPr>
        <p:spPr>
          <a:xfrm>
            <a:off x="9003057" y="4125481"/>
            <a:ext cx="0" cy="1442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C43D90-3FDD-2CD7-B6C8-A19EB281ED0D}"/>
              </a:ext>
            </a:extLst>
          </p:cNvPr>
          <p:cNvCxnSpPr>
            <a:cxnSpLocks/>
          </p:cNvCxnSpPr>
          <p:nvPr/>
        </p:nvCxnSpPr>
        <p:spPr>
          <a:xfrm>
            <a:off x="8488389" y="4473315"/>
            <a:ext cx="115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B12D8F-3BAB-8D93-9DBA-AF8D4B484E04}"/>
              </a:ext>
            </a:extLst>
          </p:cNvPr>
          <p:cNvCxnSpPr/>
          <p:nvPr/>
        </p:nvCxnSpPr>
        <p:spPr>
          <a:xfrm flipH="1">
            <a:off x="8488389" y="5567940"/>
            <a:ext cx="514668" cy="50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B31756-F740-DBA0-D4BF-B5A645D75DB8}"/>
              </a:ext>
            </a:extLst>
          </p:cNvPr>
          <p:cNvCxnSpPr/>
          <p:nvPr/>
        </p:nvCxnSpPr>
        <p:spPr>
          <a:xfrm>
            <a:off x="9003057" y="5567940"/>
            <a:ext cx="552132" cy="503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46FA67D-BB32-68ED-374E-7D229DFE6042}"/>
              </a:ext>
            </a:extLst>
          </p:cNvPr>
          <p:cNvSpPr txBox="1"/>
          <p:nvPr/>
        </p:nvSpPr>
        <p:spPr>
          <a:xfrm>
            <a:off x="673671" y="4949977"/>
            <a:ext cx="79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C3B9A5-4DD1-B457-D3AA-DE5B82FCB930}"/>
              </a:ext>
            </a:extLst>
          </p:cNvPr>
          <p:cNvSpPr txBox="1"/>
          <p:nvPr/>
        </p:nvSpPr>
        <p:spPr>
          <a:xfrm>
            <a:off x="8286784" y="6033538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Admin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7A5AA55-6846-7FA9-D619-DEF5AFF93F7D}"/>
              </a:ext>
            </a:extLst>
          </p:cNvPr>
          <p:cNvCxnSpPr>
            <a:endCxn id="10" idx="2"/>
          </p:cNvCxnSpPr>
          <p:nvPr/>
        </p:nvCxnSpPr>
        <p:spPr>
          <a:xfrm flipV="1">
            <a:off x="1638936" y="1240449"/>
            <a:ext cx="2105024" cy="2188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78027B-5EF9-45AD-AC7F-AB9F657DE336}"/>
              </a:ext>
            </a:extLst>
          </p:cNvPr>
          <p:cNvCxnSpPr>
            <a:endCxn id="11" idx="2"/>
          </p:cNvCxnSpPr>
          <p:nvPr/>
        </p:nvCxnSpPr>
        <p:spPr>
          <a:xfrm flipV="1">
            <a:off x="1638936" y="1921815"/>
            <a:ext cx="2105024" cy="1507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C8B286-E45F-AB16-E2A0-41C0892114EF}"/>
              </a:ext>
            </a:extLst>
          </p:cNvPr>
          <p:cNvCxnSpPr>
            <a:endCxn id="12" idx="2"/>
          </p:cNvCxnSpPr>
          <p:nvPr/>
        </p:nvCxnSpPr>
        <p:spPr>
          <a:xfrm flipV="1">
            <a:off x="1633510" y="2624995"/>
            <a:ext cx="2134579" cy="804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986A60-C560-14B5-EA27-AD19CFB29090}"/>
              </a:ext>
            </a:extLst>
          </p:cNvPr>
          <p:cNvCxnSpPr>
            <a:endCxn id="13" idx="2"/>
          </p:cNvCxnSpPr>
          <p:nvPr/>
        </p:nvCxnSpPr>
        <p:spPr>
          <a:xfrm flipV="1">
            <a:off x="1633510" y="3373267"/>
            <a:ext cx="2134579" cy="82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946BE9-AB18-2802-30EC-BA3979766965}"/>
              </a:ext>
            </a:extLst>
          </p:cNvPr>
          <p:cNvCxnSpPr>
            <a:endCxn id="14" idx="2"/>
          </p:cNvCxnSpPr>
          <p:nvPr/>
        </p:nvCxnSpPr>
        <p:spPr>
          <a:xfrm>
            <a:off x="1633510" y="3469634"/>
            <a:ext cx="2134579" cy="761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6B6BE08-386D-3F54-6875-9494DD86B507}"/>
              </a:ext>
            </a:extLst>
          </p:cNvPr>
          <p:cNvCxnSpPr>
            <a:endCxn id="15" idx="6"/>
          </p:cNvCxnSpPr>
          <p:nvPr/>
        </p:nvCxnSpPr>
        <p:spPr>
          <a:xfrm flipH="1">
            <a:off x="6534149" y="4473315"/>
            <a:ext cx="1954240" cy="553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EBE98-3760-D3B2-3E10-0EDD2B887B72}"/>
              </a:ext>
            </a:extLst>
          </p:cNvPr>
          <p:cNvCxnSpPr>
            <a:endCxn id="16" idx="6"/>
          </p:cNvCxnSpPr>
          <p:nvPr/>
        </p:nvCxnSpPr>
        <p:spPr>
          <a:xfrm flipH="1">
            <a:off x="6550658" y="4487527"/>
            <a:ext cx="1932305" cy="1266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D4A65D-8259-3575-22A3-24DF77410BF7}"/>
              </a:ext>
            </a:extLst>
          </p:cNvPr>
          <p:cNvCxnSpPr>
            <a:endCxn id="17" idx="6"/>
          </p:cNvCxnSpPr>
          <p:nvPr/>
        </p:nvCxnSpPr>
        <p:spPr>
          <a:xfrm flipH="1">
            <a:off x="6546849" y="4530462"/>
            <a:ext cx="1936114" cy="19031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4305323-FF7E-05B0-9C72-53E3673E6BBE}"/>
              </a:ext>
            </a:extLst>
          </p:cNvPr>
          <p:cNvCxnSpPr>
            <a:stCxn id="11" idx="6"/>
          </p:cNvCxnSpPr>
          <p:nvPr/>
        </p:nvCxnSpPr>
        <p:spPr>
          <a:xfrm>
            <a:off x="6522720" y="1921815"/>
            <a:ext cx="1960243" cy="2565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50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FF0EF8-6065-9634-9BE3-31FDDD606FDE}"/>
              </a:ext>
            </a:extLst>
          </p:cNvPr>
          <p:cNvSpPr txBox="1"/>
          <p:nvPr/>
        </p:nvSpPr>
        <p:spPr>
          <a:xfrm>
            <a:off x="2044700" y="216654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 Future Scope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58D143E-012C-23A7-0F41-07FE95A3F1E1}"/>
              </a:ext>
            </a:extLst>
          </p:cNvPr>
          <p:cNvSpPr/>
          <p:nvPr/>
        </p:nvSpPr>
        <p:spPr>
          <a:xfrm>
            <a:off x="7002779" y="355153"/>
            <a:ext cx="5810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E6591BEB-9187-1441-F268-EF2168C8FB58}"/>
              </a:ext>
            </a:extLst>
          </p:cNvPr>
          <p:cNvSpPr/>
          <p:nvPr/>
        </p:nvSpPr>
        <p:spPr>
          <a:xfrm>
            <a:off x="2726055" y="355153"/>
            <a:ext cx="581025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92FCE8-E5E1-C659-D882-E89E1A6BB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299" y="1508822"/>
            <a:ext cx="684354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AI for adaptive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Reality (VR) for immersive examination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for secure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Expansion to remote rural areas with better internet connectivity </a:t>
            </a:r>
          </a:p>
        </p:txBody>
      </p:sp>
      <p:pic>
        <p:nvPicPr>
          <p:cNvPr id="2" name="Picture 2" descr="MGM Medical College and Hospital,Aurangabad.">
            <a:extLst>
              <a:ext uri="{FF2B5EF4-FFF2-40B4-BE49-F238E27FC236}">
                <a16:creationId xmlns:a16="http://schemas.microsoft.com/office/drawing/2014/main" id="{F99EA64E-3AFD-52C7-AE78-6F5565DF2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714" y="0"/>
            <a:ext cx="1738286" cy="130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SJM University, Kanpur | Kanpur">
            <a:extLst>
              <a:ext uri="{FF2B5EF4-FFF2-40B4-BE49-F238E27FC236}">
                <a16:creationId xmlns:a16="http://schemas.microsoft.com/office/drawing/2014/main" id="{D7F57F73-203B-2C56-B691-B71DFEFEB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85"/>
            <a:ext cx="1754323" cy="171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8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001976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</a:rPr>
              <a:t>THANK   YOU…..</a:t>
            </a:r>
          </a:p>
        </p:txBody>
      </p:sp>
    </p:spTree>
    <p:extLst>
      <p:ext uri="{BB962C8B-B14F-4D97-AF65-F5344CB8AC3E}">
        <p14:creationId xmlns:p14="http://schemas.microsoft.com/office/powerpoint/2010/main" val="1701167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14:ferris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</TotalTime>
  <Words>331</Words>
  <Application>Microsoft Office PowerPoint</Application>
  <PresentationFormat>Widescreen</PresentationFormat>
  <Paragraphs>111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Bahnschrift Light Condensed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DEVESH KUMAR SHARMA</cp:lastModifiedBy>
  <cp:revision>19</cp:revision>
  <dcterms:created xsi:type="dcterms:W3CDTF">2024-04-04T17:34:29Z</dcterms:created>
  <dcterms:modified xsi:type="dcterms:W3CDTF">2025-04-28T19:35:39Z</dcterms:modified>
</cp:coreProperties>
</file>