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8"/>
  </p:notesMasterIdLst>
  <p:sldIdLst>
    <p:sldId id="256" r:id="rId2"/>
    <p:sldId id="257" r:id="rId3"/>
    <p:sldId id="259" r:id="rId4"/>
    <p:sldId id="262" r:id="rId5"/>
    <p:sldId id="266" r:id="rId6"/>
    <p:sldId id="276" r:id="rId7"/>
  </p:sldIdLst>
  <p:sldSz cx="9144000" cy="5143500" type="screen16x9"/>
  <p:notesSz cx="6858000" cy="9144000"/>
  <p:embeddedFontLst>
    <p:embeddedFont>
      <p:font typeface="Cabin" panose="020B0604020202020204" charset="0"/>
      <p:regular r:id="rId9"/>
      <p:bold r:id="rId10"/>
      <p:italic r:id="rId11"/>
      <p:boldItalic r:id="rId12"/>
    </p:embeddedFont>
    <p:embeddedFont>
      <p:font typeface="Cormorant Unicase" panose="020B0604020202020204" charset="0"/>
      <p:regular r:id="rId13"/>
      <p:bold r:id="rId14"/>
    </p:embeddedFont>
    <p:embeddedFont>
      <p:font typeface="Fira Sans" panose="020B0503050000020004" pitchFamily="34" charset="0"/>
      <p:regular r:id="rId15"/>
      <p:bold r:id="rId16"/>
      <p:italic r:id="rId17"/>
      <p:boldItalic r:id="rId18"/>
    </p:embeddedFont>
    <p:embeddedFont>
      <p:font typeface="Nunito Light" pitchFamily="2" charset="0"/>
      <p:regular r:id="rId19"/>
      <p:italic r:id="rId20"/>
    </p:embeddedFont>
    <p:embeddedFont>
      <p:font typeface="Roboto Condensed"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4294C2-416D-4A40-8A79-6A3ACC79A753}">
  <a:tblStyle styleId="{ED4294C2-416D-4A40-8A79-6A3ACC79A75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F0A53B8-AB4A-451F-A2DD-5F33512E746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ec1aa141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ec1aa141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ec1aa1419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ec1aa1419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ec1aa14198_1_38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c1aa14198_1_38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ec1aa14198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ec1aa1419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0000"/>
          </a:blip>
          <a:stretch>
            <a:fillRect/>
          </a:stretch>
        </p:blipFill>
        <p:spPr>
          <a:xfrm>
            <a:off x="0" y="2384744"/>
            <a:ext cx="9143999" cy="2758762"/>
          </a:xfrm>
          <a:prstGeom prst="rect">
            <a:avLst/>
          </a:prstGeom>
          <a:noFill/>
          <a:ln>
            <a:noFill/>
          </a:ln>
        </p:spPr>
      </p:pic>
      <p:sp>
        <p:nvSpPr>
          <p:cNvPr id="10" name="Google Shape;10;p2"/>
          <p:cNvSpPr/>
          <p:nvPr/>
        </p:nvSpPr>
        <p:spPr>
          <a:xfrm>
            <a:off x="-103625" y="3608150"/>
            <a:ext cx="9242597" cy="1563093"/>
          </a:xfrm>
          <a:custGeom>
            <a:avLst/>
            <a:gdLst/>
            <a:ahLst/>
            <a:cxnLst/>
            <a:rect l="l" t="t" r="r" b="b"/>
            <a:pathLst>
              <a:path w="145301" h="24755" extrusionOk="0">
                <a:moveTo>
                  <a:pt x="125170" y="0"/>
                </a:moveTo>
                <a:lnTo>
                  <a:pt x="124258" y="21"/>
                </a:lnTo>
                <a:lnTo>
                  <a:pt x="123346" y="64"/>
                </a:lnTo>
                <a:lnTo>
                  <a:pt x="122413" y="106"/>
                </a:lnTo>
                <a:lnTo>
                  <a:pt x="121458" y="191"/>
                </a:lnTo>
                <a:lnTo>
                  <a:pt x="120483" y="255"/>
                </a:lnTo>
                <a:lnTo>
                  <a:pt x="119486" y="361"/>
                </a:lnTo>
                <a:lnTo>
                  <a:pt x="118489" y="467"/>
                </a:lnTo>
                <a:lnTo>
                  <a:pt x="117471" y="615"/>
                </a:lnTo>
                <a:lnTo>
                  <a:pt x="116431" y="764"/>
                </a:lnTo>
                <a:lnTo>
                  <a:pt x="115371" y="912"/>
                </a:lnTo>
                <a:lnTo>
                  <a:pt x="114289" y="1103"/>
                </a:lnTo>
                <a:lnTo>
                  <a:pt x="113207" y="1294"/>
                </a:lnTo>
                <a:lnTo>
                  <a:pt x="112083" y="1506"/>
                </a:lnTo>
                <a:lnTo>
                  <a:pt x="110937" y="1740"/>
                </a:lnTo>
                <a:lnTo>
                  <a:pt x="109771" y="1994"/>
                </a:lnTo>
                <a:lnTo>
                  <a:pt x="108583" y="2270"/>
                </a:lnTo>
                <a:lnTo>
                  <a:pt x="107374" y="2567"/>
                </a:lnTo>
                <a:lnTo>
                  <a:pt x="104892" y="3203"/>
                </a:lnTo>
                <a:lnTo>
                  <a:pt x="102283" y="3903"/>
                </a:lnTo>
                <a:lnTo>
                  <a:pt x="99589" y="4709"/>
                </a:lnTo>
                <a:lnTo>
                  <a:pt x="96768" y="5579"/>
                </a:lnTo>
                <a:lnTo>
                  <a:pt x="93841" y="6533"/>
                </a:lnTo>
                <a:lnTo>
                  <a:pt x="90765" y="7573"/>
                </a:lnTo>
                <a:lnTo>
                  <a:pt x="87583" y="8697"/>
                </a:lnTo>
                <a:lnTo>
                  <a:pt x="84274" y="9906"/>
                </a:lnTo>
                <a:lnTo>
                  <a:pt x="80817" y="11221"/>
                </a:lnTo>
                <a:lnTo>
                  <a:pt x="77211" y="12621"/>
                </a:lnTo>
                <a:lnTo>
                  <a:pt x="73457" y="14106"/>
                </a:lnTo>
                <a:lnTo>
                  <a:pt x="72460" y="14509"/>
                </a:lnTo>
                <a:lnTo>
                  <a:pt x="71484" y="14870"/>
                </a:lnTo>
                <a:lnTo>
                  <a:pt x="69532" y="15570"/>
                </a:lnTo>
                <a:lnTo>
                  <a:pt x="67602" y="16227"/>
                </a:lnTo>
                <a:lnTo>
                  <a:pt x="65693" y="16800"/>
                </a:lnTo>
                <a:lnTo>
                  <a:pt x="63805" y="17330"/>
                </a:lnTo>
                <a:lnTo>
                  <a:pt x="61939" y="17818"/>
                </a:lnTo>
                <a:lnTo>
                  <a:pt x="60072" y="18242"/>
                </a:lnTo>
                <a:lnTo>
                  <a:pt x="58248" y="18603"/>
                </a:lnTo>
                <a:lnTo>
                  <a:pt x="56445" y="18921"/>
                </a:lnTo>
                <a:lnTo>
                  <a:pt x="54663" y="19197"/>
                </a:lnTo>
                <a:lnTo>
                  <a:pt x="52881" y="19430"/>
                </a:lnTo>
                <a:lnTo>
                  <a:pt x="51142" y="19600"/>
                </a:lnTo>
                <a:lnTo>
                  <a:pt x="49424" y="19748"/>
                </a:lnTo>
                <a:lnTo>
                  <a:pt x="47727" y="19833"/>
                </a:lnTo>
                <a:lnTo>
                  <a:pt x="46051" y="19897"/>
                </a:lnTo>
                <a:lnTo>
                  <a:pt x="44418" y="19918"/>
                </a:lnTo>
                <a:lnTo>
                  <a:pt x="42785" y="19897"/>
                </a:lnTo>
                <a:lnTo>
                  <a:pt x="41194" y="19833"/>
                </a:lnTo>
                <a:lnTo>
                  <a:pt x="39624" y="19727"/>
                </a:lnTo>
                <a:lnTo>
                  <a:pt x="38076" y="19621"/>
                </a:lnTo>
                <a:lnTo>
                  <a:pt x="36548" y="19451"/>
                </a:lnTo>
                <a:lnTo>
                  <a:pt x="35042" y="19260"/>
                </a:lnTo>
                <a:lnTo>
                  <a:pt x="33579" y="19048"/>
                </a:lnTo>
                <a:lnTo>
                  <a:pt x="32136" y="18815"/>
                </a:lnTo>
                <a:lnTo>
                  <a:pt x="30736" y="18539"/>
                </a:lnTo>
                <a:lnTo>
                  <a:pt x="29336" y="18263"/>
                </a:lnTo>
                <a:lnTo>
                  <a:pt x="27979" y="17945"/>
                </a:lnTo>
                <a:lnTo>
                  <a:pt x="26664" y="17627"/>
                </a:lnTo>
                <a:lnTo>
                  <a:pt x="25370" y="17266"/>
                </a:lnTo>
                <a:lnTo>
                  <a:pt x="24097" y="16906"/>
                </a:lnTo>
                <a:lnTo>
                  <a:pt x="22846" y="16524"/>
                </a:lnTo>
                <a:lnTo>
                  <a:pt x="21637" y="16121"/>
                </a:lnTo>
                <a:lnTo>
                  <a:pt x="20470" y="15718"/>
                </a:lnTo>
                <a:lnTo>
                  <a:pt x="19325" y="15294"/>
                </a:lnTo>
                <a:lnTo>
                  <a:pt x="18200" y="14870"/>
                </a:lnTo>
                <a:lnTo>
                  <a:pt x="17119" y="14424"/>
                </a:lnTo>
                <a:lnTo>
                  <a:pt x="16079" y="13979"/>
                </a:lnTo>
                <a:lnTo>
                  <a:pt x="15061" y="13533"/>
                </a:lnTo>
                <a:lnTo>
                  <a:pt x="14085" y="13088"/>
                </a:lnTo>
                <a:lnTo>
                  <a:pt x="13131" y="12642"/>
                </a:lnTo>
                <a:lnTo>
                  <a:pt x="12219" y="12176"/>
                </a:lnTo>
                <a:lnTo>
                  <a:pt x="11328" y="11730"/>
                </a:lnTo>
                <a:lnTo>
                  <a:pt x="10479" y="11285"/>
                </a:lnTo>
                <a:lnTo>
                  <a:pt x="9673" y="10839"/>
                </a:lnTo>
                <a:lnTo>
                  <a:pt x="8167" y="9991"/>
                </a:lnTo>
                <a:lnTo>
                  <a:pt x="6788" y="9164"/>
                </a:lnTo>
                <a:lnTo>
                  <a:pt x="5579" y="8379"/>
                </a:lnTo>
                <a:lnTo>
                  <a:pt x="4498" y="7679"/>
                </a:lnTo>
                <a:lnTo>
                  <a:pt x="3586" y="7021"/>
                </a:lnTo>
                <a:lnTo>
                  <a:pt x="2843" y="6491"/>
                </a:lnTo>
                <a:lnTo>
                  <a:pt x="2249" y="6024"/>
                </a:lnTo>
                <a:lnTo>
                  <a:pt x="1825" y="5706"/>
                </a:lnTo>
                <a:lnTo>
                  <a:pt x="1464" y="5409"/>
                </a:lnTo>
                <a:lnTo>
                  <a:pt x="1" y="24754"/>
                </a:lnTo>
                <a:lnTo>
                  <a:pt x="145300" y="24754"/>
                </a:lnTo>
                <a:lnTo>
                  <a:pt x="145300" y="3691"/>
                </a:lnTo>
                <a:lnTo>
                  <a:pt x="143752" y="3139"/>
                </a:lnTo>
                <a:lnTo>
                  <a:pt x="142225" y="2630"/>
                </a:lnTo>
                <a:lnTo>
                  <a:pt x="140676" y="2164"/>
                </a:lnTo>
                <a:lnTo>
                  <a:pt x="139149" y="1740"/>
                </a:lnTo>
                <a:lnTo>
                  <a:pt x="137600" y="1337"/>
                </a:lnTo>
                <a:lnTo>
                  <a:pt x="136031" y="997"/>
                </a:lnTo>
                <a:lnTo>
                  <a:pt x="135246" y="849"/>
                </a:lnTo>
                <a:lnTo>
                  <a:pt x="134461" y="700"/>
                </a:lnTo>
                <a:lnTo>
                  <a:pt x="133655" y="573"/>
                </a:lnTo>
                <a:lnTo>
                  <a:pt x="132849" y="467"/>
                </a:lnTo>
                <a:lnTo>
                  <a:pt x="132022" y="361"/>
                </a:lnTo>
                <a:lnTo>
                  <a:pt x="131216" y="276"/>
                </a:lnTo>
                <a:lnTo>
                  <a:pt x="130388" y="191"/>
                </a:lnTo>
                <a:lnTo>
                  <a:pt x="129540" y="127"/>
                </a:lnTo>
                <a:lnTo>
                  <a:pt x="128692" y="64"/>
                </a:lnTo>
                <a:lnTo>
                  <a:pt x="127822" y="43"/>
                </a:lnTo>
                <a:lnTo>
                  <a:pt x="126952" y="21"/>
                </a:lnTo>
                <a:lnTo>
                  <a:pt x="126061" y="0"/>
                </a:lnTo>
                <a:close/>
              </a:path>
            </a:pathLst>
          </a:custGeom>
          <a:solidFill>
            <a:schemeClr val="accent1"/>
          </a:solidFill>
          <a:ln>
            <a:noFill/>
          </a:ln>
          <a:effectLst>
            <a:outerShdw blurRad="142875" dist="47625" dir="1566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7275" y="-133776"/>
            <a:ext cx="9174609" cy="2294387"/>
          </a:xfrm>
          <a:custGeom>
            <a:avLst/>
            <a:gdLst/>
            <a:ahLst/>
            <a:cxnLst/>
            <a:rect l="l" t="t" r="r" b="b"/>
            <a:pathLst>
              <a:path w="56836" h="32622" extrusionOk="0">
                <a:moveTo>
                  <a:pt x="56836" y="1"/>
                </a:moveTo>
                <a:lnTo>
                  <a:pt x="0" y="1458"/>
                </a:lnTo>
                <a:lnTo>
                  <a:pt x="0" y="5493"/>
                </a:lnTo>
                <a:lnTo>
                  <a:pt x="478" y="5446"/>
                </a:lnTo>
                <a:lnTo>
                  <a:pt x="1027" y="5446"/>
                </a:lnTo>
                <a:lnTo>
                  <a:pt x="1815" y="5470"/>
                </a:lnTo>
                <a:lnTo>
                  <a:pt x="2771" y="5541"/>
                </a:lnTo>
                <a:lnTo>
                  <a:pt x="3344" y="5613"/>
                </a:lnTo>
                <a:lnTo>
                  <a:pt x="3917" y="5708"/>
                </a:lnTo>
                <a:lnTo>
                  <a:pt x="4562" y="5804"/>
                </a:lnTo>
                <a:lnTo>
                  <a:pt x="5230" y="5947"/>
                </a:lnTo>
                <a:lnTo>
                  <a:pt x="5947" y="6114"/>
                </a:lnTo>
                <a:lnTo>
                  <a:pt x="6687" y="6305"/>
                </a:lnTo>
                <a:lnTo>
                  <a:pt x="7475" y="6544"/>
                </a:lnTo>
                <a:lnTo>
                  <a:pt x="8287" y="6807"/>
                </a:lnTo>
                <a:lnTo>
                  <a:pt x="9123" y="7117"/>
                </a:lnTo>
                <a:lnTo>
                  <a:pt x="10006" y="7476"/>
                </a:lnTo>
                <a:lnTo>
                  <a:pt x="10914" y="7882"/>
                </a:lnTo>
                <a:lnTo>
                  <a:pt x="11821" y="8335"/>
                </a:lnTo>
                <a:lnTo>
                  <a:pt x="12776" y="8813"/>
                </a:lnTo>
                <a:lnTo>
                  <a:pt x="13755" y="9386"/>
                </a:lnTo>
                <a:lnTo>
                  <a:pt x="14735" y="9983"/>
                </a:lnTo>
                <a:lnTo>
                  <a:pt x="15761" y="10652"/>
                </a:lnTo>
                <a:lnTo>
                  <a:pt x="16788" y="11368"/>
                </a:lnTo>
                <a:lnTo>
                  <a:pt x="17815" y="12156"/>
                </a:lnTo>
                <a:lnTo>
                  <a:pt x="18890" y="13016"/>
                </a:lnTo>
                <a:lnTo>
                  <a:pt x="19940" y="13947"/>
                </a:lnTo>
                <a:lnTo>
                  <a:pt x="21039" y="14950"/>
                </a:lnTo>
                <a:lnTo>
                  <a:pt x="22114" y="16025"/>
                </a:lnTo>
                <a:lnTo>
                  <a:pt x="25982" y="19965"/>
                </a:lnTo>
                <a:lnTo>
                  <a:pt x="27916" y="21923"/>
                </a:lnTo>
                <a:lnTo>
                  <a:pt x="28896" y="22854"/>
                </a:lnTo>
                <a:lnTo>
                  <a:pt x="29875" y="23786"/>
                </a:lnTo>
                <a:lnTo>
                  <a:pt x="30878" y="24693"/>
                </a:lnTo>
                <a:lnTo>
                  <a:pt x="31881" y="25577"/>
                </a:lnTo>
                <a:lnTo>
                  <a:pt x="32884" y="26413"/>
                </a:lnTo>
                <a:lnTo>
                  <a:pt x="33887" y="27225"/>
                </a:lnTo>
                <a:lnTo>
                  <a:pt x="34913" y="27989"/>
                </a:lnTo>
                <a:lnTo>
                  <a:pt x="35940" y="28729"/>
                </a:lnTo>
                <a:lnTo>
                  <a:pt x="36967" y="29398"/>
                </a:lnTo>
                <a:lnTo>
                  <a:pt x="38018" y="30019"/>
                </a:lnTo>
                <a:lnTo>
                  <a:pt x="38567" y="30305"/>
                </a:lnTo>
                <a:lnTo>
                  <a:pt x="39092" y="30592"/>
                </a:lnTo>
                <a:lnTo>
                  <a:pt x="39618" y="30854"/>
                </a:lnTo>
                <a:lnTo>
                  <a:pt x="40167" y="31093"/>
                </a:lnTo>
                <a:lnTo>
                  <a:pt x="40716" y="31332"/>
                </a:lnTo>
                <a:lnTo>
                  <a:pt x="41242" y="31547"/>
                </a:lnTo>
                <a:lnTo>
                  <a:pt x="41791" y="31738"/>
                </a:lnTo>
                <a:lnTo>
                  <a:pt x="42340" y="31905"/>
                </a:lnTo>
                <a:lnTo>
                  <a:pt x="42913" y="32072"/>
                </a:lnTo>
                <a:lnTo>
                  <a:pt x="43463" y="32216"/>
                </a:lnTo>
                <a:lnTo>
                  <a:pt x="44036" y="32335"/>
                </a:lnTo>
                <a:lnTo>
                  <a:pt x="44585" y="32430"/>
                </a:lnTo>
                <a:lnTo>
                  <a:pt x="45158" y="32502"/>
                </a:lnTo>
                <a:lnTo>
                  <a:pt x="45731" y="32574"/>
                </a:lnTo>
                <a:lnTo>
                  <a:pt x="46304" y="32598"/>
                </a:lnTo>
                <a:lnTo>
                  <a:pt x="46901" y="32622"/>
                </a:lnTo>
                <a:lnTo>
                  <a:pt x="47474" y="32622"/>
                </a:lnTo>
                <a:lnTo>
                  <a:pt x="48071" y="32574"/>
                </a:lnTo>
                <a:lnTo>
                  <a:pt x="48668" y="32526"/>
                </a:lnTo>
                <a:lnTo>
                  <a:pt x="49265" y="32454"/>
                </a:lnTo>
                <a:lnTo>
                  <a:pt x="49862" y="32359"/>
                </a:lnTo>
                <a:lnTo>
                  <a:pt x="50483" y="32216"/>
                </a:lnTo>
                <a:lnTo>
                  <a:pt x="51104" y="32072"/>
                </a:lnTo>
                <a:lnTo>
                  <a:pt x="51701" y="31905"/>
                </a:lnTo>
                <a:lnTo>
                  <a:pt x="52322" y="31690"/>
                </a:lnTo>
                <a:lnTo>
                  <a:pt x="52967" y="31451"/>
                </a:lnTo>
                <a:lnTo>
                  <a:pt x="53588" y="31213"/>
                </a:lnTo>
                <a:lnTo>
                  <a:pt x="54233" y="30926"/>
                </a:lnTo>
                <a:lnTo>
                  <a:pt x="54877" y="30592"/>
                </a:lnTo>
                <a:lnTo>
                  <a:pt x="55522" y="30257"/>
                </a:lnTo>
                <a:lnTo>
                  <a:pt x="56167" y="29875"/>
                </a:lnTo>
                <a:lnTo>
                  <a:pt x="56836" y="29493"/>
                </a:lnTo>
                <a:lnTo>
                  <a:pt x="56836" y="1"/>
                </a:lnTo>
                <a:close/>
              </a:path>
            </a:pathLst>
          </a:custGeom>
          <a:solidFill>
            <a:schemeClr val="accent1"/>
          </a:solidFill>
          <a:ln>
            <a:noFill/>
          </a:ln>
          <a:effectLst>
            <a:outerShdw blurRad="142875" dist="47625"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010399" y="-285400"/>
            <a:ext cx="4128492" cy="1601110"/>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104775"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11150" y="1449463"/>
            <a:ext cx="4668900" cy="16011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Clr>
                <a:srgbClr val="191919"/>
              </a:buClr>
              <a:buSzPts val="5200"/>
              <a:buNone/>
              <a:defRPr sz="9600" b="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835350" y="3196788"/>
            <a:ext cx="4424100" cy="47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5691573" y="-187211"/>
            <a:ext cx="3452489" cy="1285598"/>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952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5350" y="688400"/>
            <a:ext cx="475800" cy="475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96175" y="1588875"/>
            <a:ext cx="211500" cy="211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4271850" y="212839"/>
            <a:ext cx="600300" cy="143100"/>
            <a:chOff x="2985700" y="316300"/>
            <a:chExt cx="600300" cy="143100"/>
          </a:xfrm>
        </p:grpSpPr>
        <p:sp>
          <p:nvSpPr>
            <p:cNvPr id="19" name="Google Shape;19;p2"/>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rot="10800000">
            <a:off x="7654500" y="6735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 name="Google Shape;23;p2"/>
          <p:cNvSpPr/>
          <p:nvPr/>
        </p:nvSpPr>
        <p:spPr>
          <a:xfrm rot="5400000">
            <a:off x="-320575" y="2811625"/>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4"/>
          <p:cNvSpPr/>
          <p:nvPr/>
        </p:nvSpPr>
        <p:spPr>
          <a:xfrm>
            <a:off x="1724100" y="472025"/>
            <a:ext cx="5695800" cy="5187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 name="Google Shape;4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434343"/>
              </a:buClr>
              <a:buSzPts val="1600"/>
              <a:buAutoNum type="arabicPeriod"/>
              <a:defRPr sz="1300">
                <a:solidFill>
                  <a:srgbClr val="434343"/>
                </a:solidFill>
              </a:defRPr>
            </a:lvl1pPr>
            <a:lvl2pPr marL="914400" lvl="1" indent="-330200" rtl="0">
              <a:lnSpc>
                <a:spcPct val="100000"/>
              </a:lnSpc>
              <a:spcBef>
                <a:spcPts val="0"/>
              </a:spcBef>
              <a:spcAft>
                <a:spcPts val="0"/>
              </a:spcAft>
              <a:buClr>
                <a:srgbClr val="434343"/>
              </a:buClr>
              <a:buSzPts val="1600"/>
              <a:buFont typeface="Roboto Condensed"/>
              <a:buAutoNum type="alphaLcPeriod"/>
              <a:defRPr sz="1600">
                <a:solidFill>
                  <a:srgbClr val="434343"/>
                </a:solidFill>
              </a:defRPr>
            </a:lvl2pPr>
            <a:lvl3pPr marL="1371600" lvl="2" indent="-330200" rtl="0">
              <a:lnSpc>
                <a:spcPct val="100000"/>
              </a:lnSpc>
              <a:spcBef>
                <a:spcPts val="0"/>
              </a:spcBef>
              <a:spcAft>
                <a:spcPts val="0"/>
              </a:spcAft>
              <a:buClr>
                <a:srgbClr val="434343"/>
              </a:buClr>
              <a:buSzPts val="1600"/>
              <a:buFont typeface="Roboto Condensed"/>
              <a:buAutoNum type="romanLcPeriod"/>
              <a:defRPr sz="1600">
                <a:solidFill>
                  <a:srgbClr val="434343"/>
                </a:solidFill>
              </a:defRPr>
            </a:lvl3pPr>
            <a:lvl4pPr marL="1828800" lvl="3" indent="-330200" rtl="0">
              <a:lnSpc>
                <a:spcPct val="100000"/>
              </a:lnSpc>
              <a:spcBef>
                <a:spcPts val="0"/>
              </a:spcBef>
              <a:spcAft>
                <a:spcPts val="0"/>
              </a:spcAft>
              <a:buClr>
                <a:srgbClr val="434343"/>
              </a:buClr>
              <a:buSzPts val="1600"/>
              <a:buFont typeface="Roboto Condensed"/>
              <a:buAutoNum type="arabicPeriod"/>
              <a:defRPr sz="1600">
                <a:solidFill>
                  <a:srgbClr val="434343"/>
                </a:solidFill>
              </a:defRPr>
            </a:lvl4pPr>
            <a:lvl5pPr marL="2286000" lvl="4" indent="-330200" rtl="0">
              <a:lnSpc>
                <a:spcPct val="100000"/>
              </a:lnSpc>
              <a:spcBef>
                <a:spcPts val="0"/>
              </a:spcBef>
              <a:spcAft>
                <a:spcPts val="0"/>
              </a:spcAft>
              <a:buClr>
                <a:srgbClr val="434343"/>
              </a:buClr>
              <a:buSzPts val="1600"/>
              <a:buFont typeface="Roboto Condensed"/>
              <a:buAutoNum type="alphaLcPeriod"/>
              <a:defRPr sz="1600">
                <a:solidFill>
                  <a:srgbClr val="434343"/>
                </a:solidFill>
              </a:defRPr>
            </a:lvl5pPr>
            <a:lvl6pPr marL="2743200" lvl="5" indent="-330200" rtl="0">
              <a:lnSpc>
                <a:spcPct val="100000"/>
              </a:lnSpc>
              <a:spcBef>
                <a:spcPts val="0"/>
              </a:spcBef>
              <a:spcAft>
                <a:spcPts val="0"/>
              </a:spcAft>
              <a:buClr>
                <a:srgbClr val="434343"/>
              </a:buClr>
              <a:buSzPts val="1600"/>
              <a:buFont typeface="Roboto Condensed"/>
              <a:buAutoNum type="romanLcPeriod"/>
              <a:defRPr sz="1600">
                <a:solidFill>
                  <a:srgbClr val="434343"/>
                </a:solidFill>
              </a:defRPr>
            </a:lvl6pPr>
            <a:lvl7pPr marL="3200400" lvl="6" indent="-330200" rtl="0">
              <a:lnSpc>
                <a:spcPct val="100000"/>
              </a:lnSpc>
              <a:spcBef>
                <a:spcPts val="0"/>
              </a:spcBef>
              <a:spcAft>
                <a:spcPts val="0"/>
              </a:spcAft>
              <a:buClr>
                <a:srgbClr val="434343"/>
              </a:buClr>
              <a:buSzPts val="1600"/>
              <a:buFont typeface="Roboto Condensed"/>
              <a:buAutoNum type="arabicPeriod"/>
              <a:defRPr sz="1600">
                <a:solidFill>
                  <a:srgbClr val="434343"/>
                </a:solidFill>
              </a:defRPr>
            </a:lvl7pPr>
            <a:lvl8pPr marL="3657600" lvl="7" indent="-330200" rtl="0">
              <a:lnSpc>
                <a:spcPct val="100000"/>
              </a:lnSpc>
              <a:spcBef>
                <a:spcPts val="0"/>
              </a:spcBef>
              <a:spcAft>
                <a:spcPts val="0"/>
              </a:spcAft>
              <a:buClr>
                <a:srgbClr val="434343"/>
              </a:buClr>
              <a:buSzPts val="1600"/>
              <a:buFont typeface="Roboto Condensed"/>
              <a:buAutoNum type="alphaLcPeriod"/>
              <a:defRPr sz="1600">
                <a:solidFill>
                  <a:srgbClr val="434343"/>
                </a:solidFill>
              </a:defRPr>
            </a:lvl8pPr>
            <a:lvl9pPr marL="4114800" lvl="8" indent="-330200" rtl="0">
              <a:lnSpc>
                <a:spcPct val="100000"/>
              </a:lnSpc>
              <a:spcBef>
                <a:spcPts val="0"/>
              </a:spcBef>
              <a:spcAft>
                <a:spcPts val="0"/>
              </a:spcAft>
              <a:buClr>
                <a:srgbClr val="434343"/>
              </a:buClr>
              <a:buSzPts val="1600"/>
              <a:buFont typeface="Roboto Condensed"/>
              <a:buAutoNum type="romanLcPeriod"/>
              <a:defRPr sz="1600">
                <a:solidFill>
                  <a:srgbClr val="434343"/>
                </a:solidFill>
              </a:defRPr>
            </a:lvl9pPr>
          </a:lstStyle>
          <a:p>
            <a:endParaRPr/>
          </a:p>
        </p:txBody>
      </p:sp>
      <p:pic>
        <p:nvPicPr>
          <p:cNvPr id="44" name="Google Shape;44;p4"/>
          <p:cNvPicPr preferRelativeResize="0"/>
          <p:nvPr/>
        </p:nvPicPr>
        <p:blipFill rotWithShape="1">
          <a:blip r:embed="rId2">
            <a:alphaModFix amt="40000"/>
          </a:blip>
          <a:srcRect t="49720" r="43480" b="5941"/>
          <a:stretch/>
        </p:blipFill>
        <p:spPr>
          <a:xfrm rot="-5400000">
            <a:off x="5946539" y="1975751"/>
            <a:ext cx="5168148" cy="1223150"/>
          </a:xfrm>
          <a:prstGeom prst="rect">
            <a:avLst/>
          </a:prstGeom>
          <a:noFill/>
          <a:ln>
            <a:noFill/>
          </a:ln>
        </p:spPr>
      </p:pic>
      <p:sp>
        <p:nvSpPr>
          <p:cNvPr id="45" name="Google Shape;45;p4"/>
          <p:cNvSpPr/>
          <p:nvPr/>
        </p:nvSpPr>
        <p:spPr>
          <a:xfrm rot="-5400000" flipH="1">
            <a:off x="-616684" y="3968458"/>
            <a:ext cx="1730426" cy="671107"/>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183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flipH="1">
            <a:off x="-499994" y="4178439"/>
            <a:ext cx="1447097" cy="538848"/>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47625" dir="183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7349451" y="-76200"/>
            <a:ext cx="1964056" cy="921221"/>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7673502" y="-19705"/>
            <a:ext cx="1642510" cy="739682"/>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a:off x="4271850" y="4830164"/>
            <a:ext cx="600300" cy="143100"/>
            <a:chOff x="2985700" y="316300"/>
            <a:chExt cx="600300" cy="143100"/>
          </a:xfrm>
        </p:grpSpPr>
        <p:sp>
          <p:nvSpPr>
            <p:cNvPr id="50" name="Google Shape;50;p4"/>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4"/>
          <p:cNvGrpSpPr/>
          <p:nvPr/>
        </p:nvGrpSpPr>
        <p:grpSpPr>
          <a:xfrm rot="5400000">
            <a:off x="8461625" y="1246314"/>
            <a:ext cx="600300" cy="143100"/>
            <a:chOff x="2985700" y="316300"/>
            <a:chExt cx="600300" cy="143100"/>
          </a:xfrm>
        </p:grpSpPr>
        <p:sp>
          <p:nvSpPr>
            <p:cNvPr id="54" name="Google Shape;54;p4"/>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4"/>
          <p:cNvSpPr/>
          <p:nvPr/>
        </p:nvSpPr>
        <p:spPr>
          <a:xfrm rot="5400000">
            <a:off x="-274475" y="80540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pic>
        <p:nvPicPr>
          <p:cNvPr id="78" name="Google Shape;78;p6"/>
          <p:cNvPicPr preferRelativeResize="0"/>
          <p:nvPr/>
        </p:nvPicPr>
        <p:blipFill rotWithShape="1">
          <a:blip r:embed="rId2">
            <a:alphaModFix amt="40000"/>
          </a:blip>
          <a:srcRect b="47131"/>
          <a:stretch/>
        </p:blipFill>
        <p:spPr>
          <a:xfrm flipH="1">
            <a:off x="1" y="3685022"/>
            <a:ext cx="9143999" cy="1458475"/>
          </a:xfrm>
          <a:prstGeom prst="rect">
            <a:avLst/>
          </a:prstGeom>
          <a:noFill/>
          <a:ln>
            <a:noFill/>
          </a:ln>
        </p:spPr>
      </p:pic>
      <p:sp>
        <p:nvSpPr>
          <p:cNvPr id="79" name="Google Shape;79;p6"/>
          <p:cNvSpPr/>
          <p:nvPr/>
        </p:nvSpPr>
        <p:spPr>
          <a:xfrm>
            <a:off x="1724100" y="472025"/>
            <a:ext cx="5695800" cy="5187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 name="Google Shape;8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6"/>
          <p:cNvSpPr/>
          <p:nvPr/>
        </p:nvSpPr>
        <p:spPr>
          <a:xfrm>
            <a:off x="-1743275" y="3977825"/>
            <a:ext cx="3050100" cy="3050100"/>
          </a:xfrm>
          <a:prstGeom prst="ellipse">
            <a:avLst/>
          </a:prstGeom>
          <a:solidFill>
            <a:schemeClr val="accent1"/>
          </a:solidFill>
          <a:ln>
            <a:noFill/>
          </a:ln>
          <a:effectLst>
            <a:outerShdw blurRad="128588" dist="66675" dir="1728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1619450" y="4304825"/>
            <a:ext cx="2555700" cy="2555700"/>
          </a:xfrm>
          <a:prstGeom prst="ellipse">
            <a:avLst/>
          </a:prstGeom>
          <a:solidFill>
            <a:schemeClr val="accent1"/>
          </a:solidFill>
          <a:ln>
            <a:noFill/>
          </a:ln>
          <a:effectLst>
            <a:outerShdw blurRad="128588" dist="66675" dir="1728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7325918" y="-152050"/>
            <a:ext cx="2232181" cy="865667"/>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666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7694213" y="-98962"/>
            <a:ext cx="1866637" cy="695080"/>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rot="-5400000">
            <a:off x="8514575" y="4584189"/>
            <a:ext cx="600300" cy="143100"/>
            <a:chOff x="2985700" y="316300"/>
            <a:chExt cx="600300" cy="143100"/>
          </a:xfrm>
        </p:grpSpPr>
        <p:sp>
          <p:nvSpPr>
            <p:cNvPr id="86" name="Google Shape;86;p6"/>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6"/>
          <p:cNvSpPr/>
          <p:nvPr/>
        </p:nvSpPr>
        <p:spPr>
          <a:xfrm flipH="1">
            <a:off x="99688" y="1002250"/>
            <a:ext cx="475800" cy="475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flipH="1">
            <a:off x="298388" y="625625"/>
            <a:ext cx="211500" cy="211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rot="10800000" flipH="1">
            <a:off x="210763" y="23880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7"/>
          <p:cNvSpPr/>
          <p:nvPr/>
        </p:nvSpPr>
        <p:spPr>
          <a:xfrm>
            <a:off x="1724100" y="472025"/>
            <a:ext cx="5695800" cy="5187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 name="Google Shape;94;p7"/>
          <p:cNvSpPr txBox="1">
            <a:spLocks noGrp="1"/>
          </p:cNvSpPr>
          <p:nvPr>
            <p:ph type="body" idx="1"/>
          </p:nvPr>
        </p:nvSpPr>
        <p:spPr>
          <a:xfrm>
            <a:off x="945225" y="1631219"/>
            <a:ext cx="4067400" cy="2399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a:endParaRPr/>
          </a:p>
        </p:txBody>
      </p:sp>
      <p:sp>
        <p:nvSpPr>
          <p:cNvPr id="95" name="Google Shape;95;p7"/>
          <p:cNvSpPr txBox="1">
            <a:spLocks noGrp="1"/>
          </p:cNvSpPr>
          <p:nvPr>
            <p:ph type="title"/>
          </p:nvPr>
        </p:nvSpPr>
        <p:spPr>
          <a:xfrm>
            <a:off x="720000" y="445025"/>
            <a:ext cx="77085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7"/>
          <p:cNvSpPr/>
          <p:nvPr/>
        </p:nvSpPr>
        <p:spPr>
          <a:xfrm rot="-5400000">
            <a:off x="-978480" y="781099"/>
            <a:ext cx="2662448" cy="1032537"/>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57150" dir="21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rot="-5400000">
            <a:off x="-798936" y="661505"/>
            <a:ext cx="2226533" cy="829065"/>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57150" dir="21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7"/>
          <p:cNvGrpSpPr/>
          <p:nvPr/>
        </p:nvGrpSpPr>
        <p:grpSpPr>
          <a:xfrm>
            <a:off x="1074075" y="192364"/>
            <a:ext cx="600300" cy="143100"/>
            <a:chOff x="2985700" y="316300"/>
            <a:chExt cx="600300" cy="143100"/>
          </a:xfrm>
        </p:grpSpPr>
        <p:sp>
          <p:nvSpPr>
            <p:cNvPr id="99" name="Google Shape;99;p7"/>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7"/>
          <p:cNvPicPr preferRelativeResize="0"/>
          <p:nvPr/>
        </p:nvPicPr>
        <p:blipFill rotWithShape="1">
          <a:blip r:embed="rId2">
            <a:alphaModFix amt="40000"/>
          </a:blip>
          <a:srcRect l="29130" r="14096"/>
          <a:stretch/>
        </p:blipFill>
        <p:spPr>
          <a:xfrm rot="-5400000" flipH="1">
            <a:off x="5192725" y="1204975"/>
            <a:ext cx="5191125" cy="2758775"/>
          </a:xfrm>
          <a:prstGeom prst="rect">
            <a:avLst/>
          </a:prstGeom>
          <a:noFill/>
          <a:ln>
            <a:noFill/>
          </a:ln>
        </p:spPr>
      </p:pic>
      <p:sp>
        <p:nvSpPr>
          <p:cNvPr id="103" name="Google Shape;103;p7"/>
          <p:cNvSpPr/>
          <p:nvPr/>
        </p:nvSpPr>
        <p:spPr>
          <a:xfrm flipH="1">
            <a:off x="137788" y="2917250"/>
            <a:ext cx="475800" cy="475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rot="10800000" flipH="1">
            <a:off x="284488" y="4839375"/>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7"/>
          <p:cNvSpPr/>
          <p:nvPr/>
        </p:nvSpPr>
        <p:spPr>
          <a:xfrm flipH="1">
            <a:off x="346013" y="3722900"/>
            <a:ext cx="211500" cy="211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84000" y="1562272"/>
            <a:ext cx="6576000" cy="137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000">
                <a:solidFill>
                  <a:srgbClr val="10112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51" name="Google Shape;151;p11"/>
          <p:cNvSpPr txBox="1">
            <a:spLocks noGrp="1"/>
          </p:cNvSpPr>
          <p:nvPr>
            <p:ph type="subTitle" idx="1"/>
          </p:nvPr>
        </p:nvSpPr>
        <p:spPr>
          <a:xfrm>
            <a:off x="1897500" y="3032528"/>
            <a:ext cx="5349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152" name="Google Shape;152;p11"/>
          <p:cNvPicPr preferRelativeResize="0"/>
          <p:nvPr/>
        </p:nvPicPr>
        <p:blipFill rotWithShape="1">
          <a:blip r:embed="rId2">
            <a:alphaModFix amt="40000"/>
          </a:blip>
          <a:srcRect t="-19320" b="19320"/>
          <a:stretch/>
        </p:blipFill>
        <p:spPr>
          <a:xfrm>
            <a:off x="0" y="2384744"/>
            <a:ext cx="9143999" cy="2758762"/>
          </a:xfrm>
          <a:prstGeom prst="rect">
            <a:avLst/>
          </a:prstGeom>
          <a:noFill/>
          <a:ln>
            <a:noFill/>
          </a:ln>
        </p:spPr>
      </p:pic>
      <p:grpSp>
        <p:nvGrpSpPr>
          <p:cNvPr id="153" name="Google Shape;153;p11"/>
          <p:cNvGrpSpPr/>
          <p:nvPr/>
        </p:nvGrpSpPr>
        <p:grpSpPr>
          <a:xfrm>
            <a:off x="7370097" y="-6525"/>
            <a:ext cx="1773819" cy="5154227"/>
            <a:chOff x="4159264" y="-6525"/>
            <a:chExt cx="2620504" cy="5154227"/>
          </a:xfrm>
        </p:grpSpPr>
        <p:sp>
          <p:nvSpPr>
            <p:cNvPr id="154" name="Google Shape;154;p11"/>
            <p:cNvSpPr/>
            <p:nvPr/>
          </p:nvSpPr>
          <p:spPr>
            <a:xfrm rot="5400000" flipH="1">
              <a:off x="2046057" y="2109009"/>
              <a:ext cx="5151899" cy="925486"/>
            </a:xfrm>
            <a:custGeom>
              <a:avLst/>
              <a:gdLst/>
              <a:ahLst/>
              <a:cxnLst/>
              <a:rect l="l" t="t" r="r" b="b"/>
              <a:pathLst>
                <a:path w="56836" h="32622" extrusionOk="0">
                  <a:moveTo>
                    <a:pt x="56836" y="1"/>
                  </a:moveTo>
                  <a:lnTo>
                    <a:pt x="0" y="1458"/>
                  </a:lnTo>
                  <a:lnTo>
                    <a:pt x="0" y="5493"/>
                  </a:lnTo>
                  <a:lnTo>
                    <a:pt x="478" y="5446"/>
                  </a:lnTo>
                  <a:lnTo>
                    <a:pt x="1027" y="5446"/>
                  </a:lnTo>
                  <a:lnTo>
                    <a:pt x="1815" y="5470"/>
                  </a:lnTo>
                  <a:lnTo>
                    <a:pt x="2771" y="5541"/>
                  </a:lnTo>
                  <a:lnTo>
                    <a:pt x="3344" y="5613"/>
                  </a:lnTo>
                  <a:lnTo>
                    <a:pt x="3917" y="5708"/>
                  </a:lnTo>
                  <a:lnTo>
                    <a:pt x="4562" y="5804"/>
                  </a:lnTo>
                  <a:lnTo>
                    <a:pt x="5230" y="5947"/>
                  </a:lnTo>
                  <a:lnTo>
                    <a:pt x="5947" y="6114"/>
                  </a:lnTo>
                  <a:lnTo>
                    <a:pt x="6687" y="6305"/>
                  </a:lnTo>
                  <a:lnTo>
                    <a:pt x="7475" y="6544"/>
                  </a:lnTo>
                  <a:lnTo>
                    <a:pt x="8287" y="6807"/>
                  </a:lnTo>
                  <a:lnTo>
                    <a:pt x="9123" y="7117"/>
                  </a:lnTo>
                  <a:lnTo>
                    <a:pt x="10006" y="7476"/>
                  </a:lnTo>
                  <a:lnTo>
                    <a:pt x="10914" y="7882"/>
                  </a:lnTo>
                  <a:lnTo>
                    <a:pt x="11821" y="8335"/>
                  </a:lnTo>
                  <a:lnTo>
                    <a:pt x="12776" y="8813"/>
                  </a:lnTo>
                  <a:lnTo>
                    <a:pt x="13755" y="9386"/>
                  </a:lnTo>
                  <a:lnTo>
                    <a:pt x="14735" y="9983"/>
                  </a:lnTo>
                  <a:lnTo>
                    <a:pt x="15761" y="10652"/>
                  </a:lnTo>
                  <a:lnTo>
                    <a:pt x="16788" y="11368"/>
                  </a:lnTo>
                  <a:lnTo>
                    <a:pt x="17815" y="12156"/>
                  </a:lnTo>
                  <a:lnTo>
                    <a:pt x="18890" y="13016"/>
                  </a:lnTo>
                  <a:lnTo>
                    <a:pt x="19940" y="13947"/>
                  </a:lnTo>
                  <a:lnTo>
                    <a:pt x="21039" y="14950"/>
                  </a:lnTo>
                  <a:lnTo>
                    <a:pt x="22114" y="16025"/>
                  </a:lnTo>
                  <a:lnTo>
                    <a:pt x="25982" y="19965"/>
                  </a:lnTo>
                  <a:lnTo>
                    <a:pt x="27916" y="21923"/>
                  </a:lnTo>
                  <a:lnTo>
                    <a:pt x="28896" y="22854"/>
                  </a:lnTo>
                  <a:lnTo>
                    <a:pt x="29875" y="23786"/>
                  </a:lnTo>
                  <a:lnTo>
                    <a:pt x="30878" y="24693"/>
                  </a:lnTo>
                  <a:lnTo>
                    <a:pt x="31881" y="25577"/>
                  </a:lnTo>
                  <a:lnTo>
                    <a:pt x="32884" y="26413"/>
                  </a:lnTo>
                  <a:lnTo>
                    <a:pt x="33887" y="27225"/>
                  </a:lnTo>
                  <a:lnTo>
                    <a:pt x="34913" y="27989"/>
                  </a:lnTo>
                  <a:lnTo>
                    <a:pt x="35940" y="28729"/>
                  </a:lnTo>
                  <a:lnTo>
                    <a:pt x="36967" y="29398"/>
                  </a:lnTo>
                  <a:lnTo>
                    <a:pt x="38018" y="30019"/>
                  </a:lnTo>
                  <a:lnTo>
                    <a:pt x="38567" y="30305"/>
                  </a:lnTo>
                  <a:lnTo>
                    <a:pt x="39092" y="30592"/>
                  </a:lnTo>
                  <a:lnTo>
                    <a:pt x="39618" y="30854"/>
                  </a:lnTo>
                  <a:lnTo>
                    <a:pt x="40167" y="31093"/>
                  </a:lnTo>
                  <a:lnTo>
                    <a:pt x="40716" y="31332"/>
                  </a:lnTo>
                  <a:lnTo>
                    <a:pt x="41242" y="31547"/>
                  </a:lnTo>
                  <a:lnTo>
                    <a:pt x="41791" y="31738"/>
                  </a:lnTo>
                  <a:lnTo>
                    <a:pt x="42340" y="31905"/>
                  </a:lnTo>
                  <a:lnTo>
                    <a:pt x="42913" y="32072"/>
                  </a:lnTo>
                  <a:lnTo>
                    <a:pt x="43463" y="32216"/>
                  </a:lnTo>
                  <a:lnTo>
                    <a:pt x="44036" y="32335"/>
                  </a:lnTo>
                  <a:lnTo>
                    <a:pt x="44585" y="32430"/>
                  </a:lnTo>
                  <a:lnTo>
                    <a:pt x="45158" y="32502"/>
                  </a:lnTo>
                  <a:lnTo>
                    <a:pt x="45731" y="32574"/>
                  </a:lnTo>
                  <a:lnTo>
                    <a:pt x="46304" y="32598"/>
                  </a:lnTo>
                  <a:lnTo>
                    <a:pt x="46901" y="32622"/>
                  </a:lnTo>
                  <a:lnTo>
                    <a:pt x="47474" y="32622"/>
                  </a:lnTo>
                  <a:lnTo>
                    <a:pt x="48071" y="32574"/>
                  </a:lnTo>
                  <a:lnTo>
                    <a:pt x="48668" y="32526"/>
                  </a:lnTo>
                  <a:lnTo>
                    <a:pt x="49265" y="32454"/>
                  </a:lnTo>
                  <a:lnTo>
                    <a:pt x="49862" y="32359"/>
                  </a:lnTo>
                  <a:lnTo>
                    <a:pt x="50483" y="32216"/>
                  </a:lnTo>
                  <a:lnTo>
                    <a:pt x="51104" y="32072"/>
                  </a:lnTo>
                  <a:lnTo>
                    <a:pt x="51701" y="31905"/>
                  </a:lnTo>
                  <a:lnTo>
                    <a:pt x="52322" y="31690"/>
                  </a:lnTo>
                  <a:lnTo>
                    <a:pt x="52967" y="31451"/>
                  </a:lnTo>
                  <a:lnTo>
                    <a:pt x="53588" y="31213"/>
                  </a:lnTo>
                  <a:lnTo>
                    <a:pt x="54233" y="30926"/>
                  </a:lnTo>
                  <a:lnTo>
                    <a:pt x="54877" y="30592"/>
                  </a:lnTo>
                  <a:lnTo>
                    <a:pt x="55522" y="30257"/>
                  </a:lnTo>
                  <a:lnTo>
                    <a:pt x="56167" y="29875"/>
                  </a:lnTo>
                  <a:lnTo>
                    <a:pt x="56836" y="29493"/>
                  </a:lnTo>
                  <a:lnTo>
                    <a:pt x="56836" y="1"/>
                  </a:lnTo>
                  <a:close/>
                </a:path>
              </a:pathLst>
            </a:custGeom>
            <a:solidFill>
              <a:schemeClr val="accent1"/>
            </a:solidFill>
            <a:ln>
              <a:noFill/>
            </a:ln>
            <a:effectLst>
              <a:outerShdw blurRad="142875" dist="47625" dir="738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4973167" y="-6525"/>
              <a:ext cx="1806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1"/>
          <p:cNvGrpSpPr/>
          <p:nvPr/>
        </p:nvGrpSpPr>
        <p:grpSpPr>
          <a:xfrm rot="10800000">
            <a:off x="-21338" y="-5363"/>
            <a:ext cx="1822762" cy="5154238"/>
            <a:chOff x="4159264" y="-6535"/>
            <a:chExt cx="2692808" cy="5154238"/>
          </a:xfrm>
        </p:grpSpPr>
        <p:sp>
          <p:nvSpPr>
            <p:cNvPr id="157" name="Google Shape;157;p11"/>
            <p:cNvSpPr/>
            <p:nvPr/>
          </p:nvSpPr>
          <p:spPr>
            <a:xfrm rot="5400000" flipH="1">
              <a:off x="2046057" y="2109009"/>
              <a:ext cx="5151899" cy="925486"/>
            </a:xfrm>
            <a:custGeom>
              <a:avLst/>
              <a:gdLst/>
              <a:ahLst/>
              <a:cxnLst/>
              <a:rect l="l" t="t" r="r" b="b"/>
              <a:pathLst>
                <a:path w="56836" h="32622" extrusionOk="0">
                  <a:moveTo>
                    <a:pt x="56836" y="1"/>
                  </a:moveTo>
                  <a:lnTo>
                    <a:pt x="0" y="1458"/>
                  </a:lnTo>
                  <a:lnTo>
                    <a:pt x="0" y="5493"/>
                  </a:lnTo>
                  <a:lnTo>
                    <a:pt x="478" y="5446"/>
                  </a:lnTo>
                  <a:lnTo>
                    <a:pt x="1027" y="5446"/>
                  </a:lnTo>
                  <a:lnTo>
                    <a:pt x="1815" y="5470"/>
                  </a:lnTo>
                  <a:lnTo>
                    <a:pt x="2771" y="5541"/>
                  </a:lnTo>
                  <a:lnTo>
                    <a:pt x="3344" y="5613"/>
                  </a:lnTo>
                  <a:lnTo>
                    <a:pt x="3917" y="5708"/>
                  </a:lnTo>
                  <a:lnTo>
                    <a:pt x="4562" y="5804"/>
                  </a:lnTo>
                  <a:lnTo>
                    <a:pt x="5230" y="5947"/>
                  </a:lnTo>
                  <a:lnTo>
                    <a:pt x="5947" y="6114"/>
                  </a:lnTo>
                  <a:lnTo>
                    <a:pt x="6687" y="6305"/>
                  </a:lnTo>
                  <a:lnTo>
                    <a:pt x="7475" y="6544"/>
                  </a:lnTo>
                  <a:lnTo>
                    <a:pt x="8287" y="6807"/>
                  </a:lnTo>
                  <a:lnTo>
                    <a:pt x="9123" y="7117"/>
                  </a:lnTo>
                  <a:lnTo>
                    <a:pt x="10006" y="7476"/>
                  </a:lnTo>
                  <a:lnTo>
                    <a:pt x="10914" y="7882"/>
                  </a:lnTo>
                  <a:lnTo>
                    <a:pt x="11821" y="8335"/>
                  </a:lnTo>
                  <a:lnTo>
                    <a:pt x="12776" y="8813"/>
                  </a:lnTo>
                  <a:lnTo>
                    <a:pt x="13755" y="9386"/>
                  </a:lnTo>
                  <a:lnTo>
                    <a:pt x="14735" y="9983"/>
                  </a:lnTo>
                  <a:lnTo>
                    <a:pt x="15761" y="10652"/>
                  </a:lnTo>
                  <a:lnTo>
                    <a:pt x="16788" y="11368"/>
                  </a:lnTo>
                  <a:lnTo>
                    <a:pt x="17815" y="12156"/>
                  </a:lnTo>
                  <a:lnTo>
                    <a:pt x="18890" y="13016"/>
                  </a:lnTo>
                  <a:lnTo>
                    <a:pt x="19940" y="13947"/>
                  </a:lnTo>
                  <a:lnTo>
                    <a:pt x="21039" y="14950"/>
                  </a:lnTo>
                  <a:lnTo>
                    <a:pt x="22114" y="16025"/>
                  </a:lnTo>
                  <a:lnTo>
                    <a:pt x="25982" y="19965"/>
                  </a:lnTo>
                  <a:lnTo>
                    <a:pt x="27916" y="21923"/>
                  </a:lnTo>
                  <a:lnTo>
                    <a:pt x="28896" y="22854"/>
                  </a:lnTo>
                  <a:lnTo>
                    <a:pt x="29875" y="23786"/>
                  </a:lnTo>
                  <a:lnTo>
                    <a:pt x="30878" y="24693"/>
                  </a:lnTo>
                  <a:lnTo>
                    <a:pt x="31881" y="25577"/>
                  </a:lnTo>
                  <a:lnTo>
                    <a:pt x="32884" y="26413"/>
                  </a:lnTo>
                  <a:lnTo>
                    <a:pt x="33887" y="27225"/>
                  </a:lnTo>
                  <a:lnTo>
                    <a:pt x="34913" y="27989"/>
                  </a:lnTo>
                  <a:lnTo>
                    <a:pt x="35940" y="28729"/>
                  </a:lnTo>
                  <a:lnTo>
                    <a:pt x="36967" y="29398"/>
                  </a:lnTo>
                  <a:lnTo>
                    <a:pt x="38018" y="30019"/>
                  </a:lnTo>
                  <a:lnTo>
                    <a:pt x="38567" y="30305"/>
                  </a:lnTo>
                  <a:lnTo>
                    <a:pt x="39092" y="30592"/>
                  </a:lnTo>
                  <a:lnTo>
                    <a:pt x="39618" y="30854"/>
                  </a:lnTo>
                  <a:lnTo>
                    <a:pt x="40167" y="31093"/>
                  </a:lnTo>
                  <a:lnTo>
                    <a:pt x="40716" y="31332"/>
                  </a:lnTo>
                  <a:lnTo>
                    <a:pt x="41242" y="31547"/>
                  </a:lnTo>
                  <a:lnTo>
                    <a:pt x="41791" y="31738"/>
                  </a:lnTo>
                  <a:lnTo>
                    <a:pt x="42340" y="31905"/>
                  </a:lnTo>
                  <a:lnTo>
                    <a:pt x="42913" y="32072"/>
                  </a:lnTo>
                  <a:lnTo>
                    <a:pt x="43463" y="32216"/>
                  </a:lnTo>
                  <a:lnTo>
                    <a:pt x="44036" y="32335"/>
                  </a:lnTo>
                  <a:lnTo>
                    <a:pt x="44585" y="32430"/>
                  </a:lnTo>
                  <a:lnTo>
                    <a:pt x="45158" y="32502"/>
                  </a:lnTo>
                  <a:lnTo>
                    <a:pt x="45731" y="32574"/>
                  </a:lnTo>
                  <a:lnTo>
                    <a:pt x="46304" y="32598"/>
                  </a:lnTo>
                  <a:lnTo>
                    <a:pt x="46901" y="32622"/>
                  </a:lnTo>
                  <a:lnTo>
                    <a:pt x="47474" y="32622"/>
                  </a:lnTo>
                  <a:lnTo>
                    <a:pt x="48071" y="32574"/>
                  </a:lnTo>
                  <a:lnTo>
                    <a:pt x="48668" y="32526"/>
                  </a:lnTo>
                  <a:lnTo>
                    <a:pt x="49265" y="32454"/>
                  </a:lnTo>
                  <a:lnTo>
                    <a:pt x="49862" y="32359"/>
                  </a:lnTo>
                  <a:lnTo>
                    <a:pt x="50483" y="32216"/>
                  </a:lnTo>
                  <a:lnTo>
                    <a:pt x="51104" y="32072"/>
                  </a:lnTo>
                  <a:lnTo>
                    <a:pt x="51701" y="31905"/>
                  </a:lnTo>
                  <a:lnTo>
                    <a:pt x="52322" y="31690"/>
                  </a:lnTo>
                  <a:lnTo>
                    <a:pt x="52967" y="31451"/>
                  </a:lnTo>
                  <a:lnTo>
                    <a:pt x="53588" y="31213"/>
                  </a:lnTo>
                  <a:lnTo>
                    <a:pt x="54233" y="30926"/>
                  </a:lnTo>
                  <a:lnTo>
                    <a:pt x="54877" y="30592"/>
                  </a:lnTo>
                  <a:lnTo>
                    <a:pt x="55522" y="30257"/>
                  </a:lnTo>
                  <a:lnTo>
                    <a:pt x="56167" y="29875"/>
                  </a:lnTo>
                  <a:lnTo>
                    <a:pt x="56836" y="29493"/>
                  </a:lnTo>
                  <a:lnTo>
                    <a:pt x="56836" y="1"/>
                  </a:lnTo>
                  <a:close/>
                </a:path>
              </a:pathLst>
            </a:custGeom>
            <a:solidFill>
              <a:schemeClr val="accent1"/>
            </a:solidFill>
            <a:ln>
              <a:noFill/>
            </a:ln>
            <a:effectLst>
              <a:outerShdw blurRad="142875" dist="476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4973172" y="-6535"/>
              <a:ext cx="1878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rot="5400000">
            <a:off x="8470825" y="382239"/>
            <a:ext cx="600300" cy="143100"/>
            <a:chOff x="2985700" y="316300"/>
            <a:chExt cx="600300" cy="143100"/>
          </a:xfrm>
        </p:grpSpPr>
        <p:sp>
          <p:nvSpPr>
            <p:cNvPr id="160" name="Google Shape;160;p11"/>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11"/>
          <p:cNvSpPr/>
          <p:nvPr/>
        </p:nvSpPr>
        <p:spPr>
          <a:xfrm>
            <a:off x="3916500" y="17270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64" name="Google Shape;164;p11"/>
          <p:cNvGrpSpPr/>
          <p:nvPr/>
        </p:nvGrpSpPr>
        <p:grpSpPr>
          <a:xfrm>
            <a:off x="258825" y="4805189"/>
            <a:ext cx="600300" cy="143100"/>
            <a:chOff x="2985700" y="316300"/>
            <a:chExt cx="600300" cy="143100"/>
          </a:xfrm>
        </p:grpSpPr>
        <p:sp>
          <p:nvSpPr>
            <p:cNvPr id="165" name="Google Shape;165;p11"/>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2"/>
        <p:cNvGrpSpPr/>
        <p:nvPr/>
      </p:nvGrpSpPr>
      <p:grpSpPr>
        <a:xfrm>
          <a:off x="0" y="0"/>
          <a:ext cx="0" cy="0"/>
          <a:chOff x="0" y="0"/>
          <a:chExt cx="0" cy="0"/>
        </a:xfrm>
      </p:grpSpPr>
      <p:sp>
        <p:nvSpPr>
          <p:cNvPr id="283" name="Google Shape;283;p20"/>
          <p:cNvSpPr/>
          <p:nvPr/>
        </p:nvSpPr>
        <p:spPr>
          <a:xfrm>
            <a:off x="1724100" y="472025"/>
            <a:ext cx="5695800" cy="5187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20"/>
          <p:cNvSpPr txBox="1">
            <a:spLocks noGrp="1"/>
          </p:cNvSpPr>
          <p:nvPr>
            <p:ph type="title"/>
          </p:nvPr>
        </p:nvSpPr>
        <p:spPr>
          <a:xfrm>
            <a:off x="720000" y="445025"/>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20"/>
          <p:cNvSpPr txBox="1">
            <a:spLocks noGrp="1"/>
          </p:cNvSpPr>
          <p:nvPr>
            <p:ph type="title" idx="2"/>
          </p:nvPr>
        </p:nvSpPr>
        <p:spPr>
          <a:xfrm>
            <a:off x="820332" y="2673677"/>
            <a:ext cx="2175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6" name="Google Shape;286;p20"/>
          <p:cNvSpPr txBox="1">
            <a:spLocks noGrp="1"/>
          </p:cNvSpPr>
          <p:nvPr>
            <p:ph type="subTitle" idx="1"/>
          </p:nvPr>
        </p:nvSpPr>
        <p:spPr>
          <a:xfrm>
            <a:off x="719232" y="3067852"/>
            <a:ext cx="2377500" cy="82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7" name="Google Shape;287;p20"/>
          <p:cNvSpPr txBox="1">
            <a:spLocks noGrp="1"/>
          </p:cNvSpPr>
          <p:nvPr>
            <p:ph type="title" idx="3"/>
          </p:nvPr>
        </p:nvSpPr>
        <p:spPr>
          <a:xfrm>
            <a:off x="3491487" y="2673677"/>
            <a:ext cx="2175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8" name="Google Shape;288;p20"/>
          <p:cNvSpPr txBox="1">
            <a:spLocks noGrp="1"/>
          </p:cNvSpPr>
          <p:nvPr>
            <p:ph type="subTitle" idx="4"/>
          </p:nvPr>
        </p:nvSpPr>
        <p:spPr>
          <a:xfrm>
            <a:off x="3390387" y="3067852"/>
            <a:ext cx="2377500" cy="82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9" name="Google Shape;289;p20"/>
          <p:cNvSpPr txBox="1">
            <a:spLocks noGrp="1"/>
          </p:cNvSpPr>
          <p:nvPr>
            <p:ph type="title" idx="5"/>
          </p:nvPr>
        </p:nvSpPr>
        <p:spPr>
          <a:xfrm>
            <a:off x="6162643" y="2673677"/>
            <a:ext cx="2175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0" name="Google Shape;290;p20"/>
          <p:cNvSpPr txBox="1">
            <a:spLocks noGrp="1"/>
          </p:cNvSpPr>
          <p:nvPr>
            <p:ph type="subTitle" idx="6"/>
          </p:nvPr>
        </p:nvSpPr>
        <p:spPr>
          <a:xfrm>
            <a:off x="6061543" y="3067852"/>
            <a:ext cx="2377500" cy="82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1" name="Google Shape;291;p20"/>
          <p:cNvSpPr/>
          <p:nvPr/>
        </p:nvSpPr>
        <p:spPr>
          <a:xfrm rot="5400000">
            <a:off x="8039045" y="3968458"/>
            <a:ext cx="1730426" cy="671107"/>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14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0"/>
          <p:cNvSpPr/>
          <p:nvPr/>
        </p:nvSpPr>
        <p:spPr>
          <a:xfrm rot="5400000">
            <a:off x="8205684" y="4178439"/>
            <a:ext cx="1447097" cy="538848"/>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47625" dir="14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0"/>
          <p:cNvSpPr/>
          <p:nvPr/>
        </p:nvSpPr>
        <p:spPr>
          <a:xfrm flipH="1">
            <a:off x="-160720" y="-123825"/>
            <a:ext cx="1964056" cy="921221"/>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p:nvPr/>
        </p:nvSpPr>
        <p:spPr>
          <a:xfrm flipH="1">
            <a:off x="-163225" y="-67330"/>
            <a:ext cx="1642510" cy="739682"/>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476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p20"/>
          <p:cNvPicPr preferRelativeResize="0"/>
          <p:nvPr/>
        </p:nvPicPr>
        <p:blipFill rotWithShape="1">
          <a:blip r:embed="rId2">
            <a:alphaModFix amt="40000"/>
          </a:blip>
          <a:srcRect l="39" t="27172" r="881" b="40034"/>
          <a:stretch/>
        </p:blipFill>
        <p:spPr>
          <a:xfrm flipH="1">
            <a:off x="1" y="4224025"/>
            <a:ext cx="9208549" cy="919475"/>
          </a:xfrm>
          <a:prstGeom prst="rect">
            <a:avLst/>
          </a:prstGeom>
          <a:noFill/>
          <a:ln>
            <a:noFill/>
          </a:ln>
        </p:spPr>
      </p:pic>
      <p:sp>
        <p:nvSpPr>
          <p:cNvPr id="296" name="Google Shape;296;p20"/>
          <p:cNvSpPr/>
          <p:nvPr/>
        </p:nvSpPr>
        <p:spPr>
          <a:xfrm rot="-5400000" flipH="1">
            <a:off x="8116262" y="80540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97" name="Google Shape;297;p20"/>
          <p:cNvGrpSpPr/>
          <p:nvPr/>
        </p:nvGrpSpPr>
        <p:grpSpPr>
          <a:xfrm rot="-5400000" flipH="1">
            <a:off x="43237" y="4618164"/>
            <a:ext cx="600300" cy="143100"/>
            <a:chOff x="2985700" y="316300"/>
            <a:chExt cx="600300" cy="143100"/>
          </a:xfrm>
        </p:grpSpPr>
        <p:sp>
          <p:nvSpPr>
            <p:cNvPr id="298" name="Google Shape;298;p20"/>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0"/>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0"/>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9"/>
        <p:cNvGrpSpPr/>
        <p:nvPr/>
      </p:nvGrpSpPr>
      <p:grpSpPr>
        <a:xfrm>
          <a:off x="0" y="0"/>
          <a:ext cx="0" cy="0"/>
          <a:chOff x="0" y="0"/>
          <a:chExt cx="0" cy="0"/>
        </a:xfrm>
      </p:grpSpPr>
      <p:grpSp>
        <p:nvGrpSpPr>
          <p:cNvPr id="400" name="Google Shape;400;p25"/>
          <p:cNvGrpSpPr/>
          <p:nvPr/>
        </p:nvGrpSpPr>
        <p:grpSpPr>
          <a:xfrm rot="-5400000" flipH="1">
            <a:off x="4218291" y="228890"/>
            <a:ext cx="779280" cy="9215261"/>
            <a:chOff x="4159264" y="-6535"/>
            <a:chExt cx="1096805" cy="5154237"/>
          </a:xfrm>
        </p:grpSpPr>
        <p:sp>
          <p:nvSpPr>
            <p:cNvPr id="401" name="Google Shape;401;p25"/>
            <p:cNvSpPr/>
            <p:nvPr/>
          </p:nvSpPr>
          <p:spPr>
            <a:xfrm rot="5400000" flipH="1">
              <a:off x="2046057" y="2109009"/>
              <a:ext cx="5151899" cy="925486"/>
            </a:xfrm>
            <a:custGeom>
              <a:avLst/>
              <a:gdLst/>
              <a:ahLst/>
              <a:cxnLst/>
              <a:rect l="l" t="t" r="r" b="b"/>
              <a:pathLst>
                <a:path w="56836" h="32622" extrusionOk="0">
                  <a:moveTo>
                    <a:pt x="56836" y="1"/>
                  </a:moveTo>
                  <a:lnTo>
                    <a:pt x="0" y="1458"/>
                  </a:lnTo>
                  <a:lnTo>
                    <a:pt x="0" y="5493"/>
                  </a:lnTo>
                  <a:lnTo>
                    <a:pt x="478" y="5446"/>
                  </a:lnTo>
                  <a:lnTo>
                    <a:pt x="1027" y="5446"/>
                  </a:lnTo>
                  <a:lnTo>
                    <a:pt x="1815" y="5470"/>
                  </a:lnTo>
                  <a:lnTo>
                    <a:pt x="2771" y="5541"/>
                  </a:lnTo>
                  <a:lnTo>
                    <a:pt x="3344" y="5613"/>
                  </a:lnTo>
                  <a:lnTo>
                    <a:pt x="3917" y="5708"/>
                  </a:lnTo>
                  <a:lnTo>
                    <a:pt x="4562" y="5804"/>
                  </a:lnTo>
                  <a:lnTo>
                    <a:pt x="5230" y="5947"/>
                  </a:lnTo>
                  <a:lnTo>
                    <a:pt x="5947" y="6114"/>
                  </a:lnTo>
                  <a:lnTo>
                    <a:pt x="6687" y="6305"/>
                  </a:lnTo>
                  <a:lnTo>
                    <a:pt x="7475" y="6544"/>
                  </a:lnTo>
                  <a:lnTo>
                    <a:pt x="8287" y="6807"/>
                  </a:lnTo>
                  <a:lnTo>
                    <a:pt x="9123" y="7117"/>
                  </a:lnTo>
                  <a:lnTo>
                    <a:pt x="10006" y="7476"/>
                  </a:lnTo>
                  <a:lnTo>
                    <a:pt x="10914" y="7882"/>
                  </a:lnTo>
                  <a:lnTo>
                    <a:pt x="11821" y="8335"/>
                  </a:lnTo>
                  <a:lnTo>
                    <a:pt x="12776" y="8813"/>
                  </a:lnTo>
                  <a:lnTo>
                    <a:pt x="13755" y="9386"/>
                  </a:lnTo>
                  <a:lnTo>
                    <a:pt x="14735" y="9983"/>
                  </a:lnTo>
                  <a:lnTo>
                    <a:pt x="15761" y="10652"/>
                  </a:lnTo>
                  <a:lnTo>
                    <a:pt x="16788" y="11368"/>
                  </a:lnTo>
                  <a:lnTo>
                    <a:pt x="17815" y="12156"/>
                  </a:lnTo>
                  <a:lnTo>
                    <a:pt x="18890" y="13016"/>
                  </a:lnTo>
                  <a:lnTo>
                    <a:pt x="19940" y="13947"/>
                  </a:lnTo>
                  <a:lnTo>
                    <a:pt x="21039" y="14950"/>
                  </a:lnTo>
                  <a:lnTo>
                    <a:pt x="22114" y="16025"/>
                  </a:lnTo>
                  <a:lnTo>
                    <a:pt x="25982" y="19965"/>
                  </a:lnTo>
                  <a:lnTo>
                    <a:pt x="27916" y="21923"/>
                  </a:lnTo>
                  <a:lnTo>
                    <a:pt x="28896" y="22854"/>
                  </a:lnTo>
                  <a:lnTo>
                    <a:pt x="29875" y="23786"/>
                  </a:lnTo>
                  <a:lnTo>
                    <a:pt x="30878" y="24693"/>
                  </a:lnTo>
                  <a:lnTo>
                    <a:pt x="31881" y="25577"/>
                  </a:lnTo>
                  <a:lnTo>
                    <a:pt x="32884" y="26413"/>
                  </a:lnTo>
                  <a:lnTo>
                    <a:pt x="33887" y="27225"/>
                  </a:lnTo>
                  <a:lnTo>
                    <a:pt x="34913" y="27989"/>
                  </a:lnTo>
                  <a:lnTo>
                    <a:pt x="35940" y="28729"/>
                  </a:lnTo>
                  <a:lnTo>
                    <a:pt x="36967" y="29398"/>
                  </a:lnTo>
                  <a:lnTo>
                    <a:pt x="38018" y="30019"/>
                  </a:lnTo>
                  <a:lnTo>
                    <a:pt x="38567" y="30305"/>
                  </a:lnTo>
                  <a:lnTo>
                    <a:pt x="39092" y="30592"/>
                  </a:lnTo>
                  <a:lnTo>
                    <a:pt x="39618" y="30854"/>
                  </a:lnTo>
                  <a:lnTo>
                    <a:pt x="40167" y="31093"/>
                  </a:lnTo>
                  <a:lnTo>
                    <a:pt x="40716" y="31332"/>
                  </a:lnTo>
                  <a:lnTo>
                    <a:pt x="41242" y="31547"/>
                  </a:lnTo>
                  <a:lnTo>
                    <a:pt x="41791" y="31738"/>
                  </a:lnTo>
                  <a:lnTo>
                    <a:pt x="42340" y="31905"/>
                  </a:lnTo>
                  <a:lnTo>
                    <a:pt x="42913" y="32072"/>
                  </a:lnTo>
                  <a:lnTo>
                    <a:pt x="43463" y="32216"/>
                  </a:lnTo>
                  <a:lnTo>
                    <a:pt x="44036" y="32335"/>
                  </a:lnTo>
                  <a:lnTo>
                    <a:pt x="44585" y="32430"/>
                  </a:lnTo>
                  <a:lnTo>
                    <a:pt x="45158" y="32502"/>
                  </a:lnTo>
                  <a:lnTo>
                    <a:pt x="45731" y="32574"/>
                  </a:lnTo>
                  <a:lnTo>
                    <a:pt x="46304" y="32598"/>
                  </a:lnTo>
                  <a:lnTo>
                    <a:pt x="46901" y="32622"/>
                  </a:lnTo>
                  <a:lnTo>
                    <a:pt x="47474" y="32622"/>
                  </a:lnTo>
                  <a:lnTo>
                    <a:pt x="48071" y="32574"/>
                  </a:lnTo>
                  <a:lnTo>
                    <a:pt x="48668" y="32526"/>
                  </a:lnTo>
                  <a:lnTo>
                    <a:pt x="49265" y="32454"/>
                  </a:lnTo>
                  <a:lnTo>
                    <a:pt x="49862" y="32359"/>
                  </a:lnTo>
                  <a:lnTo>
                    <a:pt x="50483" y="32216"/>
                  </a:lnTo>
                  <a:lnTo>
                    <a:pt x="51104" y="32072"/>
                  </a:lnTo>
                  <a:lnTo>
                    <a:pt x="51701" y="31905"/>
                  </a:lnTo>
                  <a:lnTo>
                    <a:pt x="52322" y="31690"/>
                  </a:lnTo>
                  <a:lnTo>
                    <a:pt x="52967" y="31451"/>
                  </a:lnTo>
                  <a:lnTo>
                    <a:pt x="53588" y="31213"/>
                  </a:lnTo>
                  <a:lnTo>
                    <a:pt x="54233" y="30926"/>
                  </a:lnTo>
                  <a:lnTo>
                    <a:pt x="54877" y="30592"/>
                  </a:lnTo>
                  <a:lnTo>
                    <a:pt x="55522" y="30257"/>
                  </a:lnTo>
                  <a:lnTo>
                    <a:pt x="56167" y="29875"/>
                  </a:lnTo>
                  <a:lnTo>
                    <a:pt x="56836" y="29493"/>
                  </a:lnTo>
                  <a:lnTo>
                    <a:pt x="56836" y="1"/>
                  </a:lnTo>
                  <a:close/>
                </a:path>
              </a:pathLst>
            </a:custGeom>
            <a:solidFill>
              <a:schemeClr val="accent1"/>
            </a:solidFill>
            <a:ln>
              <a:noFill/>
            </a:ln>
            <a:effectLst>
              <a:outerShdw blurRad="142875" dist="47625" dir="174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4973169" y="-6535"/>
              <a:ext cx="282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25"/>
          <p:cNvSpPr/>
          <p:nvPr/>
        </p:nvSpPr>
        <p:spPr>
          <a:xfrm rot="10800000" flipH="1">
            <a:off x="232816" y="478980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4" name="Google Shape;404;p25"/>
          <p:cNvSpPr/>
          <p:nvPr/>
        </p:nvSpPr>
        <p:spPr>
          <a:xfrm flipH="1">
            <a:off x="-149050" y="-161875"/>
            <a:ext cx="2502624" cy="970587"/>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76200" dir="35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flipH="1">
            <a:off x="-152230" y="-102353"/>
            <a:ext cx="2092885" cy="779332"/>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66675" dir="35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6"/>
        <p:cNvGrpSpPr/>
        <p:nvPr/>
      </p:nvGrpSpPr>
      <p:grpSpPr>
        <a:xfrm>
          <a:off x="0" y="0"/>
          <a:ext cx="0" cy="0"/>
          <a:chOff x="0" y="0"/>
          <a:chExt cx="0" cy="0"/>
        </a:xfrm>
      </p:grpSpPr>
      <p:grpSp>
        <p:nvGrpSpPr>
          <p:cNvPr id="407" name="Google Shape;407;p26"/>
          <p:cNvGrpSpPr/>
          <p:nvPr/>
        </p:nvGrpSpPr>
        <p:grpSpPr>
          <a:xfrm rot="5400000">
            <a:off x="4199734" y="247480"/>
            <a:ext cx="742428" cy="9141555"/>
            <a:chOff x="4159264" y="-6535"/>
            <a:chExt cx="1096805" cy="5154237"/>
          </a:xfrm>
        </p:grpSpPr>
        <p:sp>
          <p:nvSpPr>
            <p:cNvPr id="408" name="Google Shape;408;p26"/>
            <p:cNvSpPr/>
            <p:nvPr/>
          </p:nvSpPr>
          <p:spPr>
            <a:xfrm rot="5400000" flipH="1">
              <a:off x="2046057" y="2109009"/>
              <a:ext cx="5151899" cy="925486"/>
            </a:xfrm>
            <a:custGeom>
              <a:avLst/>
              <a:gdLst/>
              <a:ahLst/>
              <a:cxnLst/>
              <a:rect l="l" t="t" r="r" b="b"/>
              <a:pathLst>
                <a:path w="56836" h="32622" extrusionOk="0">
                  <a:moveTo>
                    <a:pt x="56836" y="1"/>
                  </a:moveTo>
                  <a:lnTo>
                    <a:pt x="0" y="1458"/>
                  </a:lnTo>
                  <a:lnTo>
                    <a:pt x="0" y="5493"/>
                  </a:lnTo>
                  <a:lnTo>
                    <a:pt x="478" y="5446"/>
                  </a:lnTo>
                  <a:lnTo>
                    <a:pt x="1027" y="5446"/>
                  </a:lnTo>
                  <a:lnTo>
                    <a:pt x="1815" y="5470"/>
                  </a:lnTo>
                  <a:lnTo>
                    <a:pt x="2771" y="5541"/>
                  </a:lnTo>
                  <a:lnTo>
                    <a:pt x="3344" y="5613"/>
                  </a:lnTo>
                  <a:lnTo>
                    <a:pt x="3917" y="5708"/>
                  </a:lnTo>
                  <a:lnTo>
                    <a:pt x="4562" y="5804"/>
                  </a:lnTo>
                  <a:lnTo>
                    <a:pt x="5230" y="5947"/>
                  </a:lnTo>
                  <a:lnTo>
                    <a:pt x="5947" y="6114"/>
                  </a:lnTo>
                  <a:lnTo>
                    <a:pt x="6687" y="6305"/>
                  </a:lnTo>
                  <a:lnTo>
                    <a:pt x="7475" y="6544"/>
                  </a:lnTo>
                  <a:lnTo>
                    <a:pt x="8287" y="6807"/>
                  </a:lnTo>
                  <a:lnTo>
                    <a:pt x="9123" y="7117"/>
                  </a:lnTo>
                  <a:lnTo>
                    <a:pt x="10006" y="7476"/>
                  </a:lnTo>
                  <a:lnTo>
                    <a:pt x="10914" y="7882"/>
                  </a:lnTo>
                  <a:lnTo>
                    <a:pt x="11821" y="8335"/>
                  </a:lnTo>
                  <a:lnTo>
                    <a:pt x="12776" y="8813"/>
                  </a:lnTo>
                  <a:lnTo>
                    <a:pt x="13755" y="9386"/>
                  </a:lnTo>
                  <a:lnTo>
                    <a:pt x="14735" y="9983"/>
                  </a:lnTo>
                  <a:lnTo>
                    <a:pt x="15761" y="10652"/>
                  </a:lnTo>
                  <a:lnTo>
                    <a:pt x="16788" y="11368"/>
                  </a:lnTo>
                  <a:lnTo>
                    <a:pt x="17815" y="12156"/>
                  </a:lnTo>
                  <a:lnTo>
                    <a:pt x="18890" y="13016"/>
                  </a:lnTo>
                  <a:lnTo>
                    <a:pt x="19940" y="13947"/>
                  </a:lnTo>
                  <a:lnTo>
                    <a:pt x="21039" y="14950"/>
                  </a:lnTo>
                  <a:lnTo>
                    <a:pt x="22114" y="16025"/>
                  </a:lnTo>
                  <a:lnTo>
                    <a:pt x="25982" y="19965"/>
                  </a:lnTo>
                  <a:lnTo>
                    <a:pt x="27916" y="21923"/>
                  </a:lnTo>
                  <a:lnTo>
                    <a:pt x="28896" y="22854"/>
                  </a:lnTo>
                  <a:lnTo>
                    <a:pt x="29875" y="23786"/>
                  </a:lnTo>
                  <a:lnTo>
                    <a:pt x="30878" y="24693"/>
                  </a:lnTo>
                  <a:lnTo>
                    <a:pt x="31881" y="25577"/>
                  </a:lnTo>
                  <a:lnTo>
                    <a:pt x="32884" y="26413"/>
                  </a:lnTo>
                  <a:lnTo>
                    <a:pt x="33887" y="27225"/>
                  </a:lnTo>
                  <a:lnTo>
                    <a:pt x="34913" y="27989"/>
                  </a:lnTo>
                  <a:lnTo>
                    <a:pt x="35940" y="28729"/>
                  </a:lnTo>
                  <a:lnTo>
                    <a:pt x="36967" y="29398"/>
                  </a:lnTo>
                  <a:lnTo>
                    <a:pt x="38018" y="30019"/>
                  </a:lnTo>
                  <a:lnTo>
                    <a:pt x="38567" y="30305"/>
                  </a:lnTo>
                  <a:lnTo>
                    <a:pt x="39092" y="30592"/>
                  </a:lnTo>
                  <a:lnTo>
                    <a:pt x="39618" y="30854"/>
                  </a:lnTo>
                  <a:lnTo>
                    <a:pt x="40167" y="31093"/>
                  </a:lnTo>
                  <a:lnTo>
                    <a:pt x="40716" y="31332"/>
                  </a:lnTo>
                  <a:lnTo>
                    <a:pt x="41242" y="31547"/>
                  </a:lnTo>
                  <a:lnTo>
                    <a:pt x="41791" y="31738"/>
                  </a:lnTo>
                  <a:lnTo>
                    <a:pt x="42340" y="31905"/>
                  </a:lnTo>
                  <a:lnTo>
                    <a:pt x="42913" y="32072"/>
                  </a:lnTo>
                  <a:lnTo>
                    <a:pt x="43463" y="32216"/>
                  </a:lnTo>
                  <a:lnTo>
                    <a:pt x="44036" y="32335"/>
                  </a:lnTo>
                  <a:lnTo>
                    <a:pt x="44585" y="32430"/>
                  </a:lnTo>
                  <a:lnTo>
                    <a:pt x="45158" y="32502"/>
                  </a:lnTo>
                  <a:lnTo>
                    <a:pt x="45731" y="32574"/>
                  </a:lnTo>
                  <a:lnTo>
                    <a:pt x="46304" y="32598"/>
                  </a:lnTo>
                  <a:lnTo>
                    <a:pt x="46901" y="32622"/>
                  </a:lnTo>
                  <a:lnTo>
                    <a:pt x="47474" y="32622"/>
                  </a:lnTo>
                  <a:lnTo>
                    <a:pt x="48071" y="32574"/>
                  </a:lnTo>
                  <a:lnTo>
                    <a:pt x="48668" y="32526"/>
                  </a:lnTo>
                  <a:lnTo>
                    <a:pt x="49265" y="32454"/>
                  </a:lnTo>
                  <a:lnTo>
                    <a:pt x="49862" y="32359"/>
                  </a:lnTo>
                  <a:lnTo>
                    <a:pt x="50483" y="32216"/>
                  </a:lnTo>
                  <a:lnTo>
                    <a:pt x="51104" y="32072"/>
                  </a:lnTo>
                  <a:lnTo>
                    <a:pt x="51701" y="31905"/>
                  </a:lnTo>
                  <a:lnTo>
                    <a:pt x="52322" y="31690"/>
                  </a:lnTo>
                  <a:lnTo>
                    <a:pt x="52967" y="31451"/>
                  </a:lnTo>
                  <a:lnTo>
                    <a:pt x="53588" y="31213"/>
                  </a:lnTo>
                  <a:lnTo>
                    <a:pt x="54233" y="30926"/>
                  </a:lnTo>
                  <a:lnTo>
                    <a:pt x="54877" y="30592"/>
                  </a:lnTo>
                  <a:lnTo>
                    <a:pt x="55522" y="30257"/>
                  </a:lnTo>
                  <a:lnTo>
                    <a:pt x="56167" y="29875"/>
                  </a:lnTo>
                  <a:lnTo>
                    <a:pt x="56836" y="29493"/>
                  </a:lnTo>
                  <a:lnTo>
                    <a:pt x="56836" y="1"/>
                  </a:lnTo>
                  <a:close/>
                </a:path>
              </a:pathLst>
            </a:custGeom>
            <a:solidFill>
              <a:schemeClr val="accent1"/>
            </a:solidFill>
            <a:ln>
              <a:noFill/>
            </a:ln>
            <a:effectLst>
              <a:outerShdw blurRad="142875" dist="47625" dir="174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973169" y="-6535"/>
              <a:ext cx="282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26"/>
          <p:cNvSpPr/>
          <p:nvPr/>
        </p:nvSpPr>
        <p:spPr>
          <a:xfrm rot="10800000">
            <a:off x="7598200" y="478980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1" name="Google Shape;411;p26"/>
          <p:cNvSpPr/>
          <p:nvPr/>
        </p:nvSpPr>
        <p:spPr>
          <a:xfrm>
            <a:off x="7200160" y="-161875"/>
            <a:ext cx="2502624" cy="970587"/>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76200" dir="78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7613080" y="-102353"/>
            <a:ext cx="2092885" cy="779332"/>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66675" dir="78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42855"/>
            <a:ext cx="7708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Cormorant Unicase"/>
              <a:buNone/>
              <a:defRPr sz="2800" b="1">
                <a:solidFill>
                  <a:schemeClr val="dk1"/>
                </a:solidFill>
                <a:latin typeface="Cormorant Unicase"/>
                <a:ea typeface="Cormorant Unicase"/>
                <a:cs typeface="Cormorant Unicase"/>
                <a:sym typeface="Cormorant Unicase"/>
              </a:defRPr>
            </a:lvl1pPr>
            <a:lvl2pPr lvl="1"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1pPr>
            <a:lvl2pPr marL="914400" lvl="1"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2pPr>
            <a:lvl3pPr marL="1371600" lvl="2"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3pPr>
            <a:lvl4pPr marL="1828800" lvl="3"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4pPr>
            <a:lvl5pPr marL="2286000" lvl="4"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5pPr>
            <a:lvl6pPr marL="2743200" lvl="5"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6pPr>
            <a:lvl7pPr marL="3200400" lvl="6"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7pPr>
            <a:lvl8pPr marL="3657600" lvl="7"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8pPr>
            <a:lvl9pPr marL="4114800" lvl="8"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7" r:id="rId5"/>
    <p:sldLayoutId id="2147483658" r:id="rId6"/>
    <p:sldLayoutId id="2147483666"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grpSp>
        <p:nvGrpSpPr>
          <p:cNvPr id="421" name="Google Shape;421;p29"/>
          <p:cNvGrpSpPr/>
          <p:nvPr/>
        </p:nvGrpSpPr>
        <p:grpSpPr>
          <a:xfrm>
            <a:off x="6106331" y="1068700"/>
            <a:ext cx="2974500" cy="3006100"/>
            <a:chOff x="5456250" y="1056188"/>
            <a:chExt cx="2974500" cy="3006100"/>
          </a:xfrm>
        </p:grpSpPr>
        <p:sp>
          <p:nvSpPr>
            <p:cNvPr id="422" name="Google Shape;422;p29"/>
            <p:cNvSpPr/>
            <p:nvPr/>
          </p:nvSpPr>
          <p:spPr>
            <a:xfrm>
              <a:off x="5456250" y="1056188"/>
              <a:ext cx="1174925" cy="1175525"/>
            </a:xfrm>
            <a:custGeom>
              <a:avLst/>
              <a:gdLst/>
              <a:ahLst/>
              <a:cxnLst/>
              <a:rect l="l" t="t" r="r" b="b"/>
              <a:pathLst>
                <a:path w="46997" h="47021" extrusionOk="0">
                  <a:moveTo>
                    <a:pt x="0" y="0"/>
                  </a:moveTo>
                  <a:lnTo>
                    <a:pt x="0" y="1218"/>
                  </a:lnTo>
                  <a:lnTo>
                    <a:pt x="48" y="2436"/>
                  </a:lnTo>
                  <a:lnTo>
                    <a:pt x="119" y="3630"/>
                  </a:lnTo>
                  <a:lnTo>
                    <a:pt x="239" y="4824"/>
                  </a:lnTo>
                  <a:lnTo>
                    <a:pt x="382" y="5994"/>
                  </a:lnTo>
                  <a:lnTo>
                    <a:pt x="525" y="7165"/>
                  </a:lnTo>
                  <a:lnTo>
                    <a:pt x="716" y="8335"/>
                  </a:lnTo>
                  <a:lnTo>
                    <a:pt x="955" y="9481"/>
                  </a:lnTo>
                  <a:lnTo>
                    <a:pt x="1194" y="10627"/>
                  </a:lnTo>
                  <a:lnTo>
                    <a:pt x="1481" y="11750"/>
                  </a:lnTo>
                  <a:lnTo>
                    <a:pt x="1767" y="12872"/>
                  </a:lnTo>
                  <a:lnTo>
                    <a:pt x="2101" y="13994"/>
                  </a:lnTo>
                  <a:lnTo>
                    <a:pt x="2460" y="15093"/>
                  </a:lnTo>
                  <a:lnTo>
                    <a:pt x="2842" y="16167"/>
                  </a:lnTo>
                  <a:lnTo>
                    <a:pt x="3248" y="17242"/>
                  </a:lnTo>
                  <a:lnTo>
                    <a:pt x="3678" y="18317"/>
                  </a:lnTo>
                  <a:lnTo>
                    <a:pt x="4155" y="19344"/>
                  </a:lnTo>
                  <a:lnTo>
                    <a:pt x="4633" y="20394"/>
                  </a:lnTo>
                  <a:lnTo>
                    <a:pt x="5134" y="21397"/>
                  </a:lnTo>
                  <a:lnTo>
                    <a:pt x="5660" y="22424"/>
                  </a:lnTo>
                  <a:lnTo>
                    <a:pt x="6209" y="23403"/>
                  </a:lnTo>
                  <a:lnTo>
                    <a:pt x="6806" y="24382"/>
                  </a:lnTo>
                  <a:lnTo>
                    <a:pt x="7403" y="25337"/>
                  </a:lnTo>
                  <a:lnTo>
                    <a:pt x="8024" y="26293"/>
                  </a:lnTo>
                  <a:lnTo>
                    <a:pt x="8669" y="27224"/>
                  </a:lnTo>
                  <a:lnTo>
                    <a:pt x="9337" y="28131"/>
                  </a:lnTo>
                  <a:lnTo>
                    <a:pt x="10030" y="29039"/>
                  </a:lnTo>
                  <a:lnTo>
                    <a:pt x="10722" y="29899"/>
                  </a:lnTo>
                  <a:lnTo>
                    <a:pt x="11463" y="30758"/>
                  </a:lnTo>
                  <a:lnTo>
                    <a:pt x="12203" y="31618"/>
                  </a:lnTo>
                  <a:lnTo>
                    <a:pt x="12967" y="32430"/>
                  </a:lnTo>
                  <a:lnTo>
                    <a:pt x="13755" y="33242"/>
                  </a:lnTo>
                  <a:lnTo>
                    <a:pt x="14567" y="34030"/>
                  </a:lnTo>
                  <a:lnTo>
                    <a:pt x="15403" y="34794"/>
                  </a:lnTo>
                  <a:lnTo>
                    <a:pt x="16239" y="35558"/>
                  </a:lnTo>
                  <a:lnTo>
                    <a:pt x="17098" y="36275"/>
                  </a:lnTo>
                  <a:lnTo>
                    <a:pt x="17982" y="36991"/>
                  </a:lnTo>
                  <a:lnTo>
                    <a:pt x="18865" y="37684"/>
                  </a:lnTo>
                  <a:lnTo>
                    <a:pt x="19797" y="38352"/>
                  </a:lnTo>
                  <a:lnTo>
                    <a:pt x="20704" y="38973"/>
                  </a:lnTo>
                  <a:lnTo>
                    <a:pt x="21659" y="39618"/>
                  </a:lnTo>
                  <a:lnTo>
                    <a:pt x="22615" y="40215"/>
                  </a:lnTo>
                  <a:lnTo>
                    <a:pt x="23594" y="40788"/>
                  </a:lnTo>
                  <a:lnTo>
                    <a:pt x="24597" y="41337"/>
                  </a:lnTo>
                  <a:lnTo>
                    <a:pt x="25600" y="41863"/>
                  </a:lnTo>
                  <a:lnTo>
                    <a:pt x="26627" y="42388"/>
                  </a:lnTo>
                  <a:lnTo>
                    <a:pt x="27653" y="42866"/>
                  </a:lnTo>
                  <a:lnTo>
                    <a:pt x="28704" y="43319"/>
                  </a:lnTo>
                  <a:lnTo>
                    <a:pt x="29755" y="43749"/>
                  </a:lnTo>
                  <a:lnTo>
                    <a:pt x="30829" y="44155"/>
                  </a:lnTo>
                  <a:lnTo>
                    <a:pt x="31928" y="44537"/>
                  </a:lnTo>
                  <a:lnTo>
                    <a:pt x="33026" y="44895"/>
                  </a:lnTo>
                  <a:lnTo>
                    <a:pt x="34125" y="45230"/>
                  </a:lnTo>
                  <a:lnTo>
                    <a:pt x="35247" y="45540"/>
                  </a:lnTo>
                  <a:lnTo>
                    <a:pt x="36370" y="45803"/>
                  </a:lnTo>
                  <a:lnTo>
                    <a:pt x="37516" y="46066"/>
                  </a:lnTo>
                  <a:lnTo>
                    <a:pt x="38686" y="46281"/>
                  </a:lnTo>
                  <a:lnTo>
                    <a:pt x="39832" y="46472"/>
                  </a:lnTo>
                  <a:lnTo>
                    <a:pt x="41002" y="46639"/>
                  </a:lnTo>
                  <a:lnTo>
                    <a:pt x="42196" y="46758"/>
                  </a:lnTo>
                  <a:lnTo>
                    <a:pt x="43367" y="46878"/>
                  </a:lnTo>
                  <a:lnTo>
                    <a:pt x="44585" y="46949"/>
                  </a:lnTo>
                  <a:lnTo>
                    <a:pt x="45779" y="46997"/>
                  </a:lnTo>
                  <a:lnTo>
                    <a:pt x="46996" y="47021"/>
                  </a:lnTo>
                  <a:lnTo>
                    <a:pt x="46996" y="0"/>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7255800" y="2887363"/>
              <a:ext cx="1174950" cy="1174925"/>
            </a:xfrm>
            <a:custGeom>
              <a:avLst/>
              <a:gdLst/>
              <a:ahLst/>
              <a:cxnLst/>
              <a:rect l="l" t="t" r="r" b="b"/>
              <a:pathLst>
                <a:path w="46998" h="46997" extrusionOk="0">
                  <a:moveTo>
                    <a:pt x="1" y="0"/>
                  </a:moveTo>
                  <a:lnTo>
                    <a:pt x="1" y="46997"/>
                  </a:lnTo>
                  <a:lnTo>
                    <a:pt x="46997" y="46997"/>
                  </a:lnTo>
                  <a:lnTo>
                    <a:pt x="46997" y="45779"/>
                  </a:lnTo>
                  <a:lnTo>
                    <a:pt x="46949" y="44585"/>
                  </a:lnTo>
                  <a:lnTo>
                    <a:pt x="46854" y="43391"/>
                  </a:lnTo>
                  <a:lnTo>
                    <a:pt x="46758" y="42197"/>
                  </a:lnTo>
                  <a:lnTo>
                    <a:pt x="46615" y="41003"/>
                  </a:lnTo>
                  <a:lnTo>
                    <a:pt x="46448" y="39833"/>
                  </a:lnTo>
                  <a:lnTo>
                    <a:pt x="46257" y="38687"/>
                  </a:lnTo>
                  <a:lnTo>
                    <a:pt x="46042" y="37517"/>
                  </a:lnTo>
                  <a:lnTo>
                    <a:pt x="45803" y="36394"/>
                  </a:lnTo>
                  <a:lnTo>
                    <a:pt x="45517" y="35248"/>
                  </a:lnTo>
                  <a:lnTo>
                    <a:pt x="45206" y="34126"/>
                  </a:lnTo>
                  <a:lnTo>
                    <a:pt x="44896" y="33027"/>
                  </a:lnTo>
                  <a:lnTo>
                    <a:pt x="44537" y="31929"/>
                  </a:lnTo>
                  <a:lnTo>
                    <a:pt x="44155" y="30830"/>
                  </a:lnTo>
                  <a:lnTo>
                    <a:pt x="43749" y="29755"/>
                  </a:lnTo>
                  <a:lnTo>
                    <a:pt x="43296" y="28705"/>
                  </a:lnTo>
                  <a:lnTo>
                    <a:pt x="42842" y="27654"/>
                  </a:lnTo>
                  <a:lnTo>
                    <a:pt x="42364" y="26627"/>
                  </a:lnTo>
                  <a:lnTo>
                    <a:pt x="41863" y="25600"/>
                  </a:lnTo>
                  <a:lnTo>
                    <a:pt x="41338" y="24597"/>
                  </a:lnTo>
                  <a:lnTo>
                    <a:pt x="40764" y="23594"/>
                  </a:lnTo>
                  <a:lnTo>
                    <a:pt x="40191" y="22615"/>
                  </a:lnTo>
                  <a:lnTo>
                    <a:pt x="39594" y="21660"/>
                  </a:lnTo>
                  <a:lnTo>
                    <a:pt x="38973" y="20729"/>
                  </a:lnTo>
                  <a:lnTo>
                    <a:pt x="38329" y="19797"/>
                  </a:lnTo>
                  <a:lnTo>
                    <a:pt x="37660" y="18866"/>
                  </a:lnTo>
                  <a:lnTo>
                    <a:pt x="36967" y="17982"/>
                  </a:lnTo>
                  <a:lnTo>
                    <a:pt x="36275" y="17099"/>
                  </a:lnTo>
                  <a:lnTo>
                    <a:pt x="35535" y="16239"/>
                  </a:lnTo>
                  <a:lnTo>
                    <a:pt x="34794" y="15403"/>
                  </a:lnTo>
                  <a:lnTo>
                    <a:pt x="34030" y="14568"/>
                  </a:lnTo>
                  <a:lnTo>
                    <a:pt x="33242" y="13756"/>
                  </a:lnTo>
                  <a:lnTo>
                    <a:pt x="32430" y="12968"/>
                  </a:lnTo>
                  <a:lnTo>
                    <a:pt x="31594" y="12203"/>
                  </a:lnTo>
                  <a:lnTo>
                    <a:pt x="30759" y="11463"/>
                  </a:lnTo>
                  <a:lnTo>
                    <a:pt x="29899" y="10723"/>
                  </a:lnTo>
                  <a:lnTo>
                    <a:pt x="29015" y="10030"/>
                  </a:lnTo>
                  <a:lnTo>
                    <a:pt x="28132" y="9338"/>
                  </a:lnTo>
                  <a:lnTo>
                    <a:pt x="27200" y="8669"/>
                  </a:lnTo>
                  <a:lnTo>
                    <a:pt x="26269" y="8024"/>
                  </a:lnTo>
                  <a:lnTo>
                    <a:pt x="25338" y="7403"/>
                  </a:lnTo>
                  <a:lnTo>
                    <a:pt x="24383" y="6806"/>
                  </a:lnTo>
                  <a:lnTo>
                    <a:pt x="23403" y="6233"/>
                  </a:lnTo>
                  <a:lnTo>
                    <a:pt x="22400" y="5660"/>
                  </a:lnTo>
                  <a:lnTo>
                    <a:pt x="21397" y="5135"/>
                  </a:lnTo>
                  <a:lnTo>
                    <a:pt x="20371" y="4633"/>
                  </a:lnTo>
                  <a:lnTo>
                    <a:pt x="19344" y="4156"/>
                  </a:lnTo>
                  <a:lnTo>
                    <a:pt x="18293" y="3702"/>
                  </a:lnTo>
                  <a:lnTo>
                    <a:pt x="17242" y="3248"/>
                  </a:lnTo>
                  <a:lnTo>
                    <a:pt x="16168" y="2842"/>
                  </a:lnTo>
                  <a:lnTo>
                    <a:pt x="15069" y="2460"/>
                  </a:lnTo>
                  <a:lnTo>
                    <a:pt x="13971" y="2102"/>
                  </a:lnTo>
                  <a:lnTo>
                    <a:pt x="12872" y="1792"/>
                  </a:lnTo>
                  <a:lnTo>
                    <a:pt x="11750" y="1481"/>
                  </a:lnTo>
                  <a:lnTo>
                    <a:pt x="10604" y="1195"/>
                  </a:lnTo>
                  <a:lnTo>
                    <a:pt x="9481" y="956"/>
                  </a:lnTo>
                  <a:lnTo>
                    <a:pt x="8311" y="741"/>
                  </a:lnTo>
                  <a:lnTo>
                    <a:pt x="7165" y="550"/>
                  </a:lnTo>
                  <a:lnTo>
                    <a:pt x="5995" y="383"/>
                  </a:lnTo>
                  <a:lnTo>
                    <a:pt x="4801" y="239"/>
                  </a:lnTo>
                  <a:lnTo>
                    <a:pt x="3607" y="144"/>
                  </a:lnTo>
                  <a:lnTo>
                    <a:pt x="2413" y="48"/>
                  </a:lnTo>
                  <a:lnTo>
                    <a:pt x="1219" y="24"/>
                  </a:lnTo>
                  <a:lnTo>
                    <a:pt x="1" y="0"/>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29"/>
          <p:cNvSpPr/>
          <p:nvPr/>
        </p:nvSpPr>
        <p:spPr>
          <a:xfrm>
            <a:off x="787350" y="2937438"/>
            <a:ext cx="4672500" cy="1812586"/>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5" name="Google Shape;425;p29"/>
          <p:cNvSpPr txBox="1">
            <a:spLocks noGrp="1"/>
          </p:cNvSpPr>
          <p:nvPr>
            <p:ph type="ctrTitle"/>
          </p:nvPr>
        </p:nvSpPr>
        <p:spPr>
          <a:xfrm>
            <a:off x="965942" y="448837"/>
            <a:ext cx="5434857" cy="266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solidFill>
                  <a:schemeClr val="tx1"/>
                </a:solidFill>
              </a:rPr>
              <a:t>Multiple Disease</a:t>
            </a:r>
            <a:br>
              <a:rPr lang="en" sz="4800" b="1" dirty="0">
                <a:solidFill>
                  <a:schemeClr val="tx1"/>
                </a:solidFill>
              </a:rPr>
            </a:br>
            <a:r>
              <a:rPr lang="en" sz="4800" b="1" dirty="0">
                <a:solidFill>
                  <a:schemeClr val="tx1"/>
                </a:solidFill>
              </a:rPr>
              <a:t>Prediction</a:t>
            </a:r>
            <a:endParaRPr sz="4800" b="1" dirty="0">
              <a:solidFill>
                <a:schemeClr val="tx1"/>
              </a:solidFill>
            </a:endParaRPr>
          </a:p>
        </p:txBody>
      </p:sp>
      <p:sp>
        <p:nvSpPr>
          <p:cNvPr id="426" name="Google Shape;426;p29"/>
          <p:cNvSpPr txBox="1">
            <a:spLocks noGrp="1"/>
          </p:cNvSpPr>
          <p:nvPr>
            <p:ph type="subTitle" idx="1"/>
          </p:nvPr>
        </p:nvSpPr>
        <p:spPr>
          <a:xfrm>
            <a:off x="1171575" y="3764000"/>
            <a:ext cx="4109306" cy="3780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Name :Prajapati Devesh Govindbhai</a:t>
            </a:r>
            <a:endParaRPr lang="en" dirty="0">
              <a:solidFill>
                <a:schemeClr val="tx1"/>
              </a:solidFill>
            </a:endParaRPr>
          </a:p>
          <a:p>
            <a:pPr marL="0" lvl="0" indent="0" algn="l" rtl="0">
              <a:spcBef>
                <a:spcPts val="0"/>
              </a:spcBef>
              <a:spcAft>
                <a:spcPts val="0"/>
              </a:spcAft>
              <a:buNone/>
            </a:pPr>
            <a:r>
              <a:rPr lang="en" dirty="0"/>
              <a:t>Branch : </a:t>
            </a:r>
            <a:r>
              <a:rPr lang="en" dirty="0">
                <a:solidFill>
                  <a:schemeClr val="tx1"/>
                </a:solidFill>
              </a:rPr>
              <a:t>CE</a:t>
            </a:r>
          </a:p>
          <a:p>
            <a:pPr marL="0" lvl="0" indent="0" algn="l" rtl="0">
              <a:spcBef>
                <a:spcPts val="0"/>
              </a:spcBef>
              <a:spcAft>
                <a:spcPts val="0"/>
              </a:spcAft>
              <a:buNone/>
            </a:pPr>
            <a:r>
              <a:rPr lang="en" dirty="0"/>
              <a:t>Roll No : </a:t>
            </a:r>
            <a:r>
              <a:rPr lang="en" dirty="0">
                <a:solidFill>
                  <a:schemeClr val="tx1"/>
                </a:solidFill>
              </a:rPr>
              <a:t>19</a:t>
            </a:r>
          </a:p>
          <a:p>
            <a:pPr marL="0" lvl="0" indent="0" algn="l" rtl="0">
              <a:spcBef>
                <a:spcPts val="0"/>
              </a:spcBef>
              <a:spcAft>
                <a:spcPts val="0"/>
              </a:spcAft>
              <a:buNone/>
            </a:pPr>
            <a:r>
              <a:rPr lang="en" dirty="0"/>
              <a:t>Enrollment No : </a:t>
            </a:r>
            <a:r>
              <a:rPr lang="en-US" sz="1800" dirty="0">
                <a:ln w="0"/>
                <a:solidFill>
                  <a:schemeClr val="tx1"/>
                </a:solidFill>
                <a:effectLst>
                  <a:outerShdw blurRad="38100" dist="19050" dir="2700000" algn="tl" rotWithShape="0">
                    <a:schemeClr val="dk1">
                      <a:alpha val="40000"/>
                    </a:schemeClr>
                  </a:outerShdw>
                </a:effectLst>
              </a:rPr>
              <a:t>21002170110133</a:t>
            </a:r>
            <a:r>
              <a:rPr lang="en" dirty="0"/>
              <a:t> </a:t>
            </a:r>
          </a:p>
          <a:p>
            <a:pPr marL="0" lvl="0" indent="0" algn="l" rtl="0">
              <a:spcBef>
                <a:spcPts val="0"/>
              </a:spcBef>
              <a:spcAft>
                <a:spcPts val="0"/>
              </a:spcAft>
              <a:buNone/>
            </a:pPr>
            <a:endParaRPr dirty="0"/>
          </a:p>
        </p:txBody>
      </p:sp>
      <p:grpSp>
        <p:nvGrpSpPr>
          <p:cNvPr id="4" name="Google Shape;2218;p54">
            <a:extLst>
              <a:ext uri="{FF2B5EF4-FFF2-40B4-BE49-F238E27FC236}">
                <a16:creationId xmlns:a16="http://schemas.microsoft.com/office/drawing/2014/main" id="{1662B2A5-30FB-E054-231D-1B27A49C31D6}"/>
              </a:ext>
            </a:extLst>
          </p:cNvPr>
          <p:cNvGrpSpPr/>
          <p:nvPr/>
        </p:nvGrpSpPr>
        <p:grpSpPr>
          <a:xfrm>
            <a:off x="6418625" y="941753"/>
            <a:ext cx="2725375" cy="3259994"/>
            <a:chOff x="4780050" y="2482250"/>
            <a:chExt cx="372350" cy="372350"/>
          </a:xfrm>
        </p:grpSpPr>
        <p:sp>
          <p:nvSpPr>
            <p:cNvPr id="5" name="Google Shape;2219;p54">
              <a:extLst>
                <a:ext uri="{FF2B5EF4-FFF2-40B4-BE49-F238E27FC236}">
                  <a16:creationId xmlns:a16="http://schemas.microsoft.com/office/drawing/2014/main" id="{DC5A0CE1-CFA8-781F-DEEC-620E2F78066A}"/>
                </a:ext>
              </a:extLst>
            </p:cNvPr>
            <p:cNvSpPr/>
            <p:nvPr/>
          </p:nvSpPr>
          <p:spPr>
            <a:xfrm>
              <a:off x="4814125" y="2487400"/>
              <a:ext cx="245025" cy="340200"/>
            </a:xfrm>
            <a:custGeom>
              <a:avLst/>
              <a:gdLst/>
              <a:ahLst/>
              <a:cxnLst/>
              <a:rect l="l" t="t" r="r" b="b"/>
              <a:pathLst>
                <a:path w="9801" h="13608" extrusionOk="0">
                  <a:moveTo>
                    <a:pt x="1" y="0"/>
                  </a:moveTo>
                  <a:lnTo>
                    <a:pt x="232" y="26"/>
                  </a:lnTo>
                  <a:lnTo>
                    <a:pt x="438" y="103"/>
                  </a:lnTo>
                  <a:lnTo>
                    <a:pt x="644" y="206"/>
                  </a:lnTo>
                  <a:lnTo>
                    <a:pt x="798" y="335"/>
                  </a:lnTo>
                  <a:lnTo>
                    <a:pt x="952" y="515"/>
                  </a:lnTo>
                  <a:lnTo>
                    <a:pt x="1055" y="721"/>
                  </a:lnTo>
                  <a:lnTo>
                    <a:pt x="1107" y="926"/>
                  </a:lnTo>
                  <a:lnTo>
                    <a:pt x="1132" y="1158"/>
                  </a:lnTo>
                  <a:lnTo>
                    <a:pt x="1132" y="2290"/>
                  </a:lnTo>
                  <a:lnTo>
                    <a:pt x="1132" y="2881"/>
                  </a:lnTo>
                  <a:lnTo>
                    <a:pt x="1132" y="12964"/>
                  </a:lnTo>
                  <a:lnTo>
                    <a:pt x="9801" y="13607"/>
                  </a:lnTo>
                  <a:lnTo>
                    <a:pt x="9801" y="926"/>
                  </a:lnTo>
                  <a:lnTo>
                    <a:pt x="9775" y="746"/>
                  </a:lnTo>
                  <a:lnTo>
                    <a:pt x="9724" y="566"/>
                  </a:lnTo>
                  <a:lnTo>
                    <a:pt x="9646" y="412"/>
                  </a:lnTo>
                  <a:lnTo>
                    <a:pt x="9544" y="283"/>
                  </a:lnTo>
                  <a:lnTo>
                    <a:pt x="9389" y="155"/>
                  </a:lnTo>
                  <a:lnTo>
                    <a:pt x="9235" y="77"/>
                  </a:lnTo>
                  <a:lnTo>
                    <a:pt x="9081" y="26"/>
                  </a:lnTo>
                  <a:lnTo>
                    <a:pt x="8900" y="0"/>
                  </a:lnTo>
                  <a:close/>
                </a:path>
              </a:pathLst>
            </a:custGeom>
            <a:solidFill>
              <a:srgbClr val="F9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220;p54">
              <a:extLst>
                <a:ext uri="{FF2B5EF4-FFF2-40B4-BE49-F238E27FC236}">
                  <a16:creationId xmlns:a16="http://schemas.microsoft.com/office/drawing/2014/main" id="{36AA7EB2-9BF2-6931-BE8F-AFA6E2C8F89F}"/>
                </a:ext>
              </a:extLst>
            </p:cNvPr>
            <p:cNvSpPr/>
            <p:nvPr/>
          </p:nvSpPr>
          <p:spPr>
            <a:xfrm>
              <a:off x="5019250" y="2487400"/>
              <a:ext cx="39900" cy="340200"/>
            </a:xfrm>
            <a:custGeom>
              <a:avLst/>
              <a:gdLst/>
              <a:ahLst/>
              <a:cxnLst/>
              <a:rect l="l" t="t" r="r" b="b"/>
              <a:pathLst>
                <a:path w="1596" h="13608" extrusionOk="0">
                  <a:moveTo>
                    <a:pt x="1" y="0"/>
                  </a:moveTo>
                  <a:lnTo>
                    <a:pt x="181" y="26"/>
                  </a:lnTo>
                  <a:lnTo>
                    <a:pt x="361" y="77"/>
                  </a:lnTo>
                  <a:lnTo>
                    <a:pt x="515" y="155"/>
                  </a:lnTo>
                  <a:lnTo>
                    <a:pt x="644" y="283"/>
                  </a:lnTo>
                  <a:lnTo>
                    <a:pt x="747" y="412"/>
                  </a:lnTo>
                  <a:lnTo>
                    <a:pt x="850" y="566"/>
                  </a:lnTo>
                  <a:lnTo>
                    <a:pt x="901" y="746"/>
                  </a:lnTo>
                  <a:lnTo>
                    <a:pt x="901" y="926"/>
                  </a:lnTo>
                  <a:lnTo>
                    <a:pt x="901" y="13556"/>
                  </a:lnTo>
                  <a:lnTo>
                    <a:pt x="1596" y="13607"/>
                  </a:lnTo>
                  <a:lnTo>
                    <a:pt x="1596" y="926"/>
                  </a:lnTo>
                  <a:lnTo>
                    <a:pt x="1570" y="746"/>
                  </a:lnTo>
                  <a:lnTo>
                    <a:pt x="1519" y="566"/>
                  </a:lnTo>
                  <a:lnTo>
                    <a:pt x="1441" y="412"/>
                  </a:lnTo>
                  <a:lnTo>
                    <a:pt x="1339" y="283"/>
                  </a:lnTo>
                  <a:lnTo>
                    <a:pt x="1184" y="155"/>
                  </a:lnTo>
                  <a:lnTo>
                    <a:pt x="1030" y="77"/>
                  </a:lnTo>
                  <a:lnTo>
                    <a:pt x="876" y="26"/>
                  </a:lnTo>
                  <a:lnTo>
                    <a:pt x="6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1;p54">
              <a:extLst>
                <a:ext uri="{FF2B5EF4-FFF2-40B4-BE49-F238E27FC236}">
                  <a16:creationId xmlns:a16="http://schemas.microsoft.com/office/drawing/2014/main" id="{60E688FF-6B66-4225-1857-1E32E7EC0B5D}"/>
                </a:ext>
              </a:extLst>
            </p:cNvPr>
            <p:cNvSpPr/>
            <p:nvPr/>
          </p:nvSpPr>
          <p:spPr>
            <a:xfrm>
              <a:off x="4842425" y="2798000"/>
              <a:ext cx="262400" cy="51450"/>
            </a:xfrm>
            <a:custGeom>
              <a:avLst/>
              <a:gdLst/>
              <a:ahLst/>
              <a:cxnLst/>
              <a:rect l="l" t="t" r="r" b="b"/>
              <a:pathLst>
                <a:path w="10496" h="2058" extrusionOk="0">
                  <a:moveTo>
                    <a:pt x="2187" y="0"/>
                  </a:moveTo>
                  <a:lnTo>
                    <a:pt x="0" y="412"/>
                  </a:lnTo>
                  <a:lnTo>
                    <a:pt x="0" y="849"/>
                  </a:lnTo>
                  <a:lnTo>
                    <a:pt x="26" y="1081"/>
                  </a:lnTo>
                  <a:lnTo>
                    <a:pt x="103" y="1312"/>
                  </a:lnTo>
                  <a:lnTo>
                    <a:pt x="206" y="1518"/>
                  </a:lnTo>
                  <a:lnTo>
                    <a:pt x="360" y="1698"/>
                  </a:lnTo>
                  <a:lnTo>
                    <a:pt x="540" y="1852"/>
                  </a:lnTo>
                  <a:lnTo>
                    <a:pt x="746" y="1955"/>
                  </a:lnTo>
                  <a:lnTo>
                    <a:pt x="978" y="2032"/>
                  </a:lnTo>
                  <a:lnTo>
                    <a:pt x="1209" y="2058"/>
                  </a:lnTo>
                  <a:lnTo>
                    <a:pt x="8875" y="2058"/>
                  </a:lnTo>
                  <a:lnTo>
                    <a:pt x="9055" y="2032"/>
                  </a:lnTo>
                  <a:lnTo>
                    <a:pt x="9209" y="2007"/>
                  </a:lnTo>
                  <a:lnTo>
                    <a:pt x="9363" y="1981"/>
                  </a:lnTo>
                  <a:lnTo>
                    <a:pt x="9518" y="1929"/>
                  </a:lnTo>
                  <a:lnTo>
                    <a:pt x="9775" y="1775"/>
                  </a:lnTo>
                  <a:lnTo>
                    <a:pt x="10032" y="1569"/>
                  </a:lnTo>
                  <a:lnTo>
                    <a:pt x="10212" y="1338"/>
                  </a:lnTo>
                  <a:lnTo>
                    <a:pt x="10366" y="1055"/>
                  </a:lnTo>
                  <a:lnTo>
                    <a:pt x="10418" y="926"/>
                  </a:lnTo>
                  <a:lnTo>
                    <a:pt x="10469" y="772"/>
                  </a:lnTo>
                  <a:lnTo>
                    <a:pt x="10495" y="592"/>
                  </a:lnTo>
                  <a:lnTo>
                    <a:pt x="10495" y="437"/>
                  </a:lnTo>
                  <a:lnTo>
                    <a:pt x="10495" y="0"/>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2;p54">
              <a:extLst>
                <a:ext uri="{FF2B5EF4-FFF2-40B4-BE49-F238E27FC236}">
                  <a16:creationId xmlns:a16="http://schemas.microsoft.com/office/drawing/2014/main" id="{56D127D5-1D3A-6877-0D3E-A5682FF93C2B}"/>
                </a:ext>
              </a:extLst>
            </p:cNvPr>
            <p:cNvSpPr/>
            <p:nvPr/>
          </p:nvSpPr>
          <p:spPr>
            <a:xfrm>
              <a:off x="4897075" y="2798000"/>
              <a:ext cx="207750" cy="15450"/>
            </a:xfrm>
            <a:custGeom>
              <a:avLst/>
              <a:gdLst/>
              <a:ahLst/>
              <a:cxnLst/>
              <a:rect l="l" t="t" r="r" b="b"/>
              <a:pathLst>
                <a:path w="8310" h="618" extrusionOk="0">
                  <a:moveTo>
                    <a:pt x="1" y="0"/>
                  </a:moveTo>
                  <a:lnTo>
                    <a:pt x="1" y="618"/>
                  </a:lnTo>
                  <a:lnTo>
                    <a:pt x="8309" y="618"/>
                  </a:lnTo>
                  <a:lnTo>
                    <a:pt x="8309" y="0"/>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23;p54">
              <a:extLst>
                <a:ext uri="{FF2B5EF4-FFF2-40B4-BE49-F238E27FC236}">
                  <a16:creationId xmlns:a16="http://schemas.microsoft.com/office/drawing/2014/main" id="{15F08DF0-ACA4-1CD8-3575-A2198493CA43}"/>
                </a:ext>
              </a:extLst>
            </p:cNvPr>
            <p:cNvSpPr/>
            <p:nvPr/>
          </p:nvSpPr>
          <p:spPr>
            <a:xfrm>
              <a:off x="4785200" y="2487400"/>
              <a:ext cx="57250" cy="72050"/>
            </a:xfrm>
            <a:custGeom>
              <a:avLst/>
              <a:gdLst/>
              <a:ahLst/>
              <a:cxnLst/>
              <a:rect l="l" t="t" r="r" b="b"/>
              <a:pathLst>
                <a:path w="2290" h="2882" extrusionOk="0">
                  <a:moveTo>
                    <a:pt x="1158" y="0"/>
                  </a:moveTo>
                  <a:lnTo>
                    <a:pt x="926" y="26"/>
                  </a:lnTo>
                  <a:lnTo>
                    <a:pt x="695" y="103"/>
                  </a:lnTo>
                  <a:lnTo>
                    <a:pt x="514" y="206"/>
                  </a:lnTo>
                  <a:lnTo>
                    <a:pt x="334" y="335"/>
                  </a:lnTo>
                  <a:lnTo>
                    <a:pt x="206" y="515"/>
                  </a:lnTo>
                  <a:lnTo>
                    <a:pt x="103" y="721"/>
                  </a:lnTo>
                  <a:lnTo>
                    <a:pt x="26" y="926"/>
                  </a:lnTo>
                  <a:lnTo>
                    <a:pt x="0" y="1158"/>
                  </a:lnTo>
                  <a:lnTo>
                    <a:pt x="0" y="2675"/>
                  </a:lnTo>
                  <a:lnTo>
                    <a:pt x="26" y="2753"/>
                  </a:lnTo>
                  <a:lnTo>
                    <a:pt x="77" y="2830"/>
                  </a:lnTo>
                  <a:lnTo>
                    <a:pt x="129" y="2856"/>
                  </a:lnTo>
                  <a:lnTo>
                    <a:pt x="206" y="2881"/>
                  </a:lnTo>
                  <a:lnTo>
                    <a:pt x="2289" y="2881"/>
                  </a:lnTo>
                  <a:lnTo>
                    <a:pt x="2289" y="1158"/>
                  </a:lnTo>
                  <a:lnTo>
                    <a:pt x="2264" y="926"/>
                  </a:lnTo>
                  <a:lnTo>
                    <a:pt x="2212" y="721"/>
                  </a:lnTo>
                  <a:lnTo>
                    <a:pt x="2109" y="515"/>
                  </a:lnTo>
                  <a:lnTo>
                    <a:pt x="1955" y="335"/>
                  </a:lnTo>
                  <a:lnTo>
                    <a:pt x="1801" y="206"/>
                  </a:lnTo>
                  <a:lnTo>
                    <a:pt x="1595" y="103"/>
                  </a:lnTo>
                  <a:lnTo>
                    <a:pt x="1389" y="26"/>
                  </a:lnTo>
                  <a:lnTo>
                    <a:pt x="1158" y="0"/>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4;p54">
              <a:extLst>
                <a:ext uri="{FF2B5EF4-FFF2-40B4-BE49-F238E27FC236}">
                  <a16:creationId xmlns:a16="http://schemas.microsoft.com/office/drawing/2014/main" id="{37AA75B8-B2EC-C5D7-E763-9AC1B2A83B54}"/>
                </a:ext>
              </a:extLst>
            </p:cNvPr>
            <p:cNvSpPr/>
            <p:nvPr/>
          </p:nvSpPr>
          <p:spPr>
            <a:xfrm>
              <a:off x="4785200" y="2487400"/>
              <a:ext cx="57250" cy="72050"/>
            </a:xfrm>
            <a:custGeom>
              <a:avLst/>
              <a:gdLst/>
              <a:ahLst/>
              <a:cxnLst/>
              <a:rect l="l" t="t" r="r" b="b"/>
              <a:pathLst>
                <a:path w="2290" h="2882" extrusionOk="0">
                  <a:moveTo>
                    <a:pt x="1158" y="0"/>
                  </a:moveTo>
                  <a:lnTo>
                    <a:pt x="926" y="26"/>
                  </a:lnTo>
                  <a:lnTo>
                    <a:pt x="695" y="103"/>
                  </a:lnTo>
                  <a:lnTo>
                    <a:pt x="514" y="206"/>
                  </a:lnTo>
                  <a:lnTo>
                    <a:pt x="334" y="335"/>
                  </a:lnTo>
                  <a:lnTo>
                    <a:pt x="206" y="515"/>
                  </a:lnTo>
                  <a:lnTo>
                    <a:pt x="103" y="721"/>
                  </a:lnTo>
                  <a:lnTo>
                    <a:pt x="26" y="926"/>
                  </a:lnTo>
                  <a:lnTo>
                    <a:pt x="0" y="1158"/>
                  </a:lnTo>
                  <a:lnTo>
                    <a:pt x="0" y="1441"/>
                  </a:lnTo>
                  <a:lnTo>
                    <a:pt x="26" y="1261"/>
                  </a:lnTo>
                  <a:lnTo>
                    <a:pt x="77" y="1106"/>
                  </a:lnTo>
                  <a:lnTo>
                    <a:pt x="154" y="978"/>
                  </a:lnTo>
                  <a:lnTo>
                    <a:pt x="257" y="849"/>
                  </a:lnTo>
                  <a:lnTo>
                    <a:pt x="386" y="746"/>
                  </a:lnTo>
                  <a:lnTo>
                    <a:pt x="514" y="669"/>
                  </a:lnTo>
                  <a:lnTo>
                    <a:pt x="669" y="618"/>
                  </a:lnTo>
                  <a:lnTo>
                    <a:pt x="849" y="592"/>
                  </a:lnTo>
                  <a:lnTo>
                    <a:pt x="1003" y="618"/>
                  </a:lnTo>
                  <a:lnTo>
                    <a:pt x="1158" y="669"/>
                  </a:lnTo>
                  <a:lnTo>
                    <a:pt x="1312" y="746"/>
                  </a:lnTo>
                  <a:lnTo>
                    <a:pt x="1440" y="849"/>
                  </a:lnTo>
                  <a:lnTo>
                    <a:pt x="1543" y="978"/>
                  </a:lnTo>
                  <a:lnTo>
                    <a:pt x="1621" y="1106"/>
                  </a:lnTo>
                  <a:lnTo>
                    <a:pt x="1672" y="1261"/>
                  </a:lnTo>
                  <a:lnTo>
                    <a:pt x="1672" y="1441"/>
                  </a:lnTo>
                  <a:lnTo>
                    <a:pt x="1672" y="2881"/>
                  </a:lnTo>
                  <a:lnTo>
                    <a:pt x="2289" y="2881"/>
                  </a:lnTo>
                  <a:lnTo>
                    <a:pt x="2289" y="1158"/>
                  </a:lnTo>
                  <a:lnTo>
                    <a:pt x="2264" y="926"/>
                  </a:lnTo>
                  <a:lnTo>
                    <a:pt x="2212" y="721"/>
                  </a:lnTo>
                  <a:lnTo>
                    <a:pt x="2109" y="515"/>
                  </a:lnTo>
                  <a:lnTo>
                    <a:pt x="1955" y="335"/>
                  </a:lnTo>
                  <a:lnTo>
                    <a:pt x="1801" y="206"/>
                  </a:lnTo>
                  <a:lnTo>
                    <a:pt x="1595" y="103"/>
                  </a:lnTo>
                  <a:lnTo>
                    <a:pt x="1389" y="26"/>
                  </a:lnTo>
                  <a:lnTo>
                    <a:pt x="1158" y="0"/>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25;p54">
              <a:extLst>
                <a:ext uri="{FF2B5EF4-FFF2-40B4-BE49-F238E27FC236}">
                  <a16:creationId xmlns:a16="http://schemas.microsoft.com/office/drawing/2014/main" id="{2A6DF4EF-61A7-0359-1B2D-7046B3695141}"/>
                </a:ext>
              </a:extLst>
            </p:cNvPr>
            <p:cNvSpPr/>
            <p:nvPr/>
          </p:nvSpPr>
          <p:spPr>
            <a:xfrm>
              <a:off x="4842425" y="2798000"/>
              <a:ext cx="54675" cy="51450"/>
            </a:xfrm>
            <a:custGeom>
              <a:avLst/>
              <a:gdLst/>
              <a:ahLst/>
              <a:cxnLst/>
              <a:rect l="l" t="t" r="r" b="b"/>
              <a:pathLst>
                <a:path w="2187" h="2058" extrusionOk="0">
                  <a:moveTo>
                    <a:pt x="0" y="0"/>
                  </a:moveTo>
                  <a:lnTo>
                    <a:pt x="0" y="952"/>
                  </a:lnTo>
                  <a:lnTo>
                    <a:pt x="26" y="1183"/>
                  </a:lnTo>
                  <a:lnTo>
                    <a:pt x="77" y="1389"/>
                  </a:lnTo>
                  <a:lnTo>
                    <a:pt x="180" y="1569"/>
                  </a:lnTo>
                  <a:lnTo>
                    <a:pt x="335" y="1724"/>
                  </a:lnTo>
                  <a:lnTo>
                    <a:pt x="489" y="1852"/>
                  </a:lnTo>
                  <a:lnTo>
                    <a:pt x="669" y="1955"/>
                  </a:lnTo>
                  <a:lnTo>
                    <a:pt x="875" y="2032"/>
                  </a:lnTo>
                  <a:lnTo>
                    <a:pt x="1081" y="2058"/>
                  </a:lnTo>
                  <a:lnTo>
                    <a:pt x="1312" y="2032"/>
                  </a:lnTo>
                  <a:lnTo>
                    <a:pt x="1518" y="1955"/>
                  </a:lnTo>
                  <a:lnTo>
                    <a:pt x="1698" y="1852"/>
                  </a:lnTo>
                  <a:lnTo>
                    <a:pt x="1852" y="1724"/>
                  </a:lnTo>
                  <a:lnTo>
                    <a:pt x="1981" y="1569"/>
                  </a:lnTo>
                  <a:lnTo>
                    <a:pt x="2084" y="1389"/>
                  </a:lnTo>
                  <a:lnTo>
                    <a:pt x="2161" y="1183"/>
                  </a:lnTo>
                  <a:lnTo>
                    <a:pt x="2187" y="952"/>
                  </a:lnTo>
                  <a:lnTo>
                    <a:pt x="2187" y="0"/>
                  </a:lnTo>
                  <a:close/>
                </a:path>
              </a:pathLst>
            </a:custGeom>
            <a:solidFill>
              <a:srgbClr val="F9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6;p54">
              <a:extLst>
                <a:ext uri="{FF2B5EF4-FFF2-40B4-BE49-F238E27FC236}">
                  <a16:creationId xmlns:a16="http://schemas.microsoft.com/office/drawing/2014/main" id="{721500C9-265C-B1FA-3943-D65A2258DE33}"/>
                </a:ext>
              </a:extLst>
            </p:cNvPr>
            <p:cNvSpPr/>
            <p:nvPr/>
          </p:nvSpPr>
          <p:spPr>
            <a:xfrm>
              <a:off x="4998675" y="2601850"/>
              <a:ext cx="138300" cy="138300"/>
            </a:xfrm>
            <a:custGeom>
              <a:avLst/>
              <a:gdLst/>
              <a:ahLst/>
              <a:cxnLst/>
              <a:rect l="l" t="t" r="r" b="b"/>
              <a:pathLst>
                <a:path w="5532" h="5532" extrusionOk="0">
                  <a:moveTo>
                    <a:pt x="4605" y="1"/>
                  </a:moveTo>
                  <a:lnTo>
                    <a:pt x="4477" y="27"/>
                  </a:lnTo>
                  <a:lnTo>
                    <a:pt x="4374" y="104"/>
                  </a:lnTo>
                  <a:lnTo>
                    <a:pt x="27" y="4451"/>
                  </a:lnTo>
                  <a:lnTo>
                    <a:pt x="1" y="4502"/>
                  </a:lnTo>
                  <a:lnTo>
                    <a:pt x="27" y="4579"/>
                  </a:lnTo>
                  <a:lnTo>
                    <a:pt x="978" y="5505"/>
                  </a:lnTo>
                  <a:lnTo>
                    <a:pt x="1030" y="5531"/>
                  </a:lnTo>
                  <a:lnTo>
                    <a:pt x="1081" y="5505"/>
                  </a:lnTo>
                  <a:lnTo>
                    <a:pt x="5428" y="1158"/>
                  </a:lnTo>
                  <a:lnTo>
                    <a:pt x="5505" y="1056"/>
                  </a:lnTo>
                  <a:lnTo>
                    <a:pt x="5531" y="927"/>
                  </a:lnTo>
                  <a:lnTo>
                    <a:pt x="5505" y="798"/>
                  </a:lnTo>
                  <a:lnTo>
                    <a:pt x="5428" y="670"/>
                  </a:lnTo>
                  <a:lnTo>
                    <a:pt x="4862" y="104"/>
                  </a:lnTo>
                  <a:lnTo>
                    <a:pt x="4734" y="27"/>
                  </a:lnTo>
                  <a:lnTo>
                    <a:pt x="4605"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7;p54">
              <a:extLst>
                <a:ext uri="{FF2B5EF4-FFF2-40B4-BE49-F238E27FC236}">
                  <a16:creationId xmlns:a16="http://schemas.microsoft.com/office/drawing/2014/main" id="{AECD3409-E557-1443-2E66-52209845A645}"/>
                </a:ext>
              </a:extLst>
            </p:cNvPr>
            <p:cNvSpPr/>
            <p:nvPr/>
          </p:nvSpPr>
          <p:spPr>
            <a:xfrm>
              <a:off x="5013475" y="2614075"/>
              <a:ext cx="123500" cy="126075"/>
            </a:xfrm>
            <a:custGeom>
              <a:avLst/>
              <a:gdLst/>
              <a:ahLst/>
              <a:cxnLst/>
              <a:rect l="l" t="t" r="r" b="b"/>
              <a:pathLst>
                <a:path w="4940" h="5043" extrusionOk="0">
                  <a:moveTo>
                    <a:pt x="4656" y="1"/>
                  </a:moveTo>
                  <a:lnTo>
                    <a:pt x="4605" y="78"/>
                  </a:lnTo>
                  <a:lnTo>
                    <a:pt x="0" y="4656"/>
                  </a:lnTo>
                  <a:lnTo>
                    <a:pt x="386" y="5016"/>
                  </a:lnTo>
                  <a:lnTo>
                    <a:pt x="438" y="5042"/>
                  </a:lnTo>
                  <a:lnTo>
                    <a:pt x="489" y="5016"/>
                  </a:lnTo>
                  <a:lnTo>
                    <a:pt x="4836" y="669"/>
                  </a:lnTo>
                  <a:lnTo>
                    <a:pt x="4913" y="567"/>
                  </a:lnTo>
                  <a:lnTo>
                    <a:pt x="4939" y="438"/>
                  </a:lnTo>
                  <a:lnTo>
                    <a:pt x="4913" y="309"/>
                  </a:lnTo>
                  <a:lnTo>
                    <a:pt x="4836" y="181"/>
                  </a:lnTo>
                  <a:lnTo>
                    <a:pt x="4656"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8;p54">
              <a:extLst>
                <a:ext uri="{FF2B5EF4-FFF2-40B4-BE49-F238E27FC236}">
                  <a16:creationId xmlns:a16="http://schemas.microsoft.com/office/drawing/2014/main" id="{4CBC7644-97E7-0B4F-500C-5C1C465577C0}"/>
                </a:ext>
              </a:extLst>
            </p:cNvPr>
            <p:cNvSpPr/>
            <p:nvPr/>
          </p:nvSpPr>
          <p:spPr>
            <a:xfrm>
              <a:off x="4992900" y="2717600"/>
              <a:ext cx="28325" cy="28325"/>
            </a:xfrm>
            <a:custGeom>
              <a:avLst/>
              <a:gdLst/>
              <a:ahLst/>
              <a:cxnLst/>
              <a:rect l="l" t="t" r="r" b="b"/>
              <a:pathLst>
                <a:path w="1133" h="1133" extrusionOk="0">
                  <a:moveTo>
                    <a:pt x="309" y="1"/>
                  </a:moveTo>
                  <a:lnTo>
                    <a:pt x="0" y="1133"/>
                  </a:lnTo>
                  <a:lnTo>
                    <a:pt x="0" y="1133"/>
                  </a:lnTo>
                  <a:lnTo>
                    <a:pt x="1132" y="824"/>
                  </a:lnTo>
                  <a:lnTo>
                    <a:pt x="309"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29;p54">
              <a:extLst>
                <a:ext uri="{FF2B5EF4-FFF2-40B4-BE49-F238E27FC236}">
                  <a16:creationId xmlns:a16="http://schemas.microsoft.com/office/drawing/2014/main" id="{C5838DCB-A6E2-CA72-FEDB-EE2531DD2CAD}"/>
                </a:ext>
              </a:extLst>
            </p:cNvPr>
            <p:cNvSpPr/>
            <p:nvPr/>
          </p:nvSpPr>
          <p:spPr>
            <a:xfrm>
              <a:off x="5120225" y="2591575"/>
              <a:ext cx="27025" cy="27025"/>
            </a:xfrm>
            <a:custGeom>
              <a:avLst/>
              <a:gdLst/>
              <a:ahLst/>
              <a:cxnLst/>
              <a:rect l="l" t="t" r="r" b="b"/>
              <a:pathLst>
                <a:path w="1081" h="1081" extrusionOk="0">
                  <a:moveTo>
                    <a:pt x="592" y="0"/>
                  </a:moveTo>
                  <a:lnTo>
                    <a:pt x="515" y="26"/>
                  </a:lnTo>
                  <a:lnTo>
                    <a:pt x="438" y="78"/>
                  </a:lnTo>
                  <a:lnTo>
                    <a:pt x="0" y="515"/>
                  </a:lnTo>
                  <a:lnTo>
                    <a:pt x="566" y="1081"/>
                  </a:lnTo>
                  <a:lnTo>
                    <a:pt x="1004" y="643"/>
                  </a:lnTo>
                  <a:lnTo>
                    <a:pt x="1055" y="566"/>
                  </a:lnTo>
                  <a:lnTo>
                    <a:pt x="1081" y="489"/>
                  </a:lnTo>
                  <a:lnTo>
                    <a:pt x="1055" y="438"/>
                  </a:lnTo>
                  <a:lnTo>
                    <a:pt x="1004" y="360"/>
                  </a:lnTo>
                  <a:lnTo>
                    <a:pt x="721" y="78"/>
                  </a:lnTo>
                  <a:lnTo>
                    <a:pt x="669" y="26"/>
                  </a:lnTo>
                  <a:lnTo>
                    <a:pt x="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30;p54">
              <a:extLst>
                <a:ext uri="{FF2B5EF4-FFF2-40B4-BE49-F238E27FC236}">
                  <a16:creationId xmlns:a16="http://schemas.microsoft.com/office/drawing/2014/main" id="{D6914B04-0778-69D5-1FCA-F3387721A8D6}"/>
                </a:ext>
              </a:extLst>
            </p:cNvPr>
            <p:cNvSpPr/>
            <p:nvPr/>
          </p:nvSpPr>
          <p:spPr>
            <a:xfrm>
              <a:off x="4886800" y="2593500"/>
              <a:ext cx="129925" cy="27675"/>
            </a:xfrm>
            <a:custGeom>
              <a:avLst/>
              <a:gdLst/>
              <a:ahLst/>
              <a:cxnLst/>
              <a:rect l="l" t="t" r="r" b="b"/>
              <a:pathLst>
                <a:path w="5197" h="1107" extrusionOk="0">
                  <a:moveTo>
                    <a:pt x="283" y="1"/>
                  </a:moveTo>
                  <a:lnTo>
                    <a:pt x="180" y="26"/>
                  </a:lnTo>
                  <a:lnTo>
                    <a:pt x="77" y="78"/>
                  </a:lnTo>
                  <a:lnTo>
                    <a:pt x="26" y="181"/>
                  </a:lnTo>
                  <a:lnTo>
                    <a:pt x="0" y="258"/>
                  </a:lnTo>
                  <a:lnTo>
                    <a:pt x="0" y="849"/>
                  </a:lnTo>
                  <a:lnTo>
                    <a:pt x="26" y="952"/>
                  </a:lnTo>
                  <a:lnTo>
                    <a:pt x="77" y="1029"/>
                  </a:lnTo>
                  <a:lnTo>
                    <a:pt x="180" y="1081"/>
                  </a:lnTo>
                  <a:lnTo>
                    <a:pt x="283" y="1107"/>
                  </a:lnTo>
                  <a:lnTo>
                    <a:pt x="4939" y="1107"/>
                  </a:lnTo>
                  <a:lnTo>
                    <a:pt x="5042" y="1081"/>
                  </a:lnTo>
                  <a:lnTo>
                    <a:pt x="5119" y="1029"/>
                  </a:lnTo>
                  <a:lnTo>
                    <a:pt x="5170" y="952"/>
                  </a:lnTo>
                  <a:lnTo>
                    <a:pt x="5196" y="849"/>
                  </a:lnTo>
                  <a:lnTo>
                    <a:pt x="5196" y="258"/>
                  </a:lnTo>
                  <a:lnTo>
                    <a:pt x="5170" y="181"/>
                  </a:lnTo>
                  <a:lnTo>
                    <a:pt x="5119" y="78"/>
                  </a:lnTo>
                  <a:lnTo>
                    <a:pt x="5042" y="26"/>
                  </a:lnTo>
                  <a:lnTo>
                    <a:pt x="4939"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1;p54">
              <a:extLst>
                <a:ext uri="{FF2B5EF4-FFF2-40B4-BE49-F238E27FC236}">
                  <a16:creationId xmlns:a16="http://schemas.microsoft.com/office/drawing/2014/main" id="{57B24E53-D897-7210-81A0-89B35EF9CB99}"/>
                </a:ext>
              </a:extLst>
            </p:cNvPr>
            <p:cNvSpPr/>
            <p:nvPr/>
          </p:nvSpPr>
          <p:spPr>
            <a:xfrm>
              <a:off x="4994825" y="2593500"/>
              <a:ext cx="21900" cy="27675"/>
            </a:xfrm>
            <a:custGeom>
              <a:avLst/>
              <a:gdLst/>
              <a:ahLst/>
              <a:cxnLst/>
              <a:rect l="l" t="t" r="r" b="b"/>
              <a:pathLst>
                <a:path w="876" h="1107" extrusionOk="0">
                  <a:moveTo>
                    <a:pt x="1" y="1"/>
                  </a:moveTo>
                  <a:lnTo>
                    <a:pt x="103" y="26"/>
                  </a:lnTo>
                  <a:lnTo>
                    <a:pt x="181" y="78"/>
                  </a:lnTo>
                  <a:lnTo>
                    <a:pt x="232" y="181"/>
                  </a:lnTo>
                  <a:lnTo>
                    <a:pt x="258" y="258"/>
                  </a:lnTo>
                  <a:lnTo>
                    <a:pt x="258" y="849"/>
                  </a:lnTo>
                  <a:lnTo>
                    <a:pt x="232" y="952"/>
                  </a:lnTo>
                  <a:lnTo>
                    <a:pt x="181" y="1029"/>
                  </a:lnTo>
                  <a:lnTo>
                    <a:pt x="103" y="1081"/>
                  </a:lnTo>
                  <a:lnTo>
                    <a:pt x="1" y="1107"/>
                  </a:lnTo>
                  <a:lnTo>
                    <a:pt x="618" y="1107"/>
                  </a:lnTo>
                  <a:lnTo>
                    <a:pt x="721" y="1081"/>
                  </a:lnTo>
                  <a:lnTo>
                    <a:pt x="798" y="1029"/>
                  </a:lnTo>
                  <a:lnTo>
                    <a:pt x="849" y="952"/>
                  </a:lnTo>
                  <a:lnTo>
                    <a:pt x="875" y="849"/>
                  </a:lnTo>
                  <a:lnTo>
                    <a:pt x="875" y="258"/>
                  </a:lnTo>
                  <a:lnTo>
                    <a:pt x="849" y="181"/>
                  </a:lnTo>
                  <a:lnTo>
                    <a:pt x="798" y="78"/>
                  </a:lnTo>
                  <a:lnTo>
                    <a:pt x="721" y="26"/>
                  </a:lnTo>
                  <a:lnTo>
                    <a:pt x="618"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32;p54">
              <a:extLst>
                <a:ext uri="{FF2B5EF4-FFF2-40B4-BE49-F238E27FC236}">
                  <a16:creationId xmlns:a16="http://schemas.microsoft.com/office/drawing/2014/main" id="{FE0EEAEF-EC66-5E85-6A2B-E2D86E42E5D6}"/>
                </a:ext>
              </a:extLst>
            </p:cNvPr>
            <p:cNvSpPr/>
            <p:nvPr/>
          </p:nvSpPr>
          <p:spPr>
            <a:xfrm>
              <a:off x="4780050" y="2482250"/>
              <a:ext cx="372350" cy="372350"/>
            </a:xfrm>
            <a:custGeom>
              <a:avLst/>
              <a:gdLst/>
              <a:ahLst/>
              <a:cxnLst/>
              <a:rect l="l" t="t" r="r" b="b"/>
              <a:pathLst>
                <a:path w="14894" h="14894" extrusionOk="0">
                  <a:moveTo>
                    <a:pt x="1364" y="438"/>
                  </a:moveTo>
                  <a:lnTo>
                    <a:pt x="1544" y="464"/>
                  </a:lnTo>
                  <a:lnTo>
                    <a:pt x="1724" y="515"/>
                  </a:lnTo>
                  <a:lnTo>
                    <a:pt x="1878" y="592"/>
                  </a:lnTo>
                  <a:lnTo>
                    <a:pt x="2007" y="695"/>
                  </a:lnTo>
                  <a:lnTo>
                    <a:pt x="2135" y="849"/>
                  </a:lnTo>
                  <a:lnTo>
                    <a:pt x="2212" y="1004"/>
                  </a:lnTo>
                  <a:lnTo>
                    <a:pt x="2264" y="1184"/>
                  </a:lnTo>
                  <a:lnTo>
                    <a:pt x="2290" y="1364"/>
                  </a:lnTo>
                  <a:lnTo>
                    <a:pt x="2290" y="2856"/>
                  </a:lnTo>
                  <a:lnTo>
                    <a:pt x="438" y="2856"/>
                  </a:lnTo>
                  <a:lnTo>
                    <a:pt x="438" y="1364"/>
                  </a:lnTo>
                  <a:lnTo>
                    <a:pt x="463" y="1184"/>
                  </a:lnTo>
                  <a:lnTo>
                    <a:pt x="515" y="1004"/>
                  </a:lnTo>
                  <a:lnTo>
                    <a:pt x="592" y="849"/>
                  </a:lnTo>
                  <a:lnTo>
                    <a:pt x="695" y="695"/>
                  </a:lnTo>
                  <a:lnTo>
                    <a:pt x="849" y="592"/>
                  </a:lnTo>
                  <a:lnTo>
                    <a:pt x="1003" y="515"/>
                  </a:lnTo>
                  <a:lnTo>
                    <a:pt x="1183" y="464"/>
                  </a:lnTo>
                  <a:lnTo>
                    <a:pt x="1364" y="438"/>
                  </a:lnTo>
                  <a:close/>
                  <a:moveTo>
                    <a:pt x="14199" y="4605"/>
                  </a:moveTo>
                  <a:lnTo>
                    <a:pt x="14456" y="4862"/>
                  </a:lnTo>
                  <a:lnTo>
                    <a:pt x="14173" y="5145"/>
                  </a:lnTo>
                  <a:lnTo>
                    <a:pt x="13916" y="4888"/>
                  </a:lnTo>
                  <a:lnTo>
                    <a:pt x="14199" y="4605"/>
                  </a:lnTo>
                  <a:close/>
                  <a:moveTo>
                    <a:pt x="8952" y="9826"/>
                  </a:moveTo>
                  <a:lnTo>
                    <a:pt x="9235" y="10109"/>
                  </a:lnTo>
                  <a:lnTo>
                    <a:pt x="8823" y="10238"/>
                  </a:lnTo>
                  <a:lnTo>
                    <a:pt x="8823" y="10238"/>
                  </a:lnTo>
                  <a:lnTo>
                    <a:pt x="8952" y="9826"/>
                  </a:lnTo>
                  <a:close/>
                  <a:moveTo>
                    <a:pt x="1364" y="1"/>
                  </a:moveTo>
                  <a:lnTo>
                    <a:pt x="1081" y="26"/>
                  </a:lnTo>
                  <a:lnTo>
                    <a:pt x="823" y="103"/>
                  </a:lnTo>
                  <a:lnTo>
                    <a:pt x="592" y="232"/>
                  </a:lnTo>
                  <a:lnTo>
                    <a:pt x="386" y="386"/>
                  </a:lnTo>
                  <a:lnTo>
                    <a:pt x="232" y="592"/>
                  </a:lnTo>
                  <a:lnTo>
                    <a:pt x="103" y="824"/>
                  </a:lnTo>
                  <a:lnTo>
                    <a:pt x="26" y="1081"/>
                  </a:lnTo>
                  <a:lnTo>
                    <a:pt x="0" y="1364"/>
                  </a:lnTo>
                  <a:lnTo>
                    <a:pt x="0" y="2881"/>
                  </a:lnTo>
                  <a:lnTo>
                    <a:pt x="0" y="2959"/>
                  </a:lnTo>
                  <a:lnTo>
                    <a:pt x="26" y="3036"/>
                  </a:lnTo>
                  <a:lnTo>
                    <a:pt x="77" y="3113"/>
                  </a:lnTo>
                  <a:lnTo>
                    <a:pt x="129" y="3190"/>
                  </a:lnTo>
                  <a:lnTo>
                    <a:pt x="180" y="3242"/>
                  </a:lnTo>
                  <a:lnTo>
                    <a:pt x="257" y="3267"/>
                  </a:lnTo>
                  <a:lnTo>
                    <a:pt x="335" y="3293"/>
                  </a:lnTo>
                  <a:lnTo>
                    <a:pt x="2290" y="3293"/>
                  </a:lnTo>
                  <a:lnTo>
                    <a:pt x="2290" y="13582"/>
                  </a:lnTo>
                  <a:lnTo>
                    <a:pt x="2315" y="13865"/>
                  </a:lnTo>
                  <a:lnTo>
                    <a:pt x="2392" y="14096"/>
                  </a:lnTo>
                  <a:lnTo>
                    <a:pt x="2495" y="14328"/>
                  </a:lnTo>
                  <a:lnTo>
                    <a:pt x="2675" y="14508"/>
                  </a:lnTo>
                  <a:lnTo>
                    <a:pt x="2855" y="14688"/>
                  </a:lnTo>
                  <a:lnTo>
                    <a:pt x="3087" y="14791"/>
                  </a:lnTo>
                  <a:lnTo>
                    <a:pt x="3318" y="14868"/>
                  </a:lnTo>
                  <a:lnTo>
                    <a:pt x="3576" y="14894"/>
                  </a:lnTo>
                  <a:lnTo>
                    <a:pt x="6148" y="14894"/>
                  </a:lnTo>
                  <a:lnTo>
                    <a:pt x="6225" y="14842"/>
                  </a:lnTo>
                  <a:lnTo>
                    <a:pt x="6276" y="14765"/>
                  </a:lnTo>
                  <a:lnTo>
                    <a:pt x="6302" y="14688"/>
                  </a:lnTo>
                  <a:lnTo>
                    <a:pt x="6276" y="14585"/>
                  </a:lnTo>
                  <a:lnTo>
                    <a:pt x="6225" y="14534"/>
                  </a:lnTo>
                  <a:lnTo>
                    <a:pt x="6148" y="14482"/>
                  </a:lnTo>
                  <a:lnTo>
                    <a:pt x="6071" y="14456"/>
                  </a:lnTo>
                  <a:lnTo>
                    <a:pt x="4553" y="14456"/>
                  </a:lnTo>
                  <a:lnTo>
                    <a:pt x="4707" y="14276"/>
                  </a:lnTo>
                  <a:lnTo>
                    <a:pt x="4810" y="14071"/>
                  </a:lnTo>
                  <a:lnTo>
                    <a:pt x="4862" y="13839"/>
                  </a:lnTo>
                  <a:lnTo>
                    <a:pt x="4887" y="13582"/>
                  </a:lnTo>
                  <a:lnTo>
                    <a:pt x="4887" y="12862"/>
                  </a:lnTo>
                  <a:lnTo>
                    <a:pt x="12759" y="12862"/>
                  </a:lnTo>
                  <a:lnTo>
                    <a:pt x="12759" y="13067"/>
                  </a:lnTo>
                  <a:lnTo>
                    <a:pt x="12733" y="13350"/>
                  </a:lnTo>
                  <a:lnTo>
                    <a:pt x="12656" y="13608"/>
                  </a:lnTo>
                  <a:lnTo>
                    <a:pt x="12527" y="13839"/>
                  </a:lnTo>
                  <a:lnTo>
                    <a:pt x="12347" y="14045"/>
                  </a:lnTo>
                  <a:lnTo>
                    <a:pt x="12141" y="14225"/>
                  </a:lnTo>
                  <a:lnTo>
                    <a:pt x="11910" y="14354"/>
                  </a:lnTo>
                  <a:lnTo>
                    <a:pt x="11652" y="14431"/>
                  </a:lnTo>
                  <a:lnTo>
                    <a:pt x="11370" y="14456"/>
                  </a:lnTo>
                  <a:lnTo>
                    <a:pt x="6997" y="14456"/>
                  </a:lnTo>
                  <a:lnTo>
                    <a:pt x="6920" y="14482"/>
                  </a:lnTo>
                  <a:lnTo>
                    <a:pt x="6842" y="14534"/>
                  </a:lnTo>
                  <a:lnTo>
                    <a:pt x="6791" y="14585"/>
                  </a:lnTo>
                  <a:lnTo>
                    <a:pt x="6791" y="14688"/>
                  </a:lnTo>
                  <a:lnTo>
                    <a:pt x="6791" y="14765"/>
                  </a:lnTo>
                  <a:lnTo>
                    <a:pt x="6842" y="14842"/>
                  </a:lnTo>
                  <a:lnTo>
                    <a:pt x="6920" y="14894"/>
                  </a:lnTo>
                  <a:lnTo>
                    <a:pt x="11550" y="14894"/>
                  </a:lnTo>
                  <a:lnTo>
                    <a:pt x="11730" y="14868"/>
                  </a:lnTo>
                  <a:lnTo>
                    <a:pt x="11910" y="14817"/>
                  </a:lnTo>
                  <a:lnTo>
                    <a:pt x="12090" y="14765"/>
                  </a:lnTo>
                  <a:lnTo>
                    <a:pt x="12244" y="14688"/>
                  </a:lnTo>
                  <a:lnTo>
                    <a:pt x="12398" y="14585"/>
                  </a:lnTo>
                  <a:lnTo>
                    <a:pt x="12527" y="14482"/>
                  </a:lnTo>
                  <a:lnTo>
                    <a:pt x="12656" y="14354"/>
                  </a:lnTo>
                  <a:lnTo>
                    <a:pt x="12784" y="14225"/>
                  </a:lnTo>
                  <a:lnTo>
                    <a:pt x="12887" y="14096"/>
                  </a:lnTo>
                  <a:lnTo>
                    <a:pt x="12990" y="13942"/>
                  </a:lnTo>
                  <a:lnTo>
                    <a:pt x="13067" y="13788"/>
                  </a:lnTo>
                  <a:lnTo>
                    <a:pt x="13119" y="13608"/>
                  </a:lnTo>
                  <a:lnTo>
                    <a:pt x="13170" y="13428"/>
                  </a:lnTo>
                  <a:lnTo>
                    <a:pt x="13196" y="13248"/>
                  </a:lnTo>
                  <a:lnTo>
                    <a:pt x="13196" y="13067"/>
                  </a:lnTo>
                  <a:lnTo>
                    <a:pt x="13196" y="12630"/>
                  </a:lnTo>
                  <a:lnTo>
                    <a:pt x="13196" y="12553"/>
                  </a:lnTo>
                  <a:lnTo>
                    <a:pt x="13144" y="12476"/>
                  </a:lnTo>
                  <a:lnTo>
                    <a:pt x="13067" y="12450"/>
                  </a:lnTo>
                  <a:lnTo>
                    <a:pt x="12990" y="12424"/>
                  </a:lnTo>
                  <a:lnTo>
                    <a:pt x="11370" y="12424"/>
                  </a:lnTo>
                  <a:lnTo>
                    <a:pt x="11370" y="9029"/>
                  </a:lnTo>
                  <a:lnTo>
                    <a:pt x="12398" y="8026"/>
                  </a:lnTo>
                  <a:lnTo>
                    <a:pt x="12424" y="7949"/>
                  </a:lnTo>
                  <a:lnTo>
                    <a:pt x="12450" y="7872"/>
                  </a:lnTo>
                  <a:lnTo>
                    <a:pt x="12424" y="7794"/>
                  </a:lnTo>
                  <a:lnTo>
                    <a:pt x="12398" y="7717"/>
                  </a:lnTo>
                  <a:lnTo>
                    <a:pt x="12321" y="7666"/>
                  </a:lnTo>
                  <a:lnTo>
                    <a:pt x="12141" y="7666"/>
                  </a:lnTo>
                  <a:lnTo>
                    <a:pt x="12090" y="7717"/>
                  </a:lnTo>
                  <a:lnTo>
                    <a:pt x="9775" y="10032"/>
                  </a:lnTo>
                  <a:lnTo>
                    <a:pt x="9029" y="9286"/>
                  </a:lnTo>
                  <a:lnTo>
                    <a:pt x="13273" y="5042"/>
                  </a:lnTo>
                  <a:lnTo>
                    <a:pt x="13324" y="5016"/>
                  </a:lnTo>
                  <a:lnTo>
                    <a:pt x="13402" y="5016"/>
                  </a:lnTo>
                  <a:lnTo>
                    <a:pt x="13453" y="5042"/>
                  </a:lnTo>
                  <a:lnTo>
                    <a:pt x="14019" y="5608"/>
                  </a:lnTo>
                  <a:lnTo>
                    <a:pt x="14045" y="5659"/>
                  </a:lnTo>
                  <a:lnTo>
                    <a:pt x="14045" y="5711"/>
                  </a:lnTo>
                  <a:lnTo>
                    <a:pt x="14045" y="5737"/>
                  </a:lnTo>
                  <a:lnTo>
                    <a:pt x="14019" y="5788"/>
                  </a:lnTo>
                  <a:lnTo>
                    <a:pt x="12707" y="7100"/>
                  </a:lnTo>
                  <a:lnTo>
                    <a:pt x="12656" y="7177"/>
                  </a:lnTo>
                  <a:lnTo>
                    <a:pt x="12630" y="7254"/>
                  </a:lnTo>
                  <a:lnTo>
                    <a:pt x="12656" y="7331"/>
                  </a:lnTo>
                  <a:lnTo>
                    <a:pt x="12707" y="7409"/>
                  </a:lnTo>
                  <a:lnTo>
                    <a:pt x="12759" y="7460"/>
                  </a:lnTo>
                  <a:lnTo>
                    <a:pt x="12861" y="7486"/>
                  </a:lnTo>
                  <a:lnTo>
                    <a:pt x="12939" y="7460"/>
                  </a:lnTo>
                  <a:lnTo>
                    <a:pt x="13016" y="7409"/>
                  </a:lnTo>
                  <a:lnTo>
                    <a:pt x="13839" y="6585"/>
                  </a:lnTo>
                  <a:lnTo>
                    <a:pt x="13967" y="6740"/>
                  </a:lnTo>
                  <a:lnTo>
                    <a:pt x="13993" y="6766"/>
                  </a:lnTo>
                  <a:lnTo>
                    <a:pt x="13967" y="6791"/>
                  </a:lnTo>
                  <a:lnTo>
                    <a:pt x="12013" y="8772"/>
                  </a:lnTo>
                  <a:lnTo>
                    <a:pt x="11961" y="8823"/>
                  </a:lnTo>
                  <a:lnTo>
                    <a:pt x="11935" y="8926"/>
                  </a:lnTo>
                  <a:lnTo>
                    <a:pt x="11961" y="9003"/>
                  </a:lnTo>
                  <a:lnTo>
                    <a:pt x="12013" y="9081"/>
                  </a:lnTo>
                  <a:lnTo>
                    <a:pt x="12064" y="9132"/>
                  </a:lnTo>
                  <a:lnTo>
                    <a:pt x="12244" y="9132"/>
                  </a:lnTo>
                  <a:lnTo>
                    <a:pt x="12321" y="9081"/>
                  </a:lnTo>
                  <a:lnTo>
                    <a:pt x="14276" y="7100"/>
                  </a:lnTo>
                  <a:lnTo>
                    <a:pt x="14353" y="7023"/>
                  </a:lnTo>
                  <a:lnTo>
                    <a:pt x="14405" y="6946"/>
                  </a:lnTo>
                  <a:lnTo>
                    <a:pt x="14430" y="6843"/>
                  </a:lnTo>
                  <a:lnTo>
                    <a:pt x="14430" y="6766"/>
                  </a:lnTo>
                  <a:lnTo>
                    <a:pt x="14430" y="6663"/>
                  </a:lnTo>
                  <a:lnTo>
                    <a:pt x="14405" y="6585"/>
                  </a:lnTo>
                  <a:lnTo>
                    <a:pt x="14353" y="6508"/>
                  </a:lnTo>
                  <a:lnTo>
                    <a:pt x="14276" y="6431"/>
                  </a:lnTo>
                  <a:lnTo>
                    <a:pt x="14148" y="6277"/>
                  </a:lnTo>
                  <a:lnTo>
                    <a:pt x="14328" y="6097"/>
                  </a:lnTo>
                  <a:lnTo>
                    <a:pt x="14405" y="6020"/>
                  </a:lnTo>
                  <a:lnTo>
                    <a:pt x="14456" y="5917"/>
                  </a:lnTo>
                  <a:lnTo>
                    <a:pt x="14482" y="5814"/>
                  </a:lnTo>
                  <a:lnTo>
                    <a:pt x="14482" y="5711"/>
                  </a:lnTo>
                  <a:lnTo>
                    <a:pt x="14482" y="5582"/>
                  </a:lnTo>
                  <a:lnTo>
                    <a:pt x="14456" y="5505"/>
                  </a:lnTo>
                  <a:lnTo>
                    <a:pt x="14765" y="5171"/>
                  </a:lnTo>
                  <a:lnTo>
                    <a:pt x="14816" y="5094"/>
                  </a:lnTo>
                  <a:lnTo>
                    <a:pt x="14868" y="5016"/>
                  </a:lnTo>
                  <a:lnTo>
                    <a:pt x="14893" y="4862"/>
                  </a:lnTo>
                  <a:lnTo>
                    <a:pt x="14868" y="4708"/>
                  </a:lnTo>
                  <a:lnTo>
                    <a:pt x="14816" y="4656"/>
                  </a:lnTo>
                  <a:lnTo>
                    <a:pt x="14765" y="4579"/>
                  </a:lnTo>
                  <a:lnTo>
                    <a:pt x="14482" y="4296"/>
                  </a:lnTo>
                  <a:lnTo>
                    <a:pt x="14430" y="4245"/>
                  </a:lnTo>
                  <a:lnTo>
                    <a:pt x="14353" y="4193"/>
                  </a:lnTo>
                  <a:lnTo>
                    <a:pt x="14276" y="4168"/>
                  </a:lnTo>
                  <a:lnTo>
                    <a:pt x="14122" y="4168"/>
                  </a:lnTo>
                  <a:lnTo>
                    <a:pt x="14045" y="4193"/>
                  </a:lnTo>
                  <a:lnTo>
                    <a:pt x="13967" y="4245"/>
                  </a:lnTo>
                  <a:lnTo>
                    <a:pt x="13890" y="4296"/>
                  </a:lnTo>
                  <a:lnTo>
                    <a:pt x="13582" y="4605"/>
                  </a:lnTo>
                  <a:lnTo>
                    <a:pt x="13479" y="4579"/>
                  </a:lnTo>
                  <a:lnTo>
                    <a:pt x="13247" y="4579"/>
                  </a:lnTo>
                  <a:lnTo>
                    <a:pt x="13144" y="4631"/>
                  </a:lnTo>
                  <a:lnTo>
                    <a:pt x="13041" y="4682"/>
                  </a:lnTo>
                  <a:lnTo>
                    <a:pt x="12964" y="4733"/>
                  </a:lnTo>
                  <a:lnTo>
                    <a:pt x="11370" y="6328"/>
                  </a:lnTo>
                  <a:lnTo>
                    <a:pt x="11370" y="1132"/>
                  </a:lnTo>
                  <a:lnTo>
                    <a:pt x="11344" y="901"/>
                  </a:lnTo>
                  <a:lnTo>
                    <a:pt x="11292" y="695"/>
                  </a:lnTo>
                  <a:lnTo>
                    <a:pt x="11189" y="489"/>
                  </a:lnTo>
                  <a:lnTo>
                    <a:pt x="11061" y="335"/>
                  </a:lnTo>
                  <a:lnTo>
                    <a:pt x="10881" y="181"/>
                  </a:lnTo>
                  <a:lnTo>
                    <a:pt x="10701" y="78"/>
                  </a:lnTo>
                  <a:lnTo>
                    <a:pt x="10469" y="26"/>
                  </a:lnTo>
                  <a:lnTo>
                    <a:pt x="10263" y="1"/>
                  </a:lnTo>
                  <a:lnTo>
                    <a:pt x="4270" y="1"/>
                  </a:lnTo>
                  <a:lnTo>
                    <a:pt x="4193" y="26"/>
                  </a:lnTo>
                  <a:lnTo>
                    <a:pt x="4116" y="52"/>
                  </a:lnTo>
                  <a:lnTo>
                    <a:pt x="4090" y="129"/>
                  </a:lnTo>
                  <a:lnTo>
                    <a:pt x="4064" y="206"/>
                  </a:lnTo>
                  <a:lnTo>
                    <a:pt x="4090" y="309"/>
                  </a:lnTo>
                  <a:lnTo>
                    <a:pt x="4116" y="361"/>
                  </a:lnTo>
                  <a:lnTo>
                    <a:pt x="4193" y="412"/>
                  </a:lnTo>
                  <a:lnTo>
                    <a:pt x="4270" y="438"/>
                  </a:lnTo>
                  <a:lnTo>
                    <a:pt x="10392" y="438"/>
                  </a:lnTo>
                  <a:lnTo>
                    <a:pt x="10521" y="489"/>
                  </a:lnTo>
                  <a:lnTo>
                    <a:pt x="10649" y="541"/>
                  </a:lnTo>
                  <a:lnTo>
                    <a:pt x="10752" y="644"/>
                  </a:lnTo>
                  <a:lnTo>
                    <a:pt x="10829" y="746"/>
                  </a:lnTo>
                  <a:lnTo>
                    <a:pt x="10881" y="849"/>
                  </a:lnTo>
                  <a:lnTo>
                    <a:pt x="10932" y="978"/>
                  </a:lnTo>
                  <a:lnTo>
                    <a:pt x="10932" y="1132"/>
                  </a:lnTo>
                  <a:lnTo>
                    <a:pt x="10932" y="6766"/>
                  </a:lnTo>
                  <a:lnTo>
                    <a:pt x="8617" y="9081"/>
                  </a:lnTo>
                  <a:lnTo>
                    <a:pt x="8566" y="9183"/>
                  </a:lnTo>
                  <a:lnTo>
                    <a:pt x="8540" y="9261"/>
                  </a:lnTo>
                  <a:lnTo>
                    <a:pt x="8540" y="9363"/>
                  </a:lnTo>
                  <a:lnTo>
                    <a:pt x="8592" y="9466"/>
                  </a:lnTo>
                  <a:lnTo>
                    <a:pt x="8360" y="10341"/>
                  </a:lnTo>
                  <a:lnTo>
                    <a:pt x="8180" y="10392"/>
                  </a:lnTo>
                  <a:lnTo>
                    <a:pt x="8051" y="10495"/>
                  </a:lnTo>
                  <a:lnTo>
                    <a:pt x="7923" y="10572"/>
                  </a:lnTo>
                  <a:lnTo>
                    <a:pt x="7846" y="10675"/>
                  </a:lnTo>
                  <a:lnTo>
                    <a:pt x="7743" y="10778"/>
                  </a:lnTo>
                  <a:lnTo>
                    <a:pt x="7666" y="10855"/>
                  </a:lnTo>
                  <a:lnTo>
                    <a:pt x="7563" y="10881"/>
                  </a:lnTo>
                  <a:lnTo>
                    <a:pt x="7460" y="10907"/>
                  </a:lnTo>
                  <a:lnTo>
                    <a:pt x="7408" y="10881"/>
                  </a:lnTo>
                  <a:lnTo>
                    <a:pt x="7383" y="10855"/>
                  </a:lnTo>
                  <a:lnTo>
                    <a:pt x="7280" y="10752"/>
                  </a:lnTo>
                  <a:lnTo>
                    <a:pt x="7125" y="10444"/>
                  </a:lnTo>
                  <a:lnTo>
                    <a:pt x="7022" y="10212"/>
                  </a:lnTo>
                  <a:lnTo>
                    <a:pt x="6868" y="9981"/>
                  </a:lnTo>
                  <a:lnTo>
                    <a:pt x="6765" y="9878"/>
                  </a:lnTo>
                  <a:lnTo>
                    <a:pt x="6662" y="9801"/>
                  </a:lnTo>
                  <a:lnTo>
                    <a:pt x="6559" y="9749"/>
                  </a:lnTo>
                  <a:lnTo>
                    <a:pt x="6251" y="9749"/>
                  </a:lnTo>
                  <a:lnTo>
                    <a:pt x="6148" y="9826"/>
                  </a:lnTo>
                  <a:lnTo>
                    <a:pt x="6019" y="9904"/>
                  </a:lnTo>
                  <a:lnTo>
                    <a:pt x="5942" y="10032"/>
                  </a:lnTo>
                  <a:lnTo>
                    <a:pt x="5865" y="10161"/>
                  </a:lnTo>
                  <a:lnTo>
                    <a:pt x="5788" y="10289"/>
                  </a:lnTo>
                  <a:lnTo>
                    <a:pt x="5659" y="10598"/>
                  </a:lnTo>
                  <a:lnTo>
                    <a:pt x="5531" y="10984"/>
                  </a:lnTo>
                  <a:lnTo>
                    <a:pt x="5428" y="11138"/>
                  </a:lnTo>
                  <a:lnTo>
                    <a:pt x="5402" y="11164"/>
                  </a:lnTo>
                  <a:lnTo>
                    <a:pt x="5350" y="11190"/>
                  </a:lnTo>
                  <a:lnTo>
                    <a:pt x="5248" y="11164"/>
                  </a:lnTo>
                  <a:lnTo>
                    <a:pt x="5170" y="11113"/>
                  </a:lnTo>
                  <a:lnTo>
                    <a:pt x="5093" y="11010"/>
                  </a:lnTo>
                  <a:lnTo>
                    <a:pt x="5016" y="10855"/>
                  </a:lnTo>
                  <a:lnTo>
                    <a:pt x="4887" y="10675"/>
                  </a:lnTo>
                  <a:lnTo>
                    <a:pt x="4733" y="10495"/>
                  </a:lnTo>
                  <a:lnTo>
                    <a:pt x="4656" y="10444"/>
                  </a:lnTo>
                  <a:lnTo>
                    <a:pt x="4553" y="10367"/>
                  </a:lnTo>
                  <a:lnTo>
                    <a:pt x="4424" y="10341"/>
                  </a:lnTo>
                  <a:lnTo>
                    <a:pt x="4296" y="10315"/>
                  </a:lnTo>
                  <a:lnTo>
                    <a:pt x="4193" y="10341"/>
                  </a:lnTo>
                  <a:lnTo>
                    <a:pt x="4142" y="10392"/>
                  </a:lnTo>
                  <a:lnTo>
                    <a:pt x="4090" y="10444"/>
                  </a:lnTo>
                  <a:lnTo>
                    <a:pt x="4064" y="10547"/>
                  </a:lnTo>
                  <a:lnTo>
                    <a:pt x="4090" y="10624"/>
                  </a:lnTo>
                  <a:lnTo>
                    <a:pt x="4142" y="10701"/>
                  </a:lnTo>
                  <a:lnTo>
                    <a:pt x="4193" y="10727"/>
                  </a:lnTo>
                  <a:lnTo>
                    <a:pt x="4296" y="10752"/>
                  </a:lnTo>
                  <a:lnTo>
                    <a:pt x="4373" y="10778"/>
                  </a:lnTo>
                  <a:lnTo>
                    <a:pt x="4450" y="10830"/>
                  </a:lnTo>
                  <a:lnTo>
                    <a:pt x="4527" y="10933"/>
                  </a:lnTo>
                  <a:lnTo>
                    <a:pt x="4630" y="11087"/>
                  </a:lnTo>
                  <a:lnTo>
                    <a:pt x="4759" y="11267"/>
                  </a:lnTo>
                  <a:lnTo>
                    <a:pt x="4887" y="11447"/>
                  </a:lnTo>
                  <a:lnTo>
                    <a:pt x="4990" y="11524"/>
                  </a:lnTo>
                  <a:lnTo>
                    <a:pt x="5093" y="11576"/>
                  </a:lnTo>
                  <a:lnTo>
                    <a:pt x="5222" y="11627"/>
                  </a:lnTo>
                  <a:lnTo>
                    <a:pt x="5350" y="11627"/>
                  </a:lnTo>
                  <a:lnTo>
                    <a:pt x="5505" y="11601"/>
                  </a:lnTo>
                  <a:lnTo>
                    <a:pt x="5608" y="11550"/>
                  </a:lnTo>
                  <a:lnTo>
                    <a:pt x="5736" y="11473"/>
                  </a:lnTo>
                  <a:lnTo>
                    <a:pt x="5813" y="11344"/>
                  </a:lnTo>
                  <a:lnTo>
                    <a:pt x="5891" y="11215"/>
                  </a:lnTo>
                  <a:lnTo>
                    <a:pt x="5968" y="11061"/>
                  </a:lnTo>
                  <a:lnTo>
                    <a:pt x="6071" y="10752"/>
                  </a:lnTo>
                  <a:lnTo>
                    <a:pt x="6225" y="10392"/>
                  </a:lnTo>
                  <a:lnTo>
                    <a:pt x="6328" y="10238"/>
                  </a:lnTo>
                  <a:lnTo>
                    <a:pt x="6354" y="10187"/>
                  </a:lnTo>
                  <a:lnTo>
                    <a:pt x="6457" y="10187"/>
                  </a:lnTo>
                  <a:lnTo>
                    <a:pt x="6508" y="10212"/>
                  </a:lnTo>
                  <a:lnTo>
                    <a:pt x="6585" y="10315"/>
                  </a:lnTo>
                  <a:lnTo>
                    <a:pt x="6739" y="10624"/>
                  </a:lnTo>
                  <a:lnTo>
                    <a:pt x="6842" y="10881"/>
                  </a:lnTo>
                  <a:lnTo>
                    <a:pt x="6997" y="11113"/>
                  </a:lnTo>
                  <a:lnTo>
                    <a:pt x="7100" y="11190"/>
                  </a:lnTo>
                  <a:lnTo>
                    <a:pt x="7202" y="11267"/>
                  </a:lnTo>
                  <a:lnTo>
                    <a:pt x="7331" y="11318"/>
                  </a:lnTo>
                  <a:lnTo>
                    <a:pt x="7460" y="11344"/>
                  </a:lnTo>
                  <a:lnTo>
                    <a:pt x="7588" y="11318"/>
                  </a:lnTo>
                  <a:lnTo>
                    <a:pt x="7717" y="11293"/>
                  </a:lnTo>
                  <a:lnTo>
                    <a:pt x="7794" y="11267"/>
                  </a:lnTo>
                  <a:lnTo>
                    <a:pt x="7897" y="11215"/>
                  </a:lnTo>
                  <a:lnTo>
                    <a:pt x="8051" y="11087"/>
                  </a:lnTo>
                  <a:lnTo>
                    <a:pt x="8154" y="10984"/>
                  </a:lnTo>
                  <a:lnTo>
                    <a:pt x="8309" y="10830"/>
                  </a:lnTo>
                  <a:lnTo>
                    <a:pt x="8411" y="10778"/>
                  </a:lnTo>
                  <a:lnTo>
                    <a:pt x="8592" y="10752"/>
                  </a:lnTo>
                  <a:lnTo>
                    <a:pt x="9595" y="10470"/>
                  </a:lnTo>
                  <a:lnTo>
                    <a:pt x="9672" y="10521"/>
                  </a:lnTo>
                  <a:lnTo>
                    <a:pt x="9775" y="10521"/>
                  </a:lnTo>
                  <a:lnTo>
                    <a:pt x="9878" y="10495"/>
                  </a:lnTo>
                  <a:lnTo>
                    <a:pt x="9981" y="10444"/>
                  </a:lnTo>
                  <a:lnTo>
                    <a:pt x="10932" y="9466"/>
                  </a:lnTo>
                  <a:lnTo>
                    <a:pt x="10932" y="12424"/>
                  </a:lnTo>
                  <a:lnTo>
                    <a:pt x="4682" y="12424"/>
                  </a:lnTo>
                  <a:lnTo>
                    <a:pt x="4579" y="12450"/>
                  </a:lnTo>
                  <a:lnTo>
                    <a:pt x="4527" y="12476"/>
                  </a:lnTo>
                  <a:lnTo>
                    <a:pt x="4476" y="12553"/>
                  </a:lnTo>
                  <a:lnTo>
                    <a:pt x="4450" y="12630"/>
                  </a:lnTo>
                  <a:lnTo>
                    <a:pt x="4450" y="13582"/>
                  </a:lnTo>
                  <a:lnTo>
                    <a:pt x="4450" y="13762"/>
                  </a:lnTo>
                  <a:lnTo>
                    <a:pt x="4399" y="13916"/>
                  </a:lnTo>
                  <a:lnTo>
                    <a:pt x="4322" y="14071"/>
                  </a:lnTo>
                  <a:lnTo>
                    <a:pt x="4219" y="14199"/>
                  </a:lnTo>
                  <a:lnTo>
                    <a:pt x="4090" y="14302"/>
                  </a:lnTo>
                  <a:lnTo>
                    <a:pt x="3961" y="14379"/>
                  </a:lnTo>
                  <a:lnTo>
                    <a:pt x="3807" y="14431"/>
                  </a:lnTo>
                  <a:lnTo>
                    <a:pt x="3653" y="14456"/>
                  </a:lnTo>
                  <a:lnTo>
                    <a:pt x="3447" y="14431"/>
                  </a:lnTo>
                  <a:lnTo>
                    <a:pt x="3293" y="14354"/>
                  </a:lnTo>
                  <a:lnTo>
                    <a:pt x="3113" y="14276"/>
                  </a:lnTo>
                  <a:lnTo>
                    <a:pt x="2984" y="14148"/>
                  </a:lnTo>
                  <a:lnTo>
                    <a:pt x="2881" y="13993"/>
                  </a:lnTo>
                  <a:lnTo>
                    <a:pt x="2778" y="13839"/>
                  </a:lnTo>
                  <a:lnTo>
                    <a:pt x="2727" y="13659"/>
                  </a:lnTo>
                  <a:lnTo>
                    <a:pt x="2727" y="13479"/>
                  </a:lnTo>
                  <a:lnTo>
                    <a:pt x="2727" y="1364"/>
                  </a:lnTo>
                  <a:lnTo>
                    <a:pt x="2701" y="1107"/>
                  </a:lnTo>
                  <a:lnTo>
                    <a:pt x="2624" y="849"/>
                  </a:lnTo>
                  <a:lnTo>
                    <a:pt x="2521" y="644"/>
                  </a:lnTo>
                  <a:lnTo>
                    <a:pt x="2367" y="438"/>
                  </a:lnTo>
                  <a:lnTo>
                    <a:pt x="3396" y="438"/>
                  </a:lnTo>
                  <a:lnTo>
                    <a:pt x="3498" y="412"/>
                  </a:lnTo>
                  <a:lnTo>
                    <a:pt x="3550" y="361"/>
                  </a:lnTo>
                  <a:lnTo>
                    <a:pt x="3601" y="309"/>
                  </a:lnTo>
                  <a:lnTo>
                    <a:pt x="3627" y="206"/>
                  </a:lnTo>
                  <a:lnTo>
                    <a:pt x="3601" y="129"/>
                  </a:lnTo>
                  <a:lnTo>
                    <a:pt x="3550" y="52"/>
                  </a:lnTo>
                  <a:lnTo>
                    <a:pt x="3498" y="26"/>
                  </a:lnTo>
                  <a:lnTo>
                    <a:pt x="3396"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33;p54">
              <a:extLst>
                <a:ext uri="{FF2B5EF4-FFF2-40B4-BE49-F238E27FC236}">
                  <a16:creationId xmlns:a16="http://schemas.microsoft.com/office/drawing/2014/main" id="{105A7F31-E3F7-7C9D-E7FF-23EB45016322}"/>
                </a:ext>
              </a:extLst>
            </p:cNvPr>
            <p:cNvSpPr/>
            <p:nvPr/>
          </p:nvSpPr>
          <p:spPr>
            <a:xfrm>
              <a:off x="4881650" y="2588350"/>
              <a:ext cx="140200" cy="37975"/>
            </a:xfrm>
            <a:custGeom>
              <a:avLst/>
              <a:gdLst/>
              <a:ahLst/>
              <a:cxnLst/>
              <a:rect l="l" t="t" r="r" b="b"/>
              <a:pathLst>
                <a:path w="5608" h="1519" extrusionOk="0">
                  <a:moveTo>
                    <a:pt x="5171" y="438"/>
                  </a:moveTo>
                  <a:lnTo>
                    <a:pt x="5171" y="464"/>
                  </a:lnTo>
                  <a:lnTo>
                    <a:pt x="5171" y="1055"/>
                  </a:lnTo>
                  <a:lnTo>
                    <a:pt x="5171" y="1081"/>
                  </a:lnTo>
                  <a:lnTo>
                    <a:pt x="438" y="1081"/>
                  </a:lnTo>
                  <a:lnTo>
                    <a:pt x="438" y="1055"/>
                  </a:lnTo>
                  <a:lnTo>
                    <a:pt x="438" y="464"/>
                  </a:lnTo>
                  <a:lnTo>
                    <a:pt x="438" y="438"/>
                  </a:lnTo>
                  <a:close/>
                  <a:moveTo>
                    <a:pt x="386" y="1"/>
                  </a:moveTo>
                  <a:lnTo>
                    <a:pt x="283" y="26"/>
                  </a:lnTo>
                  <a:lnTo>
                    <a:pt x="206" y="78"/>
                  </a:lnTo>
                  <a:lnTo>
                    <a:pt x="129" y="129"/>
                  </a:lnTo>
                  <a:lnTo>
                    <a:pt x="78" y="207"/>
                  </a:lnTo>
                  <a:lnTo>
                    <a:pt x="26" y="284"/>
                  </a:lnTo>
                  <a:lnTo>
                    <a:pt x="0" y="387"/>
                  </a:lnTo>
                  <a:lnTo>
                    <a:pt x="0" y="464"/>
                  </a:lnTo>
                  <a:lnTo>
                    <a:pt x="0" y="1055"/>
                  </a:lnTo>
                  <a:lnTo>
                    <a:pt x="0" y="1158"/>
                  </a:lnTo>
                  <a:lnTo>
                    <a:pt x="26" y="1235"/>
                  </a:lnTo>
                  <a:lnTo>
                    <a:pt x="78" y="1313"/>
                  </a:lnTo>
                  <a:lnTo>
                    <a:pt x="129" y="1390"/>
                  </a:lnTo>
                  <a:lnTo>
                    <a:pt x="206" y="1441"/>
                  </a:lnTo>
                  <a:lnTo>
                    <a:pt x="283" y="1493"/>
                  </a:lnTo>
                  <a:lnTo>
                    <a:pt x="386" y="1518"/>
                  </a:lnTo>
                  <a:lnTo>
                    <a:pt x="5222" y="1518"/>
                  </a:lnTo>
                  <a:lnTo>
                    <a:pt x="5325" y="1493"/>
                  </a:lnTo>
                  <a:lnTo>
                    <a:pt x="5402" y="1441"/>
                  </a:lnTo>
                  <a:lnTo>
                    <a:pt x="5479" y="1390"/>
                  </a:lnTo>
                  <a:lnTo>
                    <a:pt x="5531" y="1313"/>
                  </a:lnTo>
                  <a:lnTo>
                    <a:pt x="5582" y="1235"/>
                  </a:lnTo>
                  <a:lnTo>
                    <a:pt x="5608" y="1158"/>
                  </a:lnTo>
                  <a:lnTo>
                    <a:pt x="5608" y="1055"/>
                  </a:lnTo>
                  <a:lnTo>
                    <a:pt x="5608" y="464"/>
                  </a:lnTo>
                  <a:lnTo>
                    <a:pt x="5608" y="387"/>
                  </a:lnTo>
                  <a:lnTo>
                    <a:pt x="5582" y="284"/>
                  </a:lnTo>
                  <a:lnTo>
                    <a:pt x="5531" y="207"/>
                  </a:lnTo>
                  <a:lnTo>
                    <a:pt x="5479" y="129"/>
                  </a:lnTo>
                  <a:lnTo>
                    <a:pt x="5402" y="78"/>
                  </a:lnTo>
                  <a:lnTo>
                    <a:pt x="5325" y="26"/>
                  </a:lnTo>
                  <a:lnTo>
                    <a:pt x="5222"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34;p54">
              <a:extLst>
                <a:ext uri="{FF2B5EF4-FFF2-40B4-BE49-F238E27FC236}">
                  <a16:creationId xmlns:a16="http://schemas.microsoft.com/office/drawing/2014/main" id="{9C553A49-346C-266E-9328-6679745F882F}"/>
                </a:ext>
              </a:extLst>
            </p:cNvPr>
            <p:cNvSpPr/>
            <p:nvPr/>
          </p:nvSpPr>
          <p:spPr>
            <a:xfrm>
              <a:off x="4861700" y="2506675"/>
              <a:ext cx="59850" cy="10975"/>
            </a:xfrm>
            <a:custGeom>
              <a:avLst/>
              <a:gdLst/>
              <a:ahLst/>
              <a:cxnLst/>
              <a:rect l="l" t="t" r="r" b="b"/>
              <a:pathLst>
                <a:path w="2394" h="439" extrusionOk="0">
                  <a:moveTo>
                    <a:pt x="232" y="1"/>
                  </a:moveTo>
                  <a:lnTo>
                    <a:pt x="130" y="27"/>
                  </a:lnTo>
                  <a:lnTo>
                    <a:pt x="78" y="52"/>
                  </a:lnTo>
                  <a:lnTo>
                    <a:pt x="27" y="130"/>
                  </a:lnTo>
                  <a:lnTo>
                    <a:pt x="1" y="207"/>
                  </a:lnTo>
                  <a:lnTo>
                    <a:pt x="27" y="310"/>
                  </a:lnTo>
                  <a:lnTo>
                    <a:pt x="78" y="361"/>
                  </a:lnTo>
                  <a:lnTo>
                    <a:pt x="130" y="413"/>
                  </a:lnTo>
                  <a:lnTo>
                    <a:pt x="232" y="438"/>
                  </a:lnTo>
                  <a:lnTo>
                    <a:pt x="2187" y="438"/>
                  </a:lnTo>
                  <a:lnTo>
                    <a:pt x="2265" y="413"/>
                  </a:lnTo>
                  <a:lnTo>
                    <a:pt x="2342" y="361"/>
                  </a:lnTo>
                  <a:lnTo>
                    <a:pt x="2393" y="310"/>
                  </a:lnTo>
                  <a:lnTo>
                    <a:pt x="2393" y="207"/>
                  </a:lnTo>
                  <a:lnTo>
                    <a:pt x="2393" y="130"/>
                  </a:lnTo>
                  <a:lnTo>
                    <a:pt x="2342" y="52"/>
                  </a:lnTo>
                  <a:lnTo>
                    <a:pt x="2265" y="27"/>
                  </a:lnTo>
                  <a:lnTo>
                    <a:pt x="2187"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5;p54">
              <a:extLst>
                <a:ext uri="{FF2B5EF4-FFF2-40B4-BE49-F238E27FC236}">
                  <a16:creationId xmlns:a16="http://schemas.microsoft.com/office/drawing/2014/main" id="{AA8B83C1-D61C-0EE8-8EA5-0B8F01BF384D}"/>
                </a:ext>
              </a:extLst>
            </p:cNvPr>
            <p:cNvSpPr/>
            <p:nvPr/>
          </p:nvSpPr>
          <p:spPr>
            <a:xfrm>
              <a:off x="4861700" y="2530475"/>
              <a:ext cx="88775" cy="10950"/>
            </a:xfrm>
            <a:custGeom>
              <a:avLst/>
              <a:gdLst/>
              <a:ahLst/>
              <a:cxnLst/>
              <a:rect l="l" t="t" r="r" b="b"/>
              <a:pathLst>
                <a:path w="3551" h="438" extrusionOk="0">
                  <a:moveTo>
                    <a:pt x="130" y="1"/>
                  </a:moveTo>
                  <a:lnTo>
                    <a:pt x="78" y="52"/>
                  </a:lnTo>
                  <a:lnTo>
                    <a:pt x="27" y="129"/>
                  </a:lnTo>
                  <a:lnTo>
                    <a:pt x="1" y="207"/>
                  </a:lnTo>
                  <a:lnTo>
                    <a:pt x="27" y="309"/>
                  </a:lnTo>
                  <a:lnTo>
                    <a:pt x="78" y="361"/>
                  </a:lnTo>
                  <a:lnTo>
                    <a:pt x="130" y="412"/>
                  </a:lnTo>
                  <a:lnTo>
                    <a:pt x="232" y="438"/>
                  </a:lnTo>
                  <a:lnTo>
                    <a:pt x="3319" y="438"/>
                  </a:lnTo>
                  <a:lnTo>
                    <a:pt x="3422" y="412"/>
                  </a:lnTo>
                  <a:lnTo>
                    <a:pt x="3473" y="361"/>
                  </a:lnTo>
                  <a:lnTo>
                    <a:pt x="3525" y="309"/>
                  </a:lnTo>
                  <a:lnTo>
                    <a:pt x="3551" y="207"/>
                  </a:lnTo>
                  <a:lnTo>
                    <a:pt x="3525" y="129"/>
                  </a:lnTo>
                  <a:lnTo>
                    <a:pt x="3473" y="52"/>
                  </a:lnTo>
                  <a:lnTo>
                    <a:pt x="3422"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6;p54">
              <a:extLst>
                <a:ext uri="{FF2B5EF4-FFF2-40B4-BE49-F238E27FC236}">
                  <a16:creationId xmlns:a16="http://schemas.microsoft.com/office/drawing/2014/main" id="{923917BC-527D-C1E3-3B56-874637A2C8B1}"/>
                </a:ext>
              </a:extLst>
            </p:cNvPr>
            <p:cNvSpPr/>
            <p:nvPr/>
          </p:nvSpPr>
          <p:spPr>
            <a:xfrm>
              <a:off x="4861700" y="2554275"/>
              <a:ext cx="88775" cy="10950"/>
            </a:xfrm>
            <a:custGeom>
              <a:avLst/>
              <a:gdLst/>
              <a:ahLst/>
              <a:cxnLst/>
              <a:rect l="l" t="t" r="r" b="b"/>
              <a:pathLst>
                <a:path w="3551" h="438" extrusionOk="0">
                  <a:moveTo>
                    <a:pt x="130" y="0"/>
                  </a:moveTo>
                  <a:lnTo>
                    <a:pt x="78" y="52"/>
                  </a:lnTo>
                  <a:lnTo>
                    <a:pt x="27" y="129"/>
                  </a:lnTo>
                  <a:lnTo>
                    <a:pt x="1" y="206"/>
                  </a:lnTo>
                  <a:lnTo>
                    <a:pt x="27" y="283"/>
                  </a:lnTo>
                  <a:lnTo>
                    <a:pt x="78" y="361"/>
                  </a:lnTo>
                  <a:lnTo>
                    <a:pt x="130" y="412"/>
                  </a:lnTo>
                  <a:lnTo>
                    <a:pt x="232" y="438"/>
                  </a:lnTo>
                  <a:lnTo>
                    <a:pt x="3319" y="438"/>
                  </a:lnTo>
                  <a:lnTo>
                    <a:pt x="3422" y="412"/>
                  </a:lnTo>
                  <a:lnTo>
                    <a:pt x="3473" y="361"/>
                  </a:lnTo>
                  <a:lnTo>
                    <a:pt x="3525" y="283"/>
                  </a:lnTo>
                  <a:lnTo>
                    <a:pt x="3551" y="206"/>
                  </a:lnTo>
                  <a:lnTo>
                    <a:pt x="3525" y="129"/>
                  </a:lnTo>
                  <a:lnTo>
                    <a:pt x="3473" y="52"/>
                  </a:lnTo>
                  <a:lnTo>
                    <a:pt x="342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7;p54">
              <a:extLst>
                <a:ext uri="{FF2B5EF4-FFF2-40B4-BE49-F238E27FC236}">
                  <a16:creationId xmlns:a16="http://schemas.microsoft.com/office/drawing/2014/main" id="{EE2A9EAD-6410-C550-9A23-53745E68A4C6}"/>
                </a:ext>
              </a:extLst>
            </p:cNvPr>
            <p:cNvSpPr/>
            <p:nvPr/>
          </p:nvSpPr>
          <p:spPr>
            <a:xfrm>
              <a:off x="4908000" y="2644950"/>
              <a:ext cx="87500" cy="10950"/>
            </a:xfrm>
            <a:custGeom>
              <a:avLst/>
              <a:gdLst/>
              <a:ahLst/>
              <a:cxnLst/>
              <a:rect l="l" t="t" r="r" b="b"/>
              <a:pathLst>
                <a:path w="3500" h="438" extrusionOk="0">
                  <a:moveTo>
                    <a:pt x="130" y="0"/>
                  </a:moveTo>
                  <a:lnTo>
                    <a:pt x="52" y="52"/>
                  </a:lnTo>
                  <a:lnTo>
                    <a:pt x="27" y="129"/>
                  </a:lnTo>
                  <a:lnTo>
                    <a:pt x="1" y="206"/>
                  </a:lnTo>
                  <a:lnTo>
                    <a:pt x="27" y="309"/>
                  </a:lnTo>
                  <a:lnTo>
                    <a:pt x="52" y="360"/>
                  </a:lnTo>
                  <a:lnTo>
                    <a:pt x="130" y="412"/>
                  </a:lnTo>
                  <a:lnTo>
                    <a:pt x="207" y="438"/>
                  </a:lnTo>
                  <a:lnTo>
                    <a:pt x="3293" y="438"/>
                  </a:lnTo>
                  <a:lnTo>
                    <a:pt x="3371" y="412"/>
                  </a:lnTo>
                  <a:lnTo>
                    <a:pt x="3448" y="360"/>
                  </a:lnTo>
                  <a:lnTo>
                    <a:pt x="3499" y="309"/>
                  </a:lnTo>
                  <a:lnTo>
                    <a:pt x="3499" y="206"/>
                  </a:lnTo>
                  <a:lnTo>
                    <a:pt x="3499" y="129"/>
                  </a:lnTo>
                  <a:lnTo>
                    <a:pt x="3448" y="52"/>
                  </a:lnTo>
                  <a:lnTo>
                    <a:pt x="3371"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8;p54">
              <a:extLst>
                <a:ext uri="{FF2B5EF4-FFF2-40B4-BE49-F238E27FC236}">
                  <a16:creationId xmlns:a16="http://schemas.microsoft.com/office/drawing/2014/main" id="{5217A600-C921-888A-1E72-8DB193E17477}"/>
                </a:ext>
              </a:extLst>
            </p:cNvPr>
            <p:cNvSpPr/>
            <p:nvPr/>
          </p:nvSpPr>
          <p:spPr>
            <a:xfrm>
              <a:off x="4908000" y="2670675"/>
              <a:ext cx="87500" cy="10950"/>
            </a:xfrm>
            <a:custGeom>
              <a:avLst/>
              <a:gdLst/>
              <a:ahLst/>
              <a:cxnLst/>
              <a:rect l="l" t="t" r="r" b="b"/>
              <a:pathLst>
                <a:path w="3500" h="438" extrusionOk="0">
                  <a:moveTo>
                    <a:pt x="207" y="0"/>
                  </a:moveTo>
                  <a:lnTo>
                    <a:pt x="130" y="26"/>
                  </a:lnTo>
                  <a:lnTo>
                    <a:pt x="52" y="52"/>
                  </a:lnTo>
                  <a:lnTo>
                    <a:pt x="27" y="129"/>
                  </a:lnTo>
                  <a:lnTo>
                    <a:pt x="1" y="206"/>
                  </a:lnTo>
                  <a:lnTo>
                    <a:pt x="27" y="309"/>
                  </a:lnTo>
                  <a:lnTo>
                    <a:pt x="52" y="360"/>
                  </a:lnTo>
                  <a:lnTo>
                    <a:pt x="130" y="412"/>
                  </a:lnTo>
                  <a:lnTo>
                    <a:pt x="207" y="437"/>
                  </a:lnTo>
                  <a:lnTo>
                    <a:pt x="3293" y="437"/>
                  </a:lnTo>
                  <a:lnTo>
                    <a:pt x="3371" y="412"/>
                  </a:lnTo>
                  <a:lnTo>
                    <a:pt x="3448" y="360"/>
                  </a:lnTo>
                  <a:lnTo>
                    <a:pt x="3499" y="309"/>
                  </a:lnTo>
                  <a:lnTo>
                    <a:pt x="3499" y="206"/>
                  </a:lnTo>
                  <a:lnTo>
                    <a:pt x="3499" y="129"/>
                  </a:lnTo>
                  <a:lnTo>
                    <a:pt x="3448" y="52"/>
                  </a:lnTo>
                  <a:lnTo>
                    <a:pt x="3371" y="26"/>
                  </a:lnTo>
                  <a:lnTo>
                    <a:pt x="329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39;p54">
              <a:extLst>
                <a:ext uri="{FF2B5EF4-FFF2-40B4-BE49-F238E27FC236}">
                  <a16:creationId xmlns:a16="http://schemas.microsoft.com/office/drawing/2014/main" id="{895CD2DC-62FA-0C7B-C786-D1A28755E412}"/>
                </a:ext>
              </a:extLst>
            </p:cNvPr>
            <p:cNvSpPr/>
            <p:nvPr/>
          </p:nvSpPr>
          <p:spPr>
            <a:xfrm>
              <a:off x="4908000" y="2696400"/>
              <a:ext cx="87500" cy="10950"/>
            </a:xfrm>
            <a:custGeom>
              <a:avLst/>
              <a:gdLst/>
              <a:ahLst/>
              <a:cxnLst/>
              <a:rect l="l" t="t" r="r" b="b"/>
              <a:pathLst>
                <a:path w="3500" h="438" extrusionOk="0">
                  <a:moveTo>
                    <a:pt x="207" y="0"/>
                  </a:moveTo>
                  <a:lnTo>
                    <a:pt x="130" y="26"/>
                  </a:lnTo>
                  <a:lnTo>
                    <a:pt x="52" y="77"/>
                  </a:lnTo>
                  <a:lnTo>
                    <a:pt x="27" y="129"/>
                  </a:lnTo>
                  <a:lnTo>
                    <a:pt x="1" y="232"/>
                  </a:lnTo>
                  <a:lnTo>
                    <a:pt x="27" y="309"/>
                  </a:lnTo>
                  <a:lnTo>
                    <a:pt x="52" y="386"/>
                  </a:lnTo>
                  <a:lnTo>
                    <a:pt x="130" y="437"/>
                  </a:lnTo>
                  <a:lnTo>
                    <a:pt x="3371" y="437"/>
                  </a:lnTo>
                  <a:lnTo>
                    <a:pt x="3448" y="386"/>
                  </a:lnTo>
                  <a:lnTo>
                    <a:pt x="3499" y="309"/>
                  </a:lnTo>
                  <a:lnTo>
                    <a:pt x="3499" y="232"/>
                  </a:lnTo>
                  <a:lnTo>
                    <a:pt x="3499" y="129"/>
                  </a:lnTo>
                  <a:lnTo>
                    <a:pt x="3448" y="77"/>
                  </a:lnTo>
                  <a:lnTo>
                    <a:pt x="3371" y="26"/>
                  </a:lnTo>
                  <a:lnTo>
                    <a:pt x="329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reeform 8">
            <a:extLst>
              <a:ext uri="{FF2B5EF4-FFF2-40B4-BE49-F238E27FC236}">
                <a16:creationId xmlns:a16="http://schemas.microsoft.com/office/drawing/2014/main" id="{7AC67092-1B7D-6A5A-B176-DD1C928DF9FD}"/>
              </a:ext>
            </a:extLst>
          </p:cNvPr>
          <p:cNvSpPr/>
          <p:nvPr/>
        </p:nvSpPr>
        <p:spPr>
          <a:xfrm>
            <a:off x="8458762" y="324370"/>
            <a:ext cx="548640" cy="480287"/>
          </a:xfrm>
          <a:custGeom>
            <a:avLst/>
            <a:gdLst/>
            <a:ahLst/>
            <a:cxnLst/>
            <a:rect l="l" t="t" r="r" b="b"/>
            <a:pathLst>
              <a:path w="1768046" h="2137727">
                <a:moveTo>
                  <a:pt x="0" y="0"/>
                </a:moveTo>
                <a:lnTo>
                  <a:pt x="1768046" y="0"/>
                </a:lnTo>
                <a:lnTo>
                  <a:pt x="1768046" y="2137727"/>
                </a:lnTo>
                <a:lnTo>
                  <a:pt x="0" y="2137727"/>
                </a:lnTo>
                <a:lnTo>
                  <a:pt x="0" y="0"/>
                </a:lnTo>
                <a:close/>
              </a:path>
            </a:pathLst>
          </a:custGeom>
          <a:blipFill>
            <a:blip r:embed="rId3"/>
            <a:stretch>
              <a:fillRect l="-6939" r="-6939"/>
            </a:stretch>
          </a:blip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1"/>
        <p:cNvGrpSpPr/>
        <p:nvPr/>
      </p:nvGrpSpPr>
      <p:grpSpPr>
        <a:xfrm>
          <a:off x="0" y="0"/>
          <a:ext cx="0" cy="0"/>
          <a:chOff x="0" y="0"/>
          <a:chExt cx="0" cy="0"/>
        </a:xfrm>
      </p:grpSpPr>
      <p:sp>
        <p:nvSpPr>
          <p:cNvPr id="432" name="Google Shape;43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 to my project</a:t>
            </a:r>
          </a:p>
        </p:txBody>
      </p:sp>
      <p:sp>
        <p:nvSpPr>
          <p:cNvPr id="433" name="Google Shape;433;p30"/>
          <p:cNvSpPr txBox="1">
            <a:spLocks noGrp="1"/>
          </p:cNvSpPr>
          <p:nvPr>
            <p:ph type="body" idx="1"/>
          </p:nvPr>
        </p:nvSpPr>
        <p:spPr>
          <a:xfrm>
            <a:off x="720000" y="1215752"/>
            <a:ext cx="7704000" cy="3416400"/>
          </a:xfrm>
          <a:prstGeom prst="rect">
            <a:avLst/>
          </a:prstGeom>
        </p:spPr>
        <p:txBody>
          <a:bodyPr spcFirstLastPara="1" wrap="square" lIns="91425" tIns="91425" rIns="91425" bIns="91425" anchor="ctr" anchorCtr="0">
            <a:noAutofit/>
          </a:bodyPr>
          <a:lstStyle/>
          <a:p>
            <a:pPr algn="l">
              <a:buFont typeface="Wingdings" panose="05000000000000000000" pitchFamily="2" charset="2"/>
              <a:buChar char="q"/>
            </a:pPr>
            <a:r>
              <a:rPr lang="en-US" sz="1800" b="0" i="0" dirty="0">
                <a:solidFill>
                  <a:schemeClr val="tx1"/>
                </a:solidFill>
                <a:effectLst/>
                <a:latin typeface="Cabin" panose="020B0604020202020204" charset="0"/>
              </a:rPr>
              <a:t>In today's fast world, healthcare is a paramount concern for individuals and society at large.</a:t>
            </a:r>
          </a:p>
          <a:p>
            <a:pPr algn="l">
              <a:buFont typeface="Wingdings" panose="05000000000000000000" pitchFamily="2" charset="2"/>
              <a:buChar char="q"/>
            </a:pPr>
            <a:r>
              <a:rPr lang="en-US" sz="1800" b="0" i="0" dirty="0">
                <a:solidFill>
                  <a:schemeClr val="tx1"/>
                </a:solidFill>
                <a:effectLst/>
                <a:latin typeface="Cabin" panose="020B0604020202020204" charset="0"/>
              </a:rPr>
              <a:t> The early detection and accurate prediction of diseases play a pivotal role in ensuring timely and effective treatments, ultimately improving the quality of life for millions.</a:t>
            </a:r>
          </a:p>
          <a:p>
            <a:pPr algn="l">
              <a:buFont typeface="Wingdings" panose="05000000000000000000" pitchFamily="2" charset="2"/>
              <a:buChar char="q"/>
            </a:pPr>
            <a:endParaRPr lang="en-US" sz="1800" b="0" i="0" dirty="0">
              <a:solidFill>
                <a:schemeClr val="tx1"/>
              </a:solidFill>
              <a:effectLst/>
              <a:latin typeface="Cabin" panose="020B0604020202020204" charset="0"/>
            </a:endParaRPr>
          </a:p>
          <a:p>
            <a:pPr algn="l">
              <a:buFont typeface="Wingdings" panose="05000000000000000000" pitchFamily="2" charset="2"/>
              <a:buChar char="q"/>
            </a:pPr>
            <a:r>
              <a:rPr lang="en-US" sz="1800" b="0" i="0" dirty="0">
                <a:solidFill>
                  <a:schemeClr val="tx1"/>
                </a:solidFill>
                <a:effectLst/>
                <a:latin typeface="Cabin" panose="020B0604020202020204" charset="0"/>
              </a:rPr>
              <a:t>The objective of </a:t>
            </a:r>
            <a:r>
              <a:rPr lang="en-US" sz="1800" dirty="0">
                <a:solidFill>
                  <a:schemeClr val="tx1"/>
                </a:solidFill>
                <a:latin typeface="Cabin" panose="020B0604020202020204" charset="0"/>
              </a:rPr>
              <a:t>my </a:t>
            </a:r>
            <a:r>
              <a:rPr lang="en-US" sz="1800" b="0" i="0" dirty="0">
                <a:solidFill>
                  <a:schemeClr val="tx1"/>
                </a:solidFill>
                <a:effectLst/>
                <a:latin typeface="Cabin" panose="020B0604020202020204" charset="0"/>
              </a:rPr>
              <a:t>project is to leverage the power of machine learning and web development to create a user-friendly platform that can predict multiple diseases based on individual health data.</a:t>
            </a:r>
          </a:p>
          <a:p>
            <a:pPr algn="l">
              <a:buFont typeface="Wingdings" panose="05000000000000000000" pitchFamily="2" charset="2"/>
              <a:buChar char="q"/>
            </a:pPr>
            <a:r>
              <a:rPr lang="en-US" sz="1800" b="0" i="0" dirty="0">
                <a:solidFill>
                  <a:schemeClr val="tx1"/>
                </a:solidFill>
                <a:effectLst/>
                <a:latin typeface="Cabin" panose="020B0604020202020204" charset="0"/>
              </a:rPr>
              <a:t> We understand that accessibility and ease of use are critical in healthcare applications, which is why we chose Django, a high-level Python web framework, to build an intuitive and interactive interface.</a:t>
            </a:r>
          </a:p>
        </p:txBody>
      </p:sp>
      <p:sp>
        <p:nvSpPr>
          <p:cNvPr id="2" name="Freeform 8">
            <a:extLst>
              <a:ext uri="{FF2B5EF4-FFF2-40B4-BE49-F238E27FC236}">
                <a16:creationId xmlns:a16="http://schemas.microsoft.com/office/drawing/2014/main" id="{1EEA5365-01AD-3C56-9964-C3A26D4933FD}"/>
              </a:ext>
            </a:extLst>
          </p:cNvPr>
          <p:cNvSpPr/>
          <p:nvPr/>
        </p:nvSpPr>
        <p:spPr>
          <a:xfrm>
            <a:off x="8431144" y="105868"/>
            <a:ext cx="548640" cy="480287"/>
          </a:xfrm>
          <a:custGeom>
            <a:avLst/>
            <a:gdLst/>
            <a:ahLst/>
            <a:cxnLst/>
            <a:rect l="l" t="t" r="r" b="b"/>
            <a:pathLst>
              <a:path w="1768046" h="2137727">
                <a:moveTo>
                  <a:pt x="0" y="0"/>
                </a:moveTo>
                <a:lnTo>
                  <a:pt x="1768046" y="0"/>
                </a:lnTo>
                <a:lnTo>
                  <a:pt x="1768046" y="2137727"/>
                </a:lnTo>
                <a:lnTo>
                  <a:pt x="0" y="2137727"/>
                </a:lnTo>
                <a:lnTo>
                  <a:pt x="0" y="0"/>
                </a:lnTo>
                <a:close/>
              </a:path>
            </a:pathLst>
          </a:custGeom>
          <a:blipFill>
            <a:blip r:embed="rId3"/>
            <a:stretch>
              <a:fillRect l="-6939" r="-6939"/>
            </a:stretch>
          </a:blip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2"/>
          <p:cNvSpPr txBox="1">
            <a:spLocks noGrp="1"/>
          </p:cNvSpPr>
          <p:nvPr>
            <p:ph type="title"/>
          </p:nvPr>
        </p:nvSpPr>
        <p:spPr>
          <a:xfrm>
            <a:off x="720000" y="445025"/>
            <a:ext cx="7704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dirty="0">
                <a:solidFill>
                  <a:schemeClr val="lt2"/>
                </a:solidFill>
              </a:rPr>
              <a:t>OBJECTIVES</a:t>
            </a:r>
            <a:endParaRPr dirty="0"/>
          </a:p>
        </p:txBody>
      </p:sp>
      <p:sp>
        <p:nvSpPr>
          <p:cNvPr id="460" name="Google Shape;460;p32"/>
          <p:cNvSpPr txBox="1">
            <a:spLocks noGrp="1"/>
          </p:cNvSpPr>
          <p:nvPr>
            <p:ph type="title" idx="2"/>
          </p:nvPr>
        </p:nvSpPr>
        <p:spPr>
          <a:xfrm>
            <a:off x="767832" y="2541392"/>
            <a:ext cx="2570055"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i="0" dirty="0">
                <a:effectLst/>
                <a:latin typeface="Cabin" panose="020B0604020202020204" charset="0"/>
              </a:rPr>
              <a:t>Disease Prediction</a:t>
            </a:r>
            <a:endParaRPr lang="en-IN" dirty="0">
              <a:latin typeface="Cabin" panose="020B0604020202020204" charset="0"/>
            </a:endParaRPr>
          </a:p>
        </p:txBody>
      </p:sp>
      <p:sp>
        <p:nvSpPr>
          <p:cNvPr id="461" name="Google Shape;461;p32"/>
          <p:cNvSpPr txBox="1">
            <a:spLocks noGrp="1"/>
          </p:cNvSpPr>
          <p:nvPr>
            <p:ph type="subTitle" idx="1"/>
          </p:nvPr>
        </p:nvSpPr>
        <p:spPr>
          <a:xfrm>
            <a:off x="670720" y="3356139"/>
            <a:ext cx="23775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chemeClr val="tx1"/>
                </a:solidFill>
                <a:effectLst/>
                <a:latin typeface="Cabin" panose="020B0604020202020204" charset="0"/>
              </a:rPr>
              <a:t>The primary objective is to develop a system that can accurately predict the presence or risk of multiple diseases based on user-provided health data.</a:t>
            </a:r>
            <a:endParaRPr dirty="0">
              <a:solidFill>
                <a:schemeClr val="tx1"/>
              </a:solidFill>
              <a:latin typeface="Cabin" panose="020B0604020202020204" charset="0"/>
            </a:endParaRPr>
          </a:p>
        </p:txBody>
      </p:sp>
      <p:sp>
        <p:nvSpPr>
          <p:cNvPr id="462" name="Google Shape;462;p32"/>
          <p:cNvSpPr txBox="1">
            <a:spLocks noGrp="1"/>
          </p:cNvSpPr>
          <p:nvPr>
            <p:ph type="title" idx="3"/>
          </p:nvPr>
        </p:nvSpPr>
        <p:spPr>
          <a:xfrm>
            <a:off x="3330976" y="2525261"/>
            <a:ext cx="2625147"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Cabin" panose="020B0604020202020204" charset="0"/>
              </a:rPr>
              <a:t>Community Impact</a:t>
            </a:r>
            <a:endParaRPr dirty="0">
              <a:latin typeface="Cabin" panose="020B0604020202020204" charset="0"/>
            </a:endParaRPr>
          </a:p>
        </p:txBody>
      </p:sp>
      <p:sp>
        <p:nvSpPr>
          <p:cNvPr id="463" name="Google Shape;463;p32"/>
          <p:cNvSpPr txBox="1">
            <a:spLocks noGrp="1"/>
          </p:cNvSpPr>
          <p:nvPr>
            <p:ph type="subTitle" idx="4"/>
          </p:nvPr>
        </p:nvSpPr>
        <p:spPr>
          <a:xfrm>
            <a:off x="3435330" y="3383775"/>
            <a:ext cx="23775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latin typeface="Cabin" panose="020B0604020202020204" charset="0"/>
              </a:rPr>
              <a:t>Through our project, we want to make a positive difference in people's health by finding diseases early and inspiring them to live healthier lives.</a:t>
            </a:r>
            <a:endParaRPr dirty="0">
              <a:solidFill>
                <a:schemeClr val="tx1"/>
              </a:solidFill>
              <a:latin typeface="Cabin" panose="020B0604020202020204" charset="0"/>
            </a:endParaRPr>
          </a:p>
        </p:txBody>
      </p:sp>
      <p:sp>
        <p:nvSpPr>
          <p:cNvPr id="464" name="Google Shape;464;p32"/>
          <p:cNvSpPr txBox="1">
            <a:spLocks noGrp="1"/>
          </p:cNvSpPr>
          <p:nvPr>
            <p:ph type="title" idx="5"/>
          </p:nvPr>
        </p:nvSpPr>
        <p:spPr>
          <a:xfrm>
            <a:off x="6162627" y="2601891"/>
            <a:ext cx="21753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Cabin" panose="020B0604020202020204" charset="0"/>
              </a:rPr>
              <a:t>Location-Based Hospital Search</a:t>
            </a:r>
            <a:endParaRPr dirty="0">
              <a:latin typeface="Cabin" panose="020B0604020202020204" charset="0"/>
            </a:endParaRPr>
          </a:p>
        </p:txBody>
      </p:sp>
      <p:sp>
        <p:nvSpPr>
          <p:cNvPr id="465" name="Google Shape;465;p32"/>
          <p:cNvSpPr txBox="1">
            <a:spLocks noGrp="1"/>
          </p:cNvSpPr>
          <p:nvPr>
            <p:ph type="subTitle" idx="6"/>
          </p:nvPr>
        </p:nvSpPr>
        <p:spPr>
          <a:xfrm>
            <a:off x="6128417" y="3500392"/>
            <a:ext cx="23775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chemeClr val="tx1"/>
                </a:solidFill>
                <a:effectLst/>
                <a:latin typeface="Cabin" panose="020B0604020202020204" charset="0"/>
              </a:rPr>
              <a:t>Develop a functionality that allows users to search for hospitals and medical facilities near their current location or any specified location.</a:t>
            </a:r>
            <a:endParaRPr dirty="0">
              <a:solidFill>
                <a:schemeClr val="tx1"/>
              </a:solidFill>
              <a:latin typeface="Cabin" panose="020B0604020202020204" charset="0"/>
            </a:endParaRPr>
          </a:p>
        </p:txBody>
      </p:sp>
      <p:sp>
        <p:nvSpPr>
          <p:cNvPr id="466" name="Google Shape;466;p32"/>
          <p:cNvSpPr/>
          <p:nvPr/>
        </p:nvSpPr>
        <p:spPr>
          <a:xfrm>
            <a:off x="1487382" y="1604340"/>
            <a:ext cx="841200" cy="841200"/>
          </a:xfrm>
          <a:prstGeom prst="ellipse">
            <a:avLst/>
          </a:prstGeom>
          <a:solidFill>
            <a:schemeClr val="lt2"/>
          </a:solidFill>
          <a:ln>
            <a:noFill/>
          </a:ln>
          <a:effectLst>
            <a:outerShdw blurRad="142875" dist="57150" dir="546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4158537" y="1604340"/>
            <a:ext cx="841200" cy="841200"/>
          </a:xfrm>
          <a:prstGeom prst="ellipse">
            <a:avLst/>
          </a:prstGeom>
          <a:solidFill>
            <a:schemeClr val="lt2"/>
          </a:solidFill>
          <a:ln>
            <a:noFill/>
          </a:ln>
          <a:effectLst>
            <a:outerShdw blurRad="142875" dist="57150" dir="546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6829693" y="1604340"/>
            <a:ext cx="841200" cy="841200"/>
          </a:xfrm>
          <a:prstGeom prst="ellipse">
            <a:avLst/>
          </a:prstGeom>
          <a:solidFill>
            <a:schemeClr val="lt2"/>
          </a:solidFill>
          <a:ln>
            <a:noFill/>
          </a:ln>
          <a:effectLst>
            <a:outerShdw blurRad="142875" dist="57150" dir="546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2"/>
          <p:cNvGrpSpPr/>
          <p:nvPr/>
        </p:nvGrpSpPr>
        <p:grpSpPr>
          <a:xfrm>
            <a:off x="1679378" y="1796336"/>
            <a:ext cx="457209" cy="457209"/>
            <a:chOff x="238125" y="749225"/>
            <a:chExt cx="372350" cy="372350"/>
          </a:xfrm>
        </p:grpSpPr>
        <p:sp>
          <p:nvSpPr>
            <p:cNvPr id="470" name="Google Shape;470;p32"/>
            <p:cNvSpPr/>
            <p:nvPr/>
          </p:nvSpPr>
          <p:spPr>
            <a:xfrm>
              <a:off x="427825" y="939550"/>
              <a:ext cx="100325" cy="99700"/>
            </a:xfrm>
            <a:custGeom>
              <a:avLst/>
              <a:gdLst/>
              <a:ahLst/>
              <a:cxnLst/>
              <a:rect l="l" t="t" r="r" b="b"/>
              <a:pathLst>
                <a:path w="4013" h="3988" extrusionOk="0">
                  <a:moveTo>
                    <a:pt x="2495" y="1"/>
                  </a:moveTo>
                  <a:lnTo>
                    <a:pt x="0" y="2470"/>
                  </a:lnTo>
                  <a:lnTo>
                    <a:pt x="1466" y="3911"/>
                  </a:lnTo>
                  <a:lnTo>
                    <a:pt x="1543" y="3988"/>
                  </a:lnTo>
                  <a:lnTo>
                    <a:pt x="1749" y="3988"/>
                  </a:lnTo>
                  <a:lnTo>
                    <a:pt x="1826" y="3911"/>
                  </a:lnTo>
                  <a:lnTo>
                    <a:pt x="3936" y="1801"/>
                  </a:lnTo>
                  <a:lnTo>
                    <a:pt x="3987" y="1724"/>
                  </a:lnTo>
                  <a:lnTo>
                    <a:pt x="4013" y="1621"/>
                  </a:lnTo>
                  <a:lnTo>
                    <a:pt x="3987" y="1518"/>
                  </a:lnTo>
                  <a:lnTo>
                    <a:pt x="3936" y="1441"/>
                  </a:lnTo>
                  <a:lnTo>
                    <a:pt x="2495"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27825" y="939550"/>
              <a:ext cx="84250" cy="83625"/>
            </a:xfrm>
            <a:custGeom>
              <a:avLst/>
              <a:gdLst/>
              <a:ahLst/>
              <a:cxnLst/>
              <a:rect l="l" t="t" r="r" b="b"/>
              <a:pathLst>
                <a:path w="3370" h="3345" extrusionOk="0">
                  <a:moveTo>
                    <a:pt x="2495" y="1"/>
                  </a:moveTo>
                  <a:lnTo>
                    <a:pt x="0" y="2470"/>
                  </a:lnTo>
                  <a:lnTo>
                    <a:pt x="900" y="3345"/>
                  </a:lnTo>
                  <a:lnTo>
                    <a:pt x="1261" y="3139"/>
                  </a:lnTo>
                  <a:lnTo>
                    <a:pt x="1646" y="2907"/>
                  </a:lnTo>
                  <a:lnTo>
                    <a:pt x="2006" y="2624"/>
                  </a:lnTo>
                  <a:lnTo>
                    <a:pt x="2341" y="2316"/>
                  </a:lnTo>
                  <a:lnTo>
                    <a:pt x="2650" y="1981"/>
                  </a:lnTo>
                  <a:lnTo>
                    <a:pt x="2907" y="1621"/>
                  </a:lnTo>
                  <a:lnTo>
                    <a:pt x="3164" y="1261"/>
                  </a:lnTo>
                  <a:lnTo>
                    <a:pt x="3370" y="875"/>
                  </a:lnTo>
                  <a:lnTo>
                    <a:pt x="2495"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479250" y="991000"/>
              <a:ext cx="126075" cy="125425"/>
            </a:xfrm>
            <a:custGeom>
              <a:avLst/>
              <a:gdLst/>
              <a:ahLst/>
              <a:cxnLst/>
              <a:rect l="l" t="t" r="r" b="b"/>
              <a:pathLst>
                <a:path w="5043" h="5017" extrusionOk="0">
                  <a:moveTo>
                    <a:pt x="1647" y="1"/>
                  </a:moveTo>
                  <a:lnTo>
                    <a:pt x="1" y="1621"/>
                  </a:lnTo>
                  <a:lnTo>
                    <a:pt x="3062" y="4682"/>
                  </a:lnTo>
                  <a:lnTo>
                    <a:pt x="3242" y="4811"/>
                  </a:lnTo>
                  <a:lnTo>
                    <a:pt x="3448" y="4939"/>
                  </a:lnTo>
                  <a:lnTo>
                    <a:pt x="3653" y="4991"/>
                  </a:lnTo>
                  <a:lnTo>
                    <a:pt x="3885" y="5016"/>
                  </a:lnTo>
                  <a:lnTo>
                    <a:pt x="4091" y="4991"/>
                  </a:lnTo>
                  <a:lnTo>
                    <a:pt x="4297" y="4939"/>
                  </a:lnTo>
                  <a:lnTo>
                    <a:pt x="4502" y="4811"/>
                  </a:lnTo>
                  <a:lnTo>
                    <a:pt x="4682" y="4682"/>
                  </a:lnTo>
                  <a:lnTo>
                    <a:pt x="4837" y="4502"/>
                  </a:lnTo>
                  <a:lnTo>
                    <a:pt x="4940" y="4296"/>
                  </a:lnTo>
                  <a:lnTo>
                    <a:pt x="5017" y="4065"/>
                  </a:lnTo>
                  <a:lnTo>
                    <a:pt x="5042" y="3859"/>
                  </a:lnTo>
                  <a:lnTo>
                    <a:pt x="5017" y="3627"/>
                  </a:lnTo>
                  <a:lnTo>
                    <a:pt x="4940" y="3422"/>
                  </a:lnTo>
                  <a:lnTo>
                    <a:pt x="4837" y="3216"/>
                  </a:lnTo>
                  <a:lnTo>
                    <a:pt x="4682" y="3036"/>
                  </a:lnTo>
                  <a:lnTo>
                    <a:pt x="16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43250" y="755000"/>
              <a:ext cx="271400" cy="270750"/>
            </a:xfrm>
            <a:custGeom>
              <a:avLst/>
              <a:gdLst/>
              <a:ahLst/>
              <a:cxnLst/>
              <a:rect l="l" t="t" r="r" b="b"/>
              <a:pathLst>
                <a:path w="10856" h="10830" extrusionOk="0">
                  <a:moveTo>
                    <a:pt x="5428" y="1"/>
                  </a:moveTo>
                  <a:lnTo>
                    <a:pt x="4888" y="26"/>
                  </a:lnTo>
                  <a:lnTo>
                    <a:pt x="4348" y="103"/>
                  </a:lnTo>
                  <a:lnTo>
                    <a:pt x="3808" y="232"/>
                  </a:lnTo>
                  <a:lnTo>
                    <a:pt x="3319" y="412"/>
                  </a:lnTo>
                  <a:lnTo>
                    <a:pt x="2856" y="644"/>
                  </a:lnTo>
                  <a:lnTo>
                    <a:pt x="2393" y="927"/>
                  </a:lnTo>
                  <a:lnTo>
                    <a:pt x="1981" y="1235"/>
                  </a:lnTo>
                  <a:lnTo>
                    <a:pt x="1596" y="1570"/>
                  </a:lnTo>
                  <a:lnTo>
                    <a:pt x="1235" y="1955"/>
                  </a:lnTo>
                  <a:lnTo>
                    <a:pt x="927" y="2393"/>
                  </a:lnTo>
                  <a:lnTo>
                    <a:pt x="670" y="2830"/>
                  </a:lnTo>
                  <a:lnTo>
                    <a:pt x="438" y="3293"/>
                  </a:lnTo>
                  <a:lnTo>
                    <a:pt x="258" y="3807"/>
                  </a:lnTo>
                  <a:lnTo>
                    <a:pt x="129" y="4322"/>
                  </a:lnTo>
                  <a:lnTo>
                    <a:pt x="27" y="4862"/>
                  </a:lnTo>
                  <a:lnTo>
                    <a:pt x="1" y="5402"/>
                  </a:lnTo>
                  <a:lnTo>
                    <a:pt x="27" y="5968"/>
                  </a:lnTo>
                  <a:lnTo>
                    <a:pt x="129" y="6508"/>
                  </a:lnTo>
                  <a:lnTo>
                    <a:pt x="258" y="7023"/>
                  </a:lnTo>
                  <a:lnTo>
                    <a:pt x="438" y="7537"/>
                  </a:lnTo>
                  <a:lnTo>
                    <a:pt x="670" y="8000"/>
                  </a:lnTo>
                  <a:lnTo>
                    <a:pt x="927" y="8437"/>
                  </a:lnTo>
                  <a:lnTo>
                    <a:pt x="1235" y="8875"/>
                  </a:lnTo>
                  <a:lnTo>
                    <a:pt x="1596" y="9261"/>
                  </a:lnTo>
                  <a:lnTo>
                    <a:pt x="1981" y="9595"/>
                  </a:lnTo>
                  <a:lnTo>
                    <a:pt x="2393" y="9904"/>
                  </a:lnTo>
                  <a:lnTo>
                    <a:pt x="2856" y="10187"/>
                  </a:lnTo>
                  <a:lnTo>
                    <a:pt x="3319" y="10418"/>
                  </a:lnTo>
                  <a:lnTo>
                    <a:pt x="3808" y="10598"/>
                  </a:lnTo>
                  <a:lnTo>
                    <a:pt x="4348" y="10727"/>
                  </a:lnTo>
                  <a:lnTo>
                    <a:pt x="4888" y="10804"/>
                  </a:lnTo>
                  <a:lnTo>
                    <a:pt x="5428" y="10830"/>
                  </a:lnTo>
                  <a:lnTo>
                    <a:pt x="5994" y="10804"/>
                  </a:lnTo>
                  <a:lnTo>
                    <a:pt x="6534" y="10727"/>
                  </a:lnTo>
                  <a:lnTo>
                    <a:pt x="7049" y="10598"/>
                  </a:lnTo>
                  <a:lnTo>
                    <a:pt x="7537" y="10418"/>
                  </a:lnTo>
                  <a:lnTo>
                    <a:pt x="8026" y="10187"/>
                  </a:lnTo>
                  <a:lnTo>
                    <a:pt x="8463" y="9904"/>
                  </a:lnTo>
                  <a:lnTo>
                    <a:pt x="8875" y="9595"/>
                  </a:lnTo>
                  <a:lnTo>
                    <a:pt x="9261" y="9261"/>
                  </a:lnTo>
                  <a:lnTo>
                    <a:pt x="9621" y="8875"/>
                  </a:lnTo>
                  <a:lnTo>
                    <a:pt x="9930" y="8437"/>
                  </a:lnTo>
                  <a:lnTo>
                    <a:pt x="10213" y="8000"/>
                  </a:lnTo>
                  <a:lnTo>
                    <a:pt x="10418" y="7537"/>
                  </a:lnTo>
                  <a:lnTo>
                    <a:pt x="10624" y="7023"/>
                  </a:lnTo>
                  <a:lnTo>
                    <a:pt x="10753" y="6508"/>
                  </a:lnTo>
                  <a:lnTo>
                    <a:pt x="10830" y="5968"/>
                  </a:lnTo>
                  <a:lnTo>
                    <a:pt x="10856" y="5402"/>
                  </a:lnTo>
                  <a:lnTo>
                    <a:pt x="10830" y="4862"/>
                  </a:lnTo>
                  <a:lnTo>
                    <a:pt x="10753" y="4322"/>
                  </a:lnTo>
                  <a:lnTo>
                    <a:pt x="10624" y="3807"/>
                  </a:lnTo>
                  <a:lnTo>
                    <a:pt x="10418" y="3293"/>
                  </a:lnTo>
                  <a:lnTo>
                    <a:pt x="10213" y="2830"/>
                  </a:lnTo>
                  <a:lnTo>
                    <a:pt x="9930" y="2393"/>
                  </a:lnTo>
                  <a:lnTo>
                    <a:pt x="9621" y="1955"/>
                  </a:lnTo>
                  <a:lnTo>
                    <a:pt x="9261" y="1570"/>
                  </a:lnTo>
                  <a:lnTo>
                    <a:pt x="8875" y="1235"/>
                  </a:lnTo>
                  <a:lnTo>
                    <a:pt x="8463" y="927"/>
                  </a:lnTo>
                  <a:lnTo>
                    <a:pt x="8026" y="644"/>
                  </a:lnTo>
                  <a:lnTo>
                    <a:pt x="7537" y="412"/>
                  </a:lnTo>
                  <a:lnTo>
                    <a:pt x="7049" y="232"/>
                  </a:lnTo>
                  <a:lnTo>
                    <a:pt x="6534" y="103"/>
                  </a:lnTo>
                  <a:lnTo>
                    <a:pt x="5994" y="26"/>
                  </a:lnTo>
                  <a:lnTo>
                    <a:pt x="5428"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369300" y="755000"/>
              <a:ext cx="145350" cy="270750"/>
            </a:xfrm>
            <a:custGeom>
              <a:avLst/>
              <a:gdLst/>
              <a:ahLst/>
              <a:cxnLst/>
              <a:rect l="l" t="t" r="r" b="b"/>
              <a:pathLst>
                <a:path w="5814" h="10830" extrusionOk="0">
                  <a:moveTo>
                    <a:pt x="0" y="1"/>
                  </a:moveTo>
                  <a:lnTo>
                    <a:pt x="463" y="52"/>
                  </a:lnTo>
                  <a:lnTo>
                    <a:pt x="926" y="155"/>
                  </a:lnTo>
                  <a:lnTo>
                    <a:pt x="1364" y="283"/>
                  </a:lnTo>
                  <a:lnTo>
                    <a:pt x="1827" y="464"/>
                  </a:lnTo>
                  <a:lnTo>
                    <a:pt x="2238" y="695"/>
                  </a:lnTo>
                  <a:lnTo>
                    <a:pt x="2650" y="952"/>
                  </a:lnTo>
                  <a:lnTo>
                    <a:pt x="3061" y="1235"/>
                  </a:lnTo>
                  <a:lnTo>
                    <a:pt x="3421" y="1570"/>
                  </a:lnTo>
                  <a:lnTo>
                    <a:pt x="3807" y="1981"/>
                  </a:lnTo>
                  <a:lnTo>
                    <a:pt x="4116" y="2418"/>
                  </a:lnTo>
                  <a:lnTo>
                    <a:pt x="4399" y="2881"/>
                  </a:lnTo>
                  <a:lnTo>
                    <a:pt x="4605" y="3370"/>
                  </a:lnTo>
                  <a:lnTo>
                    <a:pt x="4785" y="3859"/>
                  </a:lnTo>
                  <a:lnTo>
                    <a:pt x="4913" y="4373"/>
                  </a:lnTo>
                  <a:lnTo>
                    <a:pt x="4991" y="4888"/>
                  </a:lnTo>
                  <a:lnTo>
                    <a:pt x="5016" y="5402"/>
                  </a:lnTo>
                  <a:lnTo>
                    <a:pt x="4991" y="5942"/>
                  </a:lnTo>
                  <a:lnTo>
                    <a:pt x="4913" y="6457"/>
                  </a:lnTo>
                  <a:lnTo>
                    <a:pt x="4785" y="6946"/>
                  </a:lnTo>
                  <a:lnTo>
                    <a:pt x="4605" y="7460"/>
                  </a:lnTo>
                  <a:lnTo>
                    <a:pt x="4399" y="7949"/>
                  </a:lnTo>
                  <a:lnTo>
                    <a:pt x="4116" y="8386"/>
                  </a:lnTo>
                  <a:lnTo>
                    <a:pt x="3807" y="8849"/>
                  </a:lnTo>
                  <a:lnTo>
                    <a:pt x="3421" y="9261"/>
                  </a:lnTo>
                  <a:lnTo>
                    <a:pt x="3061" y="9595"/>
                  </a:lnTo>
                  <a:lnTo>
                    <a:pt x="2650" y="9878"/>
                  </a:lnTo>
                  <a:lnTo>
                    <a:pt x="2238" y="10135"/>
                  </a:lnTo>
                  <a:lnTo>
                    <a:pt x="1827" y="10367"/>
                  </a:lnTo>
                  <a:lnTo>
                    <a:pt x="1364" y="10547"/>
                  </a:lnTo>
                  <a:lnTo>
                    <a:pt x="926" y="10675"/>
                  </a:lnTo>
                  <a:lnTo>
                    <a:pt x="463" y="10778"/>
                  </a:lnTo>
                  <a:lnTo>
                    <a:pt x="0" y="10830"/>
                  </a:lnTo>
                  <a:lnTo>
                    <a:pt x="566" y="10830"/>
                  </a:lnTo>
                  <a:lnTo>
                    <a:pt x="1132" y="10778"/>
                  </a:lnTo>
                  <a:lnTo>
                    <a:pt x="1698" y="10675"/>
                  </a:lnTo>
                  <a:lnTo>
                    <a:pt x="2238" y="10521"/>
                  </a:lnTo>
                  <a:lnTo>
                    <a:pt x="2521" y="10418"/>
                  </a:lnTo>
                  <a:lnTo>
                    <a:pt x="2778" y="10289"/>
                  </a:lnTo>
                  <a:lnTo>
                    <a:pt x="3036" y="10161"/>
                  </a:lnTo>
                  <a:lnTo>
                    <a:pt x="3293" y="10006"/>
                  </a:lnTo>
                  <a:lnTo>
                    <a:pt x="3524" y="9826"/>
                  </a:lnTo>
                  <a:lnTo>
                    <a:pt x="3782" y="9646"/>
                  </a:lnTo>
                  <a:lnTo>
                    <a:pt x="4013" y="9466"/>
                  </a:lnTo>
                  <a:lnTo>
                    <a:pt x="4219" y="9261"/>
                  </a:lnTo>
                  <a:lnTo>
                    <a:pt x="4605" y="8849"/>
                  </a:lnTo>
                  <a:lnTo>
                    <a:pt x="4913" y="8386"/>
                  </a:lnTo>
                  <a:lnTo>
                    <a:pt x="5196" y="7949"/>
                  </a:lnTo>
                  <a:lnTo>
                    <a:pt x="5428" y="7460"/>
                  </a:lnTo>
                  <a:lnTo>
                    <a:pt x="5582" y="6946"/>
                  </a:lnTo>
                  <a:lnTo>
                    <a:pt x="5711" y="6457"/>
                  </a:lnTo>
                  <a:lnTo>
                    <a:pt x="5788" y="5942"/>
                  </a:lnTo>
                  <a:lnTo>
                    <a:pt x="5814" y="5402"/>
                  </a:lnTo>
                  <a:lnTo>
                    <a:pt x="5788" y="4888"/>
                  </a:lnTo>
                  <a:lnTo>
                    <a:pt x="5711" y="4373"/>
                  </a:lnTo>
                  <a:lnTo>
                    <a:pt x="5582" y="3859"/>
                  </a:lnTo>
                  <a:lnTo>
                    <a:pt x="5428" y="3370"/>
                  </a:lnTo>
                  <a:lnTo>
                    <a:pt x="5196" y="2881"/>
                  </a:lnTo>
                  <a:lnTo>
                    <a:pt x="4913" y="2418"/>
                  </a:lnTo>
                  <a:lnTo>
                    <a:pt x="4605" y="1981"/>
                  </a:lnTo>
                  <a:lnTo>
                    <a:pt x="4219" y="1570"/>
                  </a:lnTo>
                  <a:lnTo>
                    <a:pt x="4013" y="1364"/>
                  </a:lnTo>
                  <a:lnTo>
                    <a:pt x="3782" y="1184"/>
                  </a:lnTo>
                  <a:lnTo>
                    <a:pt x="3524" y="1004"/>
                  </a:lnTo>
                  <a:lnTo>
                    <a:pt x="3293" y="824"/>
                  </a:lnTo>
                  <a:lnTo>
                    <a:pt x="3036" y="669"/>
                  </a:lnTo>
                  <a:lnTo>
                    <a:pt x="2778" y="541"/>
                  </a:lnTo>
                  <a:lnTo>
                    <a:pt x="2521" y="412"/>
                  </a:lnTo>
                  <a:lnTo>
                    <a:pt x="2238" y="309"/>
                  </a:lnTo>
                  <a:lnTo>
                    <a:pt x="1698" y="155"/>
                  </a:lnTo>
                  <a:lnTo>
                    <a:pt x="1132" y="52"/>
                  </a:lnTo>
                  <a:lnTo>
                    <a:pt x="566"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277350" y="788450"/>
              <a:ext cx="203875" cy="203875"/>
            </a:xfrm>
            <a:custGeom>
              <a:avLst/>
              <a:gdLst/>
              <a:ahLst/>
              <a:cxnLst/>
              <a:rect l="l" t="t" r="r" b="b"/>
              <a:pathLst>
                <a:path w="8155" h="8155" extrusionOk="0">
                  <a:moveTo>
                    <a:pt x="4064" y="0"/>
                  </a:moveTo>
                  <a:lnTo>
                    <a:pt x="3653" y="26"/>
                  </a:lnTo>
                  <a:lnTo>
                    <a:pt x="3241" y="77"/>
                  </a:lnTo>
                  <a:lnTo>
                    <a:pt x="2855" y="180"/>
                  </a:lnTo>
                  <a:lnTo>
                    <a:pt x="2469" y="309"/>
                  </a:lnTo>
                  <a:lnTo>
                    <a:pt x="2135" y="489"/>
                  </a:lnTo>
                  <a:lnTo>
                    <a:pt x="1775" y="695"/>
                  </a:lnTo>
                  <a:lnTo>
                    <a:pt x="1466" y="926"/>
                  </a:lnTo>
                  <a:lnTo>
                    <a:pt x="1183" y="1183"/>
                  </a:lnTo>
                  <a:lnTo>
                    <a:pt x="926" y="1492"/>
                  </a:lnTo>
                  <a:lnTo>
                    <a:pt x="695" y="1801"/>
                  </a:lnTo>
                  <a:lnTo>
                    <a:pt x="489" y="2135"/>
                  </a:lnTo>
                  <a:lnTo>
                    <a:pt x="309" y="2495"/>
                  </a:lnTo>
                  <a:lnTo>
                    <a:pt x="180" y="2855"/>
                  </a:lnTo>
                  <a:lnTo>
                    <a:pt x="77" y="3241"/>
                  </a:lnTo>
                  <a:lnTo>
                    <a:pt x="0" y="3653"/>
                  </a:lnTo>
                  <a:lnTo>
                    <a:pt x="0" y="4064"/>
                  </a:lnTo>
                  <a:lnTo>
                    <a:pt x="0" y="4501"/>
                  </a:lnTo>
                  <a:lnTo>
                    <a:pt x="77" y="4887"/>
                  </a:lnTo>
                  <a:lnTo>
                    <a:pt x="180" y="5299"/>
                  </a:lnTo>
                  <a:lnTo>
                    <a:pt x="309" y="5659"/>
                  </a:lnTo>
                  <a:lnTo>
                    <a:pt x="489" y="6019"/>
                  </a:lnTo>
                  <a:lnTo>
                    <a:pt x="695" y="6353"/>
                  </a:lnTo>
                  <a:lnTo>
                    <a:pt x="926" y="6662"/>
                  </a:lnTo>
                  <a:lnTo>
                    <a:pt x="1183" y="6971"/>
                  </a:lnTo>
                  <a:lnTo>
                    <a:pt x="1466" y="7228"/>
                  </a:lnTo>
                  <a:lnTo>
                    <a:pt x="1775" y="7460"/>
                  </a:lnTo>
                  <a:lnTo>
                    <a:pt x="2135" y="7665"/>
                  </a:lnTo>
                  <a:lnTo>
                    <a:pt x="2469" y="7845"/>
                  </a:lnTo>
                  <a:lnTo>
                    <a:pt x="2855" y="7974"/>
                  </a:lnTo>
                  <a:lnTo>
                    <a:pt x="3241" y="8077"/>
                  </a:lnTo>
                  <a:lnTo>
                    <a:pt x="3653" y="8128"/>
                  </a:lnTo>
                  <a:lnTo>
                    <a:pt x="4064" y="8154"/>
                  </a:lnTo>
                  <a:lnTo>
                    <a:pt x="4476" y="8128"/>
                  </a:lnTo>
                  <a:lnTo>
                    <a:pt x="4887" y="8077"/>
                  </a:lnTo>
                  <a:lnTo>
                    <a:pt x="5273" y="7974"/>
                  </a:lnTo>
                  <a:lnTo>
                    <a:pt x="5659" y="7845"/>
                  </a:lnTo>
                  <a:lnTo>
                    <a:pt x="6019" y="7665"/>
                  </a:lnTo>
                  <a:lnTo>
                    <a:pt x="6353" y="7460"/>
                  </a:lnTo>
                  <a:lnTo>
                    <a:pt x="6662" y="7228"/>
                  </a:lnTo>
                  <a:lnTo>
                    <a:pt x="6945" y="6971"/>
                  </a:lnTo>
                  <a:lnTo>
                    <a:pt x="7228" y="6662"/>
                  </a:lnTo>
                  <a:lnTo>
                    <a:pt x="7460" y="6353"/>
                  </a:lnTo>
                  <a:lnTo>
                    <a:pt x="7665" y="6019"/>
                  </a:lnTo>
                  <a:lnTo>
                    <a:pt x="7820" y="5659"/>
                  </a:lnTo>
                  <a:lnTo>
                    <a:pt x="7974" y="5299"/>
                  </a:lnTo>
                  <a:lnTo>
                    <a:pt x="8077" y="4887"/>
                  </a:lnTo>
                  <a:lnTo>
                    <a:pt x="8128" y="4501"/>
                  </a:lnTo>
                  <a:lnTo>
                    <a:pt x="8154" y="4064"/>
                  </a:lnTo>
                  <a:lnTo>
                    <a:pt x="8128" y="3653"/>
                  </a:lnTo>
                  <a:lnTo>
                    <a:pt x="8077" y="3241"/>
                  </a:lnTo>
                  <a:lnTo>
                    <a:pt x="7974" y="2855"/>
                  </a:lnTo>
                  <a:lnTo>
                    <a:pt x="7820" y="2495"/>
                  </a:lnTo>
                  <a:lnTo>
                    <a:pt x="7665" y="2135"/>
                  </a:lnTo>
                  <a:lnTo>
                    <a:pt x="7460" y="1801"/>
                  </a:lnTo>
                  <a:lnTo>
                    <a:pt x="7228" y="1492"/>
                  </a:lnTo>
                  <a:lnTo>
                    <a:pt x="6945" y="1183"/>
                  </a:lnTo>
                  <a:lnTo>
                    <a:pt x="6662" y="926"/>
                  </a:lnTo>
                  <a:lnTo>
                    <a:pt x="6353" y="695"/>
                  </a:lnTo>
                  <a:lnTo>
                    <a:pt x="6019" y="489"/>
                  </a:lnTo>
                  <a:lnTo>
                    <a:pt x="5659" y="309"/>
                  </a:lnTo>
                  <a:lnTo>
                    <a:pt x="5273" y="180"/>
                  </a:lnTo>
                  <a:lnTo>
                    <a:pt x="4887" y="77"/>
                  </a:lnTo>
                  <a:lnTo>
                    <a:pt x="4476" y="26"/>
                  </a:lnTo>
                  <a:lnTo>
                    <a:pt x="40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67375" y="788450"/>
              <a:ext cx="113850" cy="203875"/>
            </a:xfrm>
            <a:custGeom>
              <a:avLst/>
              <a:gdLst/>
              <a:ahLst/>
              <a:cxnLst/>
              <a:rect l="l" t="t" r="r" b="b"/>
              <a:pathLst>
                <a:path w="4554" h="8155" extrusionOk="0">
                  <a:moveTo>
                    <a:pt x="437" y="0"/>
                  </a:moveTo>
                  <a:lnTo>
                    <a:pt x="0" y="26"/>
                  </a:lnTo>
                  <a:lnTo>
                    <a:pt x="309" y="77"/>
                  </a:lnTo>
                  <a:lnTo>
                    <a:pt x="643" y="154"/>
                  </a:lnTo>
                  <a:lnTo>
                    <a:pt x="952" y="257"/>
                  </a:lnTo>
                  <a:lnTo>
                    <a:pt x="1261" y="386"/>
                  </a:lnTo>
                  <a:lnTo>
                    <a:pt x="1569" y="540"/>
                  </a:lnTo>
                  <a:lnTo>
                    <a:pt x="1852" y="746"/>
                  </a:lnTo>
                  <a:lnTo>
                    <a:pt x="2135" y="952"/>
                  </a:lnTo>
                  <a:lnTo>
                    <a:pt x="2392" y="1183"/>
                  </a:lnTo>
                  <a:lnTo>
                    <a:pt x="2675" y="1492"/>
                  </a:lnTo>
                  <a:lnTo>
                    <a:pt x="2933" y="1826"/>
                  </a:lnTo>
                  <a:lnTo>
                    <a:pt x="3138" y="2186"/>
                  </a:lnTo>
                  <a:lnTo>
                    <a:pt x="3293" y="2547"/>
                  </a:lnTo>
                  <a:lnTo>
                    <a:pt x="3421" y="2907"/>
                  </a:lnTo>
                  <a:lnTo>
                    <a:pt x="3524" y="3293"/>
                  </a:lnTo>
                  <a:lnTo>
                    <a:pt x="3576" y="3678"/>
                  </a:lnTo>
                  <a:lnTo>
                    <a:pt x="3601" y="4064"/>
                  </a:lnTo>
                  <a:lnTo>
                    <a:pt x="3576" y="4476"/>
                  </a:lnTo>
                  <a:lnTo>
                    <a:pt x="3524" y="4862"/>
                  </a:lnTo>
                  <a:lnTo>
                    <a:pt x="3421" y="5247"/>
                  </a:lnTo>
                  <a:lnTo>
                    <a:pt x="3293" y="5608"/>
                  </a:lnTo>
                  <a:lnTo>
                    <a:pt x="3138" y="5968"/>
                  </a:lnTo>
                  <a:lnTo>
                    <a:pt x="2933" y="6328"/>
                  </a:lnTo>
                  <a:lnTo>
                    <a:pt x="2675" y="6662"/>
                  </a:lnTo>
                  <a:lnTo>
                    <a:pt x="2392" y="6971"/>
                  </a:lnTo>
                  <a:lnTo>
                    <a:pt x="2135" y="7202"/>
                  </a:lnTo>
                  <a:lnTo>
                    <a:pt x="1852" y="7408"/>
                  </a:lnTo>
                  <a:lnTo>
                    <a:pt x="1569" y="7588"/>
                  </a:lnTo>
                  <a:lnTo>
                    <a:pt x="1261" y="7768"/>
                  </a:lnTo>
                  <a:lnTo>
                    <a:pt x="952" y="7897"/>
                  </a:lnTo>
                  <a:lnTo>
                    <a:pt x="643" y="8000"/>
                  </a:lnTo>
                  <a:lnTo>
                    <a:pt x="309" y="8077"/>
                  </a:lnTo>
                  <a:lnTo>
                    <a:pt x="0" y="8128"/>
                  </a:lnTo>
                  <a:lnTo>
                    <a:pt x="437" y="8154"/>
                  </a:lnTo>
                  <a:lnTo>
                    <a:pt x="900" y="8128"/>
                  </a:lnTo>
                  <a:lnTo>
                    <a:pt x="1338" y="8051"/>
                  </a:lnTo>
                  <a:lnTo>
                    <a:pt x="1775" y="7948"/>
                  </a:lnTo>
                  <a:lnTo>
                    <a:pt x="2212" y="7768"/>
                  </a:lnTo>
                  <a:lnTo>
                    <a:pt x="2598" y="7537"/>
                  </a:lnTo>
                  <a:lnTo>
                    <a:pt x="2984" y="7279"/>
                  </a:lnTo>
                  <a:lnTo>
                    <a:pt x="3344" y="6971"/>
                  </a:lnTo>
                  <a:lnTo>
                    <a:pt x="3627" y="6662"/>
                  </a:lnTo>
                  <a:lnTo>
                    <a:pt x="3884" y="6328"/>
                  </a:lnTo>
                  <a:lnTo>
                    <a:pt x="4090" y="5968"/>
                  </a:lnTo>
                  <a:lnTo>
                    <a:pt x="4244" y="5608"/>
                  </a:lnTo>
                  <a:lnTo>
                    <a:pt x="4373" y="5247"/>
                  </a:lnTo>
                  <a:lnTo>
                    <a:pt x="4476" y="4862"/>
                  </a:lnTo>
                  <a:lnTo>
                    <a:pt x="4527" y="4476"/>
                  </a:lnTo>
                  <a:lnTo>
                    <a:pt x="4553" y="4064"/>
                  </a:lnTo>
                  <a:lnTo>
                    <a:pt x="4527" y="3678"/>
                  </a:lnTo>
                  <a:lnTo>
                    <a:pt x="4476" y="3293"/>
                  </a:lnTo>
                  <a:lnTo>
                    <a:pt x="4373" y="2907"/>
                  </a:lnTo>
                  <a:lnTo>
                    <a:pt x="4244" y="2547"/>
                  </a:lnTo>
                  <a:lnTo>
                    <a:pt x="4090" y="2186"/>
                  </a:lnTo>
                  <a:lnTo>
                    <a:pt x="3884" y="1826"/>
                  </a:lnTo>
                  <a:lnTo>
                    <a:pt x="3627" y="1492"/>
                  </a:lnTo>
                  <a:lnTo>
                    <a:pt x="3344" y="1183"/>
                  </a:lnTo>
                  <a:lnTo>
                    <a:pt x="2984" y="875"/>
                  </a:lnTo>
                  <a:lnTo>
                    <a:pt x="2598" y="592"/>
                  </a:lnTo>
                  <a:lnTo>
                    <a:pt x="2212" y="386"/>
                  </a:lnTo>
                  <a:lnTo>
                    <a:pt x="1775" y="206"/>
                  </a:lnTo>
                  <a:lnTo>
                    <a:pt x="1338" y="77"/>
                  </a:lnTo>
                  <a:lnTo>
                    <a:pt x="900" y="26"/>
                  </a:lnTo>
                  <a:lnTo>
                    <a:pt x="4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36500" y="816725"/>
              <a:ext cx="85550" cy="76550"/>
            </a:xfrm>
            <a:custGeom>
              <a:avLst/>
              <a:gdLst/>
              <a:ahLst/>
              <a:cxnLst/>
              <a:rect l="l" t="t" r="r" b="b"/>
              <a:pathLst>
                <a:path w="3422" h="3062" extrusionOk="0">
                  <a:moveTo>
                    <a:pt x="1364" y="1"/>
                  </a:moveTo>
                  <a:lnTo>
                    <a:pt x="1081" y="27"/>
                  </a:lnTo>
                  <a:lnTo>
                    <a:pt x="824" y="129"/>
                  </a:lnTo>
                  <a:lnTo>
                    <a:pt x="592" y="232"/>
                  </a:lnTo>
                  <a:lnTo>
                    <a:pt x="386" y="412"/>
                  </a:lnTo>
                  <a:lnTo>
                    <a:pt x="232" y="618"/>
                  </a:lnTo>
                  <a:lnTo>
                    <a:pt x="103" y="850"/>
                  </a:lnTo>
                  <a:lnTo>
                    <a:pt x="26" y="1107"/>
                  </a:lnTo>
                  <a:lnTo>
                    <a:pt x="1" y="1364"/>
                  </a:lnTo>
                  <a:lnTo>
                    <a:pt x="1" y="2676"/>
                  </a:lnTo>
                  <a:lnTo>
                    <a:pt x="1" y="2753"/>
                  </a:lnTo>
                  <a:lnTo>
                    <a:pt x="26" y="2830"/>
                  </a:lnTo>
                  <a:lnTo>
                    <a:pt x="103" y="2959"/>
                  </a:lnTo>
                  <a:lnTo>
                    <a:pt x="232" y="3036"/>
                  </a:lnTo>
                  <a:lnTo>
                    <a:pt x="309" y="3062"/>
                  </a:lnTo>
                  <a:lnTo>
                    <a:pt x="3087" y="3062"/>
                  </a:lnTo>
                  <a:lnTo>
                    <a:pt x="3164" y="3036"/>
                  </a:lnTo>
                  <a:lnTo>
                    <a:pt x="3293" y="2959"/>
                  </a:lnTo>
                  <a:lnTo>
                    <a:pt x="3370" y="2830"/>
                  </a:lnTo>
                  <a:lnTo>
                    <a:pt x="3396" y="2753"/>
                  </a:lnTo>
                  <a:lnTo>
                    <a:pt x="3422" y="2676"/>
                  </a:lnTo>
                  <a:lnTo>
                    <a:pt x="3422" y="1364"/>
                  </a:lnTo>
                  <a:lnTo>
                    <a:pt x="3370" y="1107"/>
                  </a:lnTo>
                  <a:lnTo>
                    <a:pt x="3293" y="850"/>
                  </a:lnTo>
                  <a:lnTo>
                    <a:pt x="3190" y="618"/>
                  </a:lnTo>
                  <a:lnTo>
                    <a:pt x="3010" y="412"/>
                  </a:lnTo>
                  <a:lnTo>
                    <a:pt x="2804" y="232"/>
                  </a:lnTo>
                  <a:lnTo>
                    <a:pt x="2573" y="129"/>
                  </a:lnTo>
                  <a:lnTo>
                    <a:pt x="2316" y="27"/>
                  </a:lnTo>
                  <a:lnTo>
                    <a:pt x="2058"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71875" y="816725"/>
              <a:ext cx="50175" cy="76550"/>
            </a:xfrm>
            <a:custGeom>
              <a:avLst/>
              <a:gdLst/>
              <a:ahLst/>
              <a:cxnLst/>
              <a:rect l="l" t="t" r="r" b="b"/>
              <a:pathLst>
                <a:path w="2007" h="3062" extrusionOk="0">
                  <a:moveTo>
                    <a:pt x="0" y="1"/>
                  </a:moveTo>
                  <a:lnTo>
                    <a:pt x="257" y="27"/>
                  </a:lnTo>
                  <a:lnTo>
                    <a:pt x="515" y="129"/>
                  </a:lnTo>
                  <a:lnTo>
                    <a:pt x="746" y="232"/>
                  </a:lnTo>
                  <a:lnTo>
                    <a:pt x="952" y="412"/>
                  </a:lnTo>
                  <a:lnTo>
                    <a:pt x="1132" y="618"/>
                  </a:lnTo>
                  <a:lnTo>
                    <a:pt x="1235" y="850"/>
                  </a:lnTo>
                  <a:lnTo>
                    <a:pt x="1312" y="1107"/>
                  </a:lnTo>
                  <a:lnTo>
                    <a:pt x="1364" y="1364"/>
                  </a:lnTo>
                  <a:lnTo>
                    <a:pt x="1364" y="2676"/>
                  </a:lnTo>
                  <a:lnTo>
                    <a:pt x="1338" y="2753"/>
                  </a:lnTo>
                  <a:lnTo>
                    <a:pt x="1312" y="2830"/>
                  </a:lnTo>
                  <a:lnTo>
                    <a:pt x="1235" y="2959"/>
                  </a:lnTo>
                  <a:lnTo>
                    <a:pt x="1106" y="3036"/>
                  </a:lnTo>
                  <a:lnTo>
                    <a:pt x="1029" y="3062"/>
                  </a:lnTo>
                  <a:lnTo>
                    <a:pt x="1672" y="3062"/>
                  </a:lnTo>
                  <a:lnTo>
                    <a:pt x="1749" y="3036"/>
                  </a:lnTo>
                  <a:lnTo>
                    <a:pt x="1878" y="2959"/>
                  </a:lnTo>
                  <a:lnTo>
                    <a:pt x="1955" y="2830"/>
                  </a:lnTo>
                  <a:lnTo>
                    <a:pt x="1981" y="2753"/>
                  </a:lnTo>
                  <a:lnTo>
                    <a:pt x="2007" y="2676"/>
                  </a:lnTo>
                  <a:lnTo>
                    <a:pt x="2007" y="1364"/>
                  </a:lnTo>
                  <a:lnTo>
                    <a:pt x="1955" y="1107"/>
                  </a:lnTo>
                  <a:lnTo>
                    <a:pt x="1878" y="850"/>
                  </a:lnTo>
                  <a:lnTo>
                    <a:pt x="1775" y="618"/>
                  </a:lnTo>
                  <a:lnTo>
                    <a:pt x="1595" y="412"/>
                  </a:lnTo>
                  <a:lnTo>
                    <a:pt x="1389" y="232"/>
                  </a:lnTo>
                  <a:lnTo>
                    <a:pt x="1158" y="129"/>
                  </a:lnTo>
                  <a:lnTo>
                    <a:pt x="901" y="27"/>
                  </a:lnTo>
                  <a:lnTo>
                    <a:pt x="643"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333925" y="905475"/>
              <a:ext cx="90700" cy="86850"/>
            </a:xfrm>
            <a:custGeom>
              <a:avLst/>
              <a:gdLst/>
              <a:ahLst/>
              <a:cxnLst/>
              <a:rect l="l" t="t" r="r" b="b"/>
              <a:pathLst>
                <a:path w="3628" h="3474" extrusionOk="0">
                  <a:moveTo>
                    <a:pt x="1415" y="1"/>
                  </a:moveTo>
                  <a:lnTo>
                    <a:pt x="1132" y="26"/>
                  </a:lnTo>
                  <a:lnTo>
                    <a:pt x="875" y="103"/>
                  </a:lnTo>
                  <a:lnTo>
                    <a:pt x="618" y="232"/>
                  </a:lnTo>
                  <a:lnTo>
                    <a:pt x="412" y="412"/>
                  </a:lnTo>
                  <a:lnTo>
                    <a:pt x="232" y="618"/>
                  </a:lnTo>
                  <a:lnTo>
                    <a:pt x="104" y="875"/>
                  </a:lnTo>
                  <a:lnTo>
                    <a:pt x="26" y="1132"/>
                  </a:lnTo>
                  <a:lnTo>
                    <a:pt x="1" y="1441"/>
                  </a:lnTo>
                  <a:lnTo>
                    <a:pt x="1" y="3061"/>
                  </a:lnTo>
                  <a:lnTo>
                    <a:pt x="438" y="3242"/>
                  </a:lnTo>
                  <a:lnTo>
                    <a:pt x="875" y="3370"/>
                  </a:lnTo>
                  <a:lnTo>
                    <a:pt x="1338" y="3447"/>
                  </a:lnTo>
                  <a:lnTo>
                    <a:pt x="1801" y="3473"/>
                  </a:lnTo>
                  <a:lnTo>
                    <a:pt x="2264" y="3447"/>
                  </a:lnTo>
                  <a:lnTo>
                    <a:pt x="2727" y="3370"/>
                  </a:lnTo>
                  <a:lnTo>
                    <a:pt x="3190" y="3242"/>
                  </a:lnTo>
                  <a:lnTo>
                    <a:pt x="3627" y="3061"/>
                  </a:lnTo>
                  <a:lnTo>
                    <a:pt x="3627" y="1441"/>
                  </a:lnTo>
                  <a:lnTo>
                    <a:pt x="3576" y="1132"/>
                  </a:lnTo>
                  <a:lnTo>
                    <a:pt x="3499" y="875"/>
                  </a:lnTo>
                  <a:lnTo>
                    <a:pt x="3370" y="618"/>
                  </a:lnTo>
                  <a:lnTo>
                    <a:pt x="3190" y="412"/>
                  </a:lnTo>
                  <a:lnTo>
                    <a:pt x="2984" y="232"/>
                  </a:lnTo>
                  <a:lnTo>
                    <a:pt x="2753" y="103"/>
                  </a:lnTo>
                  <a:lnTo>
                    <a:pt x="2470" y="26"/>
                  </a:lnTo>
                  <a:lnTo>
                    <a:pt x="2187" y="1"/>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371225" y="905475"/>
              <a:ext cx="53400" cy="82975"/>
            </a:xfrm>
            <a:custGeom>
              <a:avLst/>
              <a:gdLst/>
              <a:ahLst/>
              <a:cxnLst/>
              <a:rect l="l" t="t" r="r" b="b"/>
              <a:pathLst>
                <a:path w="2136" h="3319" extrusionOk="0">
                  <a:moveTo>
                    <a:pt x="1" y="1"/>
                  </a:moveTo>
                  <a:lnTo>
                    <a:pt x="283" y="26"/>
                  </a:lnTo>
                  <a:lnTo>
                    <a:pt x="541" y="103"/>
                  </a:lnTo>
                  <a:lnTo>
                    <a:pt x="798" y="232"/>
                  </a:lnTo>
                  <a:lnTo>
                    <a:pt x="1004" y="412"/>
                  </a:lnTo>
                  <a:lnTo>
                    <a:pt x="1184" y="618"/>
                  </a:lnTo>
                  <a:lnTo>
                    <a:pt x="1312" y="875"/>
                  </a:lnTo>
                  <a:lnTo>
                    <a:pt x="1390" y="1132"/>
                  </a:lnTo>
                  <a:lnTo>
                    <a:pt x="1415" y="1441"/>
                  </a:lnTo>
                  <a:lnTo>
                    <a:pt x="1415" y="3319"/>
                  </a:lnTo>
                  <a:lnTo>
                    <a:pt x="1775" y="3190"/>
                  </a:lnTo>
                  <a:lnTo>
                    <a:pt x="2135" y="3061"/>
                  </a:lnTo>
                  <a:lnTo>
                    <a:pt x="2135" y="1441"/>
                  </a:lnTo>
                  <a:lnTo>
                    <a:pt x="2084" y="1132"/>
                  </a:lnTo>
                  <a:lnTo>
                    <a:pt x="2007" y="875"/>
                  </a:lnTo>
                  <a:lnTo>
                    <a:pt x="1878" y="618"/>
                  </a:lnTo>
                  <a:lnTo>
                    <a:pt x="1698" y="412"/>
                  </a:lnTo>
                  <a:lnTo>
                    <a:pt x="1492" y="232"/>
                  </a:lnTo>
                  <a:lnTo>
                    <a:pt x="1261" y="103"/>
                  </a:lnTo>
                  <a:lnTo>
                    <a:pt x="978" y="26"/>
                  </a:lnTo>
                  <a:lnTo>
                    <a:pt x="695" y="1"/>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48725" y="852750"/>
              <a:ext cx="60475" cy="64975"/>
            </a:xfrm>
            <a:custGeom>
              <a:avLst/>
              <a:gdLst/>
              <a:ahLst/>
              <a:cxnLst/>
              <a:rect l="l" t="t" r="r" b="b"/>
              <a:pathLst>
                <a:path w="2419" h="2599" extrusionOk="0">
                  <a:moveTo>
                    <a:pt x="1441" y="0"/>
                  </a:moveTo>
                  <a:lnTo>
                    <a:pt x="1312" y="103"/>
                  </a:lnTo>
                  <a:lnTo>
                    <a:pt x="1158" y="180"/>
                  </a:lnTo>
                  <a:lnTo>
                    <a:pt x="1003" y="258"/>
                  </a:lnTo>
                  <a:lnTo>
                    <a:pt x="823" y="309"/>
                  </a:lnTo>
                  <a:lnTo>
                    <a:pt x="438" y="360"/>
                  </a:lnTo>
                  <a:lnTo>
                    <a:pt x="0" y="386"/>
                  </a:lnTo>
                  <a:lnTo>
                    <a:pt x="0" y="1415"/>
                  </a:lnTo>
                  <a:lnTo>
                    <a:pt x="26" y="1647"/>
                  </a:lnTo>
                  <a:lnTo>
                    <a:pt x="103" y="1878"/>
                  </a:lnTo>
                  <a:lnTo>
                    <a:pt x="206" y="2084"/>
                  </a:lnTo>
                  <a:lnTo>
                    <a:pt x="360" y="2264"/>
                  </a:lnTo>
                  <a:lnTo>
                    <a:pt x="540" y="2418"/>
                  </a:lnTo>
                  <a:lnTo>
                    <a:pt x="746" y="2521"/>
                  </a:lnTo>
                  <a:lnTo>
                    <a:pt x="978" y="2598"/>
                  </a:lnTo>
                  <a:lnTo>
                    <a:pt x="1466" y="2598"/>
                  </a:lnTo>
                  <a:lnTo>
                    <a:pt x="1672" y="2521"/>
                  </a:lnTo>
                  <a:lnTo>
                    <a:pt x="1878" y="2418"/>
                  </a:lnTo>
                  <a:lnTo>
                    <a:pt x="2058" y="2264"/>
                  </a:lnTo>
                  <a:lnTo>
                    <a:pt x="2212" y="2084"/>
                  </a:lnTo>
                  <a:lnTo>
                    <a:pt x="2315" y="1878"/>
                  </a:lnTo>
                  <a:lnTo>
                    <a:pt x="2392" y="1647"/>
                  </a:lnTo>
                  <a:lnTo>
                    <a:pt x="2418" y="1415"/>
                  </a:lnTo>
                  <a:lnTo>
                    <a:pt x="2418" y="386"/>
                  </a:lnTo>
                  <a:lnTo>
                    <a:pt x="2135" y="360"/>
                  </a:lnTo>
                  <a:lnTo>
                    <a:pt x="1878" y="309"/>
                  </a:lnTo>
                  <a:lnTo>
                    <a:pt x="1646" y="180"/>
                  </a:lnTo>
                  <a:lnTo>
                    <a:pt x="1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371225" y="859175"/>
              <a:ext cx="37975" cy="58550"/>
            </a:xfrm>
            <a:custGeom>
              <a:avLst/>
              <a:gdLst/>
              <a:ahLst/>
              <a:cxnLst/>
              <a:rect l="l" t="t" r="r" b="b"/>
              <a:pathLst>
                <a:path w="1519" h="2342" extrusionOk="0">
                  <a:moveTo>
                    <a:pt x="901" y="1"/>
                  </a:moveTo>
                  <a:lnTo>
                    <a:pt x="901" y="1158"/>
                  </a:lnTo>
                  <a:lnTo>
                    <a:pt x="875" y="1364"/>
                  </a:lnTo>
                  <a:lnTo>
                    <a:pt x="824" y="1544"/>
                  </a:lnTo>
                  <a:lnTo>
                    <a:pt x="746" y="1724"/>
                  </a:lnTo>
                  <a:lnTo>
                    <a:pt x="644" y="1904"/>
                  </a:lnTo>
                  <a:lnTo>
                    <a:pt x="515" y="2033"/>
                  </a:lnTo>
                  <a:lnTo>
                    <a:pt x="361" y="2161"/>
                  </a:lnTo>
                  <a:lnTo>
                    <a:pt x="181" y="2238"/>
                  </a:lnTo>
                  <a:lnTo>
                    <a:pt x="1" y="2316"/>
                  </a:lnTo>
                  <a:lnTo>
                    <a:pt x="155" y="2341"/>
                  </a:lnTo>
                  <a:lnTo>
                    <a:pt x="566" y="2341"/>
                  </a:lnTo>
                  <a:lnTo>
                    <a:pt x="772" y="2264"/>
                  </a:lnTo>
                  <a:lnTo>
                    <a:pt x="978" y="2161"/>
                  </a:lnTo>
                  <a:lnTo>
                    <a:pt x="1158" y="2007"/>
                  </a:lnTo>
                  <a:lnTo>
                    <a:pt x="1312" y="1827"/>
                  </a:lnTo>
                  <a:lnTo>
                    <a:pt x="1415" y="1621"/>
                  </a:lnTo>
                  <a:lnTo>
                    <a:pt x="1492" y="1390"/>
                  </a:lnTo>
                  <a:lnTo>
                    <a:pt x="1518" y="1158"/>
                  </a:lnTo>
                  <a:lnTo>
                    <a:pt x="1518" y="129"/>
                  </a:lnTo>
                  <a:lnTo>
                    <a:pt x="1338" y="129"/>
                  </a:lnTo>
                  <a:lnTo>
                    <a:pt x="1184" y="103"/>
                  </a:lnTo>
                  <a:lnTo>
                    <a:pt x="1029" y="78"/>
                  </a:lnTo>
                  <a:lnTo>
                    <a:pt x="9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65425" y="1076525"/>
              <a:ext cx="17400" cy="18025"/>
            </a:xfrm>
            <a:custGeom>
              <a:avLst/>
              <a:gdLst/>
              <a:ahLst/>
              <a:cxnLst/>
              <a:rect l="l" t="t" r="r" b="b"/>
              <a:pathLst>
                <a:path w="696" h="721" extrusionOk="0">
                  <a:moveTo>
                    <a:pt x="206" y="1"/>
                  </a:moveTo>
                  <a:lnTo>
                    <a:pt x="129" y="26"/>
                  </a:lnTo>
                  <a:lnTo>
                    <a:pt x="52" y="52"/>
                  </a:lnTo>
                  <a:lnTo>
                    <a:pt x="1" y="129"/>
                  </a:lnTo>
                  <a:lnTo>
                    <a:pt x="1" y="206"/>
                  </a:lnTo>
                  <a:lnTo>
                    <a:pt x="1" y="309"/>
                  </a:lnTo>
                  <a:lnTo>
                    <a:pt x="52" y="361"/>
                  </a:lnTo>
                  <a:lnTo>
                    <a:pt x="335" y="644"/>
                  </a:lnTo>
                  <a:lnTo>
                    <a:pt x="412" y="695"/>
                  </a:lnTo>
                  <a:lnTo>
                    <a:pt x="489" y="721"/>
                  </a:lnTo>
                  <a:lnTo>
                    <a:pt x="567" y="695"/>
                  </a:lnTo>
                  <a:lnTo>
                    <a:pt x="644" y="644"/>
                  </a:lnTo>
                  <a:lnTo>
                    <a:pt x="695" y="567"/>
                  </a:lnTo>
                  <a:lnTo>
                    <a:pt x="695" y="489"/>
                  </a:lnTo>
                  <a:lnTo>
                    <a:pt x="695" y="412"/>
                  </a:lnTo>
                  <a:lnTo>
                    <a:pt x="644" y="335"/>
                  </a:lnTo>
                  <a:lnTo>
                    <a:pt x="361" y="52"/>
                  </a:lnTo>
                  <a:lnTo>
                    <a:pt x="284" y="26"/>
                  </a:lnTo>
                  <a:lnTo>
                    <a:pt x="206"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271550" y="782650"/>
              <a:ext cx="214800" cy="215450"/>
            </a:xfrm>
            <a:custGeom>
              <a:avLst/>
              <a:gdLst/>
              <a:ahLst/>
              <a:cxnLst/>
              <a:rect l="l" t="t" r="r" b="b"/>
              <a:pathLst>
                <a:path w="8592" h="8618" extrusionOk="0">
                  <a:moveTo>
                    <a:pt x="4656" y="1595"/>
                  </a:moveTo>
                  <a:lnTo>
                    <a:pt x="4888" y="1621"/>
                  </a:lnTo>
                  <a:lnTo>
                    <a:pt x="5094" y="1673"/>
                  </a:lnTo>
                  <a:lnTo>
                    <a:pt x="5299" y="1775"/>
                  </a:lnTo>
                  <a:lnTo>
                    <a:pt x="5454" y="1930"/>
                  </a:lnTo>
                  <a:lnTo>
                    <a:pt x="5582" y="2084"/>
                  </a:lnTo>
                  <a:lnTo>
                    <a:pt x="5711" y="2290"/>
                  </a:lnTo>
                  <a:lnTo>
                    <a:pt x="5762" y="2496"/>
                  </a:lnTo>
                  <a:lnTo>
                    <a:pt x="5788" y="2727"/>
                  </a:lnTo>
                  <a:lnTo>
                    <a:pt x="5788" y="4039"/>
                  </a:lnTo>
                  <a:lnTo>
                    <a:pt x="5762" y="4116"/>
                  </a:lnTo>
                  <a:lnTo>
                    <a:pt x="5711" y="4193"/>
                  </a:lnTo>
                  <a:lnTo>
                    <a:pt x="5711" y="3190"/>
                  </a:lnTo>
                  <a:lnTo>
                    <a:pt x="5711" y="3113"/>
                  </a:lnTo>
                  <a:lnTo>
                    <a:pt x="5659" y="3036"/>
                  </a:lnTo>
                  <a:lnTo>
                    <a:pt x="5582" y="2984"/>
                  </a:lnTo>
                  <a:lnTo>
                    <a:pt x="5479" y="2959"/>
                  </a:lnTo>
                  <a:lnTo>
                    <a:pt x="5274" y="2959"/>
                  </a:lnTo>
                  <a:lnTo>
                    <a:pt x="5068" y="2907"/>
                  </a:lnTo>
                  <a:lnTo>
                    <a:pt x="4862" y="2804"/>
                  </a:lnTo>
                  <a:lnTo>
                    <a:pt x="4682" y="2650"/>
                  </a:lnTo>
                  <a:lnTo>
                    <a:pt x="4631" y="2624"/>
                  </a:lnTo>
                  <a:lnTo>
                    <a:pt x="4553" y="2599"/>
                  </a:lnTo>
                  <a:lnTo>
                    <a:pt x="4476" y="2599"/>
                  </a:lnTo>
                  <a:lnTo>
                    <a:pt x="4399" y="2650"/>
                  </a:lnTo>
                  <a:lnTo>
                    <a:pt x="4296" y="2727"/>
                  </a:lnTo>
                  <a:lnTo>
                    <a:pt x="4168" y="2779"/>
                  </a:lnTo>
                  <a:lnTo>
                    <a:pt x="3885" y="2881"/>
                  </a:lnTo>
                  <a:lnTo>
                    <a:pt x="3525" y="2933"/>
                  </a:lnTo>
                  <a:lnTo>
                    <a:pt x="3087" y="2959"/>
                  </a:lnTo>
                  <a:lnTo>
                    <a:pt x="3010" y="2984"/>
                  </a:lnTo>
                  <a:lnTo>
                    <a:pt x="2933" y="3036"/>
                  </a:lnTo>
                  <a:lnTo>
                    <a:pt x="2907" y="3113"/>
                  </a:lnTo>
                  <a:lnTo>
                    <a:pt x="2881" y="3190"/>
                  </a:lnTo>
                  <a:lnTo>
                    <a:pt x="2881" y="4193"/>
                  </a:lnTo>
                  <a:lnTo>
                    <a:pt x="2830" y="4116"/>
                  </a:lnTo>
                  <a:lnTo>
                    <a:pt x="2804" y="4039"/>
                  </a:lnTo>
                  <a:lnTo>
                    <a:pt x="2804" y="2727"/>
                  </a:lnTo>
                  <a:lnTo>
                    <a:pt x="2830" y="2496"/>
                  </a:lnTo>
                  <a:lnTo>
                    <a:pt x="2907" y="2290"/>
                  </a:lnTo>
                  <a:lnTo>
                    <a:pt x="3010" y="2084"/>
                  </a:lnTo>
                  <a:lnTo>
                    <a:pt x="3139" y="1930"/>
                  </a:lnTo>
                  <a:lnTo>
                    <a:pt x="3319" y="1775"/>
                  </a:lnTo>
                  <a:lnTo>
                    <a:pt x="3499" y="1673"/>
                  </a:lnTo>
                  <a:lnTo>
                    <a:pt x="3730" y="1621"/>
                  </a:lnTo>
                  <a:lnTo>
                    <a:pt x="3962" y="1595"/>
                  </a:lnTo>
                  <a:close/>
                  <a:moveTo>
                    <a:pt x="4528" y="3087"/>
                  </a:moveTo>
                  <a:lnTo>
                    <a:pt x="4682" y="3216"/>
                  </a:lnTo>
                  <a:lnTo>
                    <a:pt x="4888" y="3319"/>
                  </a:lnTo>
                  <a:lnTo>
                    <a:pt x="5068" y="3370"/>
                  </a:lnTo>
                  <a:lnTo>
                    <a:pt x="5274" y="3396"/>
                  </a:lnTo>
                  <a:lnTo>
                    <a:pt x="5274" y="4219"/>
                  </a:lnTo>
                  <a:lnTo>
                    <a:pt x="5274" y="4399"/>
                  </a:lnTo>
                  <a:lnTo>
                    <a:pt x="5196" y="4605"/>
                  </a:lnTo>
                  <a:lnTo>
                    <a:pt x="5119" y="4759"/>
                  </a:lnTo>
                  <a:lnTo>
                    <a:pt x="4991" y="4914"/>
                  </a:lnTo>
                  <a:lnTo>
                    <a:pt x="4836" y="5016"/>
                  </a:lnTo>
                  <a:lnTo>
                    <a:pt x="4682" y="5119"/>
                  </a:lnTo>
                  <a:lnTo>
                    <a:pt x="4502" y="5171"/>
                  </a:lnTo>
                  <a:lnTo>
                    <a:pt x="4296" y="5196"/>
                  </a:lnTo>
                  <a:lnTo>
                    <a:pt x="4090" y="5171"/>
                  </a:lnTo>
                  <a:lnTo>
                    <a:pt x="3910" y="5119"/>
                  </a:lnTo>
                  <a:lnTo>
                    <a:pt x="3756" y="5016"/>
                  </a:lnTo>
                  <a:lnTo>
                    <a:pt x="3602" y="4914"/>
                  </a:lnTo>
                  <a:lnTo>
                    <a:pt x="3473" y="4759"/>
                  </a:lnTo>
                  <a:lnTo>
                    <a:pt x="3396" y="4605"/>
                  </a:lnTo>
                  <a:lnTo>
                    <a:pt x="3344" y="4399"/>
                  </a:lnTo>
                  <a:lnTo>
                    <a:pt x="3319" y="4219"/>
                  </a:lnTo>
                  <a:lnTo>
                    <a:pt x="3319" y="3396"/>
                  </a:lnTo>
                  <a:lnTo>
                    <a:pt x="3679" y="3370"/>
                  </a:lnTo>
                  <a:lnTo>
                    <a:pt x="4013" y="3293"/>
                  </a:lnTo>
                  <a:lnTo>
                    <a:pt x="4296" y="3216"/>
                  </a:lnTo>
                  <a:lnTo>
                    <a:pt x="4528" y="3087"/>
                  </a:lnTo>
                  <a:close/>
                  <a:moveTo>
                    <a:pt x="4296" y="438"/>
                  </a:moveTo>
                  <a:lnTo>
                    <a:pt x="4682" y="464"/>
                  </a:lnTo>
                  <a:lnTo>
                    <a:pt x="5068" y="515"/>
                  </a:lnTo>
                  <a:lnTo>
                    <a:pt x="5454" y="618"/>
                  </a:lnTo>
                  <a:lnTo>
                    <a:pt x="5814" y="747"/>
                  </a:lnTo>
                  <a:lnTo>
                    <a:pt x="6148" y="901"/>
                  </a:lnTo>
                  <a:lnTo>
                    <a:pt x="6457" y="1107"/>
                  </a:lnTo>
                  <a:lnTo>
                    <a:pt x="6766" y="1338"/>
                  </a:lnTo>
                  <a:lnTo>
                    <a:pt x="7023" y="1570"/>
                  </a:lnTo>
                  <a:lnTo>
                    <a:pt x="7280" y="1853"/>
                  </a:lnTo>
                  <a:lnTo>
                    <a:pt x="7512" y="2136"/>
                  </a:lnTo>
                  <a:lnTo>
                    <a:pt x="7692" y="2470"/>
                  </a:lnTo>
                  <a:lnTo>
                    <a:pt x="7846" y="2804"/>
                  </a:lnTo>
                  <a:lnTo>
                    <a:pt x="8000" y="3164"/>
                  </a:lnTo>
                  <a:lnTo>
                    <a:pt x="8077" y="3525"/>
                  </a:lnTo>
                  <a:lnTo>
                    <a:pt x="8129" y="3910"/>
                  </a:lnTo>
                  <a:lnTo>
                    <a:pt x="8155" y="4296"/>
                  </a:lnTo>
                  <a:lnTo>
                    <a:pt x="8155" y="4579"/>
                  </a:lnTo>
                  <a:lnTo>
                    <a:pt x="8129" y="4811"/>
                  </a:lnTo>
                  <a:lnTo>
                    <a:pt x="8077" y="5068"/>
                  </a:lnTo>
                  <a:lnTo>
                    <a:pt x="8026" y="5325"/>
                  </a:lnTo>
                  <a:lnTo>
                    <a:pt x="7949" y="5557"/>
                  </a:lnTo>
                  <a:lnTo>
                    <a:pt x="7872" y="5788"/>
                  </a:lnTo>
                  <a:lnTo>
                    <a:pt x="7769" y="5994"/>
                  </a:lnTo>
                  <a:lnTo>
                    <a:pt x="7666" y="6225"/>
                  </a:lnTo>
                  <a:lnTo>
                    <a:pt x="7383" y="6611"/>
                  </a:lnTo>
                  <a:lnTo>
                    <a:pt x="7074" y="6997"/>
                  </a:lnTo>
                  <a:lnTo>
                    <a:pt x="6714" y="7306"/>
                  </a:lnTo>
                  <a:lnTo>
                    <a:pt x="6328" y="7589"/>
                  </a:lnTo>
                  <a:lnTo>
                    <a:pt x="6328" y="6354"/>
                  </a:lnTo>
                  <a:lnTo>
                    <a:pt x="6328" y="6148"/>
                  </a:lnTo>
                  <a:lnTo>
                    <a:pt x="6303" y="6071"/>
                  </a:lnTo>
                  <a:lnTo>
                    <a:pt x="6225" y="5994"/>
                  </a:lnTo>
                  <a:lnTo>
                    <a:pt x="6174" y="5968"/>
                  </a:lnTo>
                  <a:lnTo>
                    <a:pt x="6071" y="5942"/>
                  </a:lnTo>
                  <a:lnTo>
                    <a:pt x="5994" y="5994"/>
                  </a:lnTo>
                  <a:lnTo>
                    <a:pt x="5942" y="6045"/>
                  </a:lnTo>
                  <a:lnTo>
                    <a:pt x="5891" y="6122"/>
                  </a:lnTo>
                  <a:lnTo>
                    <a:pt x="5891" y="6200"/>
                  </a:lnTo>
                  <a:lnTo>
                    <a:pt x="5891" y="6354"/>
                  </a:lnTo>
                  <a:lnTo>
                    <a:pt x="5891" y="7820"/>
                  </a:lnTo>
                  <a:lnTo>
                    <a:pt x="5505" y="7974"/>
                  </a:lnTo>
                  <a:lnTo>
                    <a:pt x="5119" y="8077"/>
                  </a:lnTo>
                  <a:lnTo>
                    <a:pt x="4708" y="8155"/>
                  </a:lnTo>
                  <a:lnTo>
                    <a:pt x="4296" y="8180"/>
                  </a:lnTo>
                  <a:lnTo>
                    <a:pt x="3885" y="8155"/>
                  </a:lnTo>
                  <a:lnTo>
                    <a:pt x="3473" y="8077"/>
                  </a:lnTo>
                  <a:lnTo>
                    <a:pt x="3087" y="7974"/>
                  </a:lnTo>
                  <a:lnTo>
                    <a:pt x="2701" y="7820"/>
                  </a:lnTo>
                  <a:lnTo>
                    <a:pt x="2701" y="6354"/>
                  </a:lnTo>
                  <a:lnTo>
                    <a:pt x="2727" y="6174"/>
                  </a:lnTo>
                  <a:lnTo>
                    <a:pt x="2753" y="6020"/>
                  </a:lnTo>
                  <a:lnTo>
                    <a:pt x="2804" y="5865"/>
                  </a:lnTo>
                  <a:lnTo>
                    <a:pt x="2881" y="5711"/>
                  </a:lnTo>
                  <a:lnTo>
                    <a:pt x="2984" y="5582"/>
                  </a:lnTo>
                  <a:lnTo>
                    <a:pt x="3087" y="5454"/>
                  </a:lnTo>
                  <a:lnTo>
                    <a:pt x="3216" y="5351"/>
                  </a:lnTo>
                  <a:lnTo>
                    <a:pt x="3344" y="5274"/>
                  </a:lnTo>
                  <a:lnTo>
                    <a:pt x="3550" y="5428"/>
                  </a:lnTo>
                  <a:lnTo>
                    <a:pt x="3782" y="5531"/>
                  </a:lnTo>
                  <a:lnTo>
                    <a:pt x="4039" y="5608"/>
                  </a:lnTo>
                  <a:lnTo>
                    <a:pt x="4296" y="5634"/>
                  </a:lnTo>
                  <a:lnTo>
                    <a:pt x="4579" y="5608"/>
                  </a:lnTo>
                  <a:lnTo>
                    <a:pt x="4811" y="5531"/>
                  </a:lnTo>
                  <a:lnTo>
                    <a:pt x="5042" y="5428"/>
                  </a:lnTo>
                  <a:lnTo>
                    <a:pt x="5248" y="5274"/>
                  </a:lnTo>
                  <a:lnTo>
                    <a:pt x="5402" y="5377"/>
                  </a:lnTo>
                  <a:lnTo>
                    <a:pt x="5557" y="5505"/>
                  </a:lnTo>
                  <a:lnTo>
                    <a:pt x="5634" y="5557"/>
                  </a:lnTo>
                  <a:lnTo>
                    <a:pt x="5711" y="5582"/>
                  </a:lnTo>
                  <a:lnTo>
                    <a:pt x="5788" y="5557"/>
                  </a:lnTo>
                  <a:lnTo>
                    <a:pt x="5865" y="5505"/>
                  </a:lnTo>
                  <a:lnTo>
                    <a:pt x="5917" y="5454"/>
                  </a:lnTo>
                  <a:lnTo>
                    <a:pt x="5942" y="5351"/>
                  </a:lnTo>
                  <a:lnTo>
                    <a:pt x="5917" y="5274"/>
                  </a:lnTo>
                  <a:lnTo>
                    <a:pt x="5865" y="5196"/>
                  </a:lnTo>
                  <a:lnTo>
                    <a:pt x="5711" y="5042"/>
                  </a:lnTo>
                  <a:lnTo>
                    <a:pt x="5531" y="4914"/>
                  </a:lnTo>
                  <a:lnTo>
                    <a:pt x="5608" y="4785"/>
                  </a:lnTo>
                  <a:lnTo>
                    <a:pt x="5659" y="4656"/>
                  </a:lnTo>
                  <a:lnTo>
                    <a:pt x="5762" y="4631"/>
                  </a:lnTo>
                  <a:lnTo>
                    <a:pt x="5865" y="4605"/>
                  </a:lnTo>
                  <a:lnTo>
                    <a:pt x="5968" y="4528"/>
                  </a:lnTo>
                  <a:lnTo>
                    <a:pt x="6045" y="4476"/>
                  </a:lnTo>
                  <a:lnTo>
                    <a:pt x="6122" y="4373"/>
                  </a:lnTo>
                  <a:lnTo>
                    <a:pt x="6174" y="4270"/>
                  </a:lnTo>
                  <a:lnTo>
                    <a:pt x="6225" y="4168"/>
                  </a:lnTo>
                  <a:lnTo>
                    <a:pt x="6225" y="4039"/>
                  </a:lnTo>
                  <a:lnTo>
                    <a:pt x="6225" y="2727"/>
                  </a:lnTo>
                  <a:lnTo>
                    <a:pt x="6225" y="2573"/>
                  </a:lnTo>
                  <a:lnTo>
                    <a:pt x="6200" y="2418"/>
                  </a:lnTo>
                  <a:lnTo>
                    <a:pt x="6148" y="2264"/>
                  </a:lnTo>
                  <a:lnTo>
                    <a:pt x="6097" y="2110"/>
                  </a:lnTo>
                  <a:lnTo>
                    <a:pt x="5968" y="1853"/>
                  </a:lnTo>
                  <a:lnTo>
                    <a:pt x="5762" y="1621"/>
                  </a:lnTo>
                  <a:lnTo>
                    <a:pt x="5531" y="1415"/>
                  </a:lnTo>
                  <a:lnTo>
                    <a:pt x="5274" y="1287"/>
                  </a:lnTo>
                  <a:lnTo>
                    <a:pt x="5119" y="1235"/>
                  </a:lnTo>
                  <a:lnTo>
                    <a:pt x="4965" y="1184"/>
                  </a:lnTo>
                  <a:lnTo>
                    <a:pt x="4811" y="1158"/>
                  </a:lnTo>
                  <a:lnTo>
                    <a:pt x="4425" y="1158"/>
                  </a:lnTo>
                  <a:lnTo>
                    <a:pt x="4451" y="1081"/>
                  </a:lnTo>
                  <a:lnTo>
                    <a:pt x="4451" y="1004"/>
                  </a:lnTo>
                  <a:lnTo>
                    <a:pt x="4425" y="927"/>
                  </a:lnTo>
                  <a:lnTo>
                    <a:pt x="4373" y="875"/>
                  </a:lnTo>
                  <a:lnTo>
                    <a:pt x="4296" y="824"/>
                  </a:lnTo>
                  <a:lnTo>
                    <a:pt x="4219" y="824"/>
                  </a:lnTo>
                  <a:lnTo>
                    <a:pt x="4116" y="849"/>
                  </a:lnTo>
                  <a:lnTo>
                    <a:pt x="4065" y="901"/>
                  </a:lnTo>
                  <a:lnTo>
                    <a:pt x="3936" y="1055"/>
                  </a:lnTo>
                  <a:lnTo>
                    <a:pt x="3833" y="978"/>
                  </a:lnTo>
                  <a:lnTo>
                    <a:pt x="3756" y="927"/>
                  </a:lnTo>
                  <a:lnTo>
                    <a:pt x="3679" y="901"/>
                  </a:lnTo>
                  <a:lnTo>
                    <a:pt x="3602" y="927"/>
                  </a:lnTo>
                  <a:lnTo>
                    <a:pt x="3525" y="978"/>
                  </a:lnTo>
                  <a:lnTo>
                    <a:pt x="3473" y="1055"/>
                  </a:lnTo>
                  <a:lnTo>
                    <a:pt x="3473" y="1132"/>
                  </a:lnTo>
                  <a:lnTo>
                    <a:pt x="3499" y="1235"/>
                  </a:lnTo>
                  <a:lnTo>
                    <a:pt x="3267" y="1312"/>
                  </a:lnTo>
                  <a:lnTo>
                    <a:pt x="3036" y="1441"/>
                  </a:lnTo>
                  <a:lnTo>
                    <a:pt x="2856" y="1595"/>
                  </a:lnTo>
                  <a:lnTo>
                    <a:pt x="2701" y="1775"/>
                  </a:lnTo>
                  <a:lnTo>
                    <a:pt x="2547" y="1981"/>
                  </a:lnTo>
                  <a:lnTo>
                    <a:pt x="2470" y="2213"/>
                  </a:lnTo>
                  <a:lnTo>
                    <a:pt x="2393" y="2470"/>
                  </a:lnTo>
                  <a:lnTo>
                    <a:pt x="2367" y="2727"/>
                  </a:lnTo>
                  <a:lnTo>
                    <a:pt x="2367" y="4039"/>
                  </a:lnTo>
                  <a:lnTo>
                    <a:pt x="2393" y="4168"/>
                  </a:lnTo>
                  <a:lnTo>
                    <a:pt x="2418" y="4270"/>
                  </a:lnTo>
                  <a:lnTo>
                    <a:pt x="2470" y="4373"/>
                  </a:lnTo>
                  <a:lnTo>
                    <a:pt x="2547" y="4476"/>
                  </a:lnTo>
                  <a:lnTo>
                    <a:pt x="2624" y="4528"/>
                  </a:lnTo>
                  <a:lnTo>
                    <a:pt x="2727" y="4605"/>
                  </a:lnTo>
                  <a:lnTo>
                    <a:pt x="2830" y="4631"/>
                  </a:lnTo>
                  <a:lnTo>
                    <a:pt x="2959" y="4656"/>
                  </a:lnTo>
                  <a:lnTo>
                    <a:pt x="3010" y="4785"/>
                  </a:lnTo>
                  <a:lnTo>
                    <a:pt x="3062" y="4914"/>
                  </a:lnTo>
                  <a:lnTo>
                    <a:pt x="2907" y="5042"/>
                  </a:lnTo>
                  <a:lnTo>
                    <a:pt x="2727" y="5196"/>
                  </a:lnTo>
                  <a:lnTo>
                    <a:pt x="2599" y="5351"/>
                  </a:lnTo>
                  <a:lnTo>
                    <a:pt x="2496" y="5531"/>
                  </a:lnTo>
                  <a:lnTo>
                    <a:pt x="2393" y="5711"/>
                  </a:lnTo>
                  <a:lnTo>
                    <a:pt x="2316" y="5917"/>
                  </a:lnTo>
                  <a:lnTo>
                    <a:pt x="2290" y="6122"/>
                  </a:lnTo>
                  <a:lnTo>
                    <a:pt x="2264" y="6354"/>
                  </a:lnTo>
                  <a:lnTo>
                    <a:pt x="2264" y="7589"/>
                  </a:lnTo>
                  <a:lnTo>
                    <a:pt x="1878" y="7306"/>
                  </a:lnTo>
                  <a:lnTo>
                    <a:pt x="1518" y="6997"/>
                  </a:lnTo>
                  <a:lnTo>
                    <a:pt x="1210" y="6611"/>
                  </a:lnTo>
                  <a:lnTo>
                    <a:pt x="952" y="6225"/>
                  </a:lnTo>
                  <a:lnTo>
                    <a:pt x="824" y="5994"/>
                  </a:lnTo>
                  <a:lnTo>
                    <a:pt x="721" y="5788"/>
                  </a:lnTo>
                  <a:lnTo>
                    <a:pt x="644" y="5557"/>
                  </a:lnTo>
                  <a:lnTo>
                    <a:pt x="566" y="5325"/>
                  </a:lnTo>
                  <a:lnTo>
                    <a:pt x="515" y="5068"/>
                  </a:lnTo>
                  <a:lnTo>
                    <a:pt x="464" y="4811"/>
                  </a:lnTo>
                  <a:lnTo>
                    <a:pt x="438" y="4579"/>
                  </a:lnTo>
                  <a:lnTo>
                    <a:pt x="438" y="4296"/>
                  </a:lnTo>
                  <a:lnTo>
                    <a:pt x="464" y="3910"/>
                  </a:lnTo>
                  <a:lnTo>
                    <a:pt x="515" y="3525"/>
                  </a:lnTo>
                  <a:lnTo>
                    <a:pt x="618" y="3164"/>
                  </a:lnTo>
                  <a:lnTo>
                    <a:pt x="747" y="2804"/>
                  </a:lnTo>
                  <a:lnTo>
                    <a:pt x="901" y="2470"/>
                  </a:lnTo>
                  <a:lnTo>
                    <a:pt x="1107" y="2136"/>
                  </a:lnTo>
                  <a:lnTo>
                    <a:pt x="1312" y="1853"/>
                  </a:lnTo>
                  <a:lnTo>
                    <a:pt x="1570" y="1570"/>
                  </a:lnTo>
                  <a:lnTo>
                    <a:pt x="1853" y="1338"/>
                  </a:lnTo>
                  <a:lnTo>
                    <a:pt x="2136" y="1107"/>
                  </a:lnTo>
                  <a:lnTo>
                    <a:pt x="2470" y="901"/>
                  </a:lnTo>
                  <a:lnTo>
                    <a:pt x="2804" y="747"/>
                  </a:lnTo>
                  <a:lnTo>
                    <a:pt x="3139" y="618"/>
                  </a:lnTo>
                  <a:lnTo>
                    <a:pt x="3525" y="515"/>
                  </a:lnTo>
                  <a:lnTo>
                    <a:pt x="3910" y="464"/>
                  </a:lnTo>
                  <a:lnTo>
                    <a:pt x="4296" y="438"/>
                  </a:lnTo>
                  <a:close/>
                  <a:moveTo>
                    <a:pt x="4296" y="1"/>
                  </a:moveTo>
                  <a:lnTo>
                    <a:pt x="3859" y="26"/>
                  </a:lnTo>
                  <a:lnTo>
                    <a:pt x="3422" y="103"/>
                  </a:lnTo>
                  <a:lnTo>
                    <a:pt x="3010" y="206"/>
                  </a:lnTo>
                  <a:lnTo>
                    <a:pt x="2624" y="335"/>
                  </a:lnTo>
                  <a:lnTo>
                    <a:pt x="2238" y="541"/>
                  </a:lnTo>
                  <a:lnTo>
                    <a:pt x="1904" y="747"/>
                  </a:lnTo>
                  <a:lnTo>
                    <a:pt x="1570" y="978"/>
                  </a:lnTo>
                  <a:lnTo>
                    <a:pt x="1261" y="1261"/>
                  </a:lnTo>
                  <a:lnTo>
                    <a:pt x="978" y="1570"/>
                  </a:lnTo>
                  <a:lnTo>
                    <a:pt x="747" y="1904"/>
                  </a:lnTo>
                  <a:lnTo>
                    <a:pt x="515" y="2264"/>
                  </a:lnTo>
                  <a:lnTo>
                    <a:pt x="335" y="2624"/>
                  </a:lnTo>
                  <a:lnTo>
                    <a:pt x="206" y="3036"/>
                  </a:lnTo>
                  <a:lnTo>
                    <a:pt x="78" y="3447"/>
                  </a:lnTo>
                  <a:lnTo>
                    <a:pt x="26" y="3859"/>
                  </a:lnTo>
                  <a:lnTo>
                    <a:pt x="1" y="4296"/>
                  </a:lnTo>
                  <a:lnTo>
                    <a:pt x="26" y="4759"/>
                  </a:lnTo>
                  <a:lnTo>
                    <a:pt x="78" y="5171"/>
                  </a:lnTo>
                  <a:lnTo>
                    <a:pt x="206" y="5582"/>
                  </a:lnTo>
                  <a:lnTo>
                    <a:pt x="335" y="5994"/>
                  </a:lnTo>
                  <a:lnTo>
                    <a:pt x="515" y="6354"/>
                  </a:lnTo>
                  <a:lnTo>
                    <a:pt x="747" y="6714"/>
                  </a:lnTo>
                  <a:lnTo>
                    <a:pt x="978" y="7048"/>
                  </a:lnTo>
                  <a:lnTo>
                    <a:pt x="1261" y="7357"/>
                  </a:lnTo>
                  <a:lnTo>
                    <a:pt x="1570" y="7614"/>
                  </a:lnTo>
                  <a:lnTo>
                    <a:pt x="1904" y="7872"/>
                  </a:lnTo>
                  <a:lnTo>
                    <a:pt x="2238" y="8077"/>
                  </a:lnTo>
                  <a:lnTo>
                    <a:pt x="2624" y="8257"/>
                  </a:lnTo>
                  <a:lnTo>
                    <a:pt x="3010" y="8412"/>
                  </a:lnTo>
                  <a:lnTo>
                    <a:pt x="3422" y="8515"/>
                  </a:lnTo>
                  <a:lnTo>
                    <a:pt x="3859" y="8592"/>
                  </a:lnTo>
                  <a:lnTo>
                    <a:pt x="4296" y="8618"/>
                  </a:lnTo>
                  <a:lnTo>
                    <a:pt x="4733" y="8592"/>
                  </a:lnTo>
                  <a:lnTo>
                    <a:pt x="5171" y="8515"/>
                  </a:lnTo>
                  <a:lnTo>
                    <a:pt x="5582" y="8412"/>
                  </a:lnTo>
                  <a:lnTo>
                    <a:pt x="5968" y="8257"/>
                  </a:lnTo>
                  <a:lnTo>
                    <a:pt x="6354" y="8077"/>
                  </a:lnTo>
                  <a:lnTo>
                    <a:pt x="6714" y="7872"/>
                  </a:lnTo>
                  <a:lnTo>
                    <a:pt x="7023" y="7614"/>
                  </a:lnTo>
                  <a:lnTo>
                    <a:pt x="7331" y="7357"/>
                  </a:lnTo>
                  <a:lnTo>
                    <a:pt x="7614" y="7048"/>
                  </a:lnTo>
                  <a:lnTo>
                    <a:pt x="7872" y="6714"/>
                  </a:lnTo>
                  <a:lnTo>
                    <a:pt x="8077" y="6354"/>
                  </a:lnTo>
                  <a:lnTo>
                    <a:pt x="8257" y="5994"/>
                  </a:lnTo>
                  <a:lnTo>
                    <a:pt x="8412" y="5582"/>
                  </a:lnTo>
                  <a:lnTo>
                    <a:pt x="8515" y="5171"/>
                  </a:lnTo>
                  <a:lnTo>
                    <a:pt x="8566" y="4759"/>
                  </a:lnTo>
                  <a:lnTo>
                    <a:pt x="8592" y="4296"/>
                  </a:lnTo>
                  <a:lnTo>
                    <a:pt x="8566" y="3859"/>
                  </a:lnTo>
                  <a:lnTo>
                    <a:pt x="8515" y="3447"/>
                  </a:lnTo>
                  <a:lnTo>
                    <a:pt x="8412" y="3036"/>
                  </a:lnTo>
                  <a:lnTo>
                    <a:pt x="8257" y="2624"/>
                  </a:lnTo>
                  <a:lnTo>
                    <a:pt x="8077" y="2264"/>
                  </a:lnTo>
                  <a:lnTo>
                    <a:pt x="7872" y="1904"/>
                  </a:lnTo>
                  <a:lnTo>
                    <a:pt x="7614" y="1570"/>
                  </a:lnTo>
                  <a:lnTo>
                    <a:pt x="7331" y="1261"/>
                  </a:lnTo>
                  <a:lnTo>
                    <a:pt x="7023" y="1004"/>
                  </a:lnTo>
                  <a:lnTo>
                    <a:pt x="6714" y="747"/>
                  </a:lnTo>
                  <a:lnTo>
                    <a:pt x="6354" y="541"/>
                  </a:lnTo>
                  <a:lnTo>
                    <a:pt x="5968" y="335"/>
                  </a:lnTo>
                  <a:lnTo>
                    <a:pt x="5582" y="206"/>
                  </a:lnTo>
                  <a:lnTo>
                    <a:pt x="5171" y="103"/>
                  </a:lnTo>
                  <a:lnTo>
                    <a:pt x="4733" y="26"/>
                  </a:lnTo>
                  <a:lnTo>
                    <a:pt x="4296"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238125" y="749225"/>
              <a:ext cx="372350" cy="372350"/>
            </a:xfrm>
            <a:custGeom>
              <a:avLst/>
              <a:gdLst/>
              <a:ahLst/>
              <a:cxnLst/>
              <a:rect l="l" t="t" r="r" b="b"/>
              <a:pathLst>
                <a:path w="14894" h="14894" extrusionOk="0">
                  <a:moveTo>
                    <a:pt x="10572" y="8411"/>
                  </a:moveTo>
                  <a:lnTo>
                    <a:pt x="11369" y="9209"/>
                  </a:lnTo>
                  <a:lnTo>
                    <a:pt x="11395" y="9234"/>
                  </a:lnTo>
                  <a:lnTo>
                    <a:pt x="11369" y="9260"/>
                  </a:lnTo>
                  <a:lnTo>
                    <a:pt x="9260" y="11369"/>
                  </a:lnTo>
                  <a:lnTo>
                    <a:pt x="9234" y="11395"/>
                  </a:lnTo>
                  <a:lnTo>
                    <a:pt x="9209" y="11369"/>
                  </a:lnTo>
                  <a:lnTo>
                    <a:pt x="8385" y="10572"/>
                  </a:lnTo>
                  <a:lnTo>
                    <a:pt x="8720" y="10366"/>
                  </a:lnTo>
                  <a:lnTo>
                    <a:pt x="9029" y="10160"/>
                  </a:lnTo>
                  <a:lnTo>
                    <a:pt x="9337" y="9903"/>
                  </a:lnTo>
                  <a:lnTo>
                    <a:pt x="9620" y="9646"/>
                  </a:lnTo>
                  <a:lnTo>
                    <a:pt x="9903" y="9337"/>
                  </a:lnTo>
                  <a:lnTo>
                    <a:pt x="10135" y="9054"/>
                  </a:lnTo>
                  <a:lnTo>
                    <a:pt x="10366" y="8720"/>
                  </a:lnTo>
                  <a:lnTo>
                    <a:pt x="10572" y="8411"/>
                  </a:lnTo>
                  <a:close/>
                  <a:moveTo>
                    <a:pt x="5710" y="0"/>
                  </a:moveTo>
                  <a:lnTo>
                    <a:pt x="5144" y="26"/>
                  </a:lnTo>
                  <a:lnTo>
                    <a:pt x="4604" y="103"/>
                  </a:lnTo>
                  <a:lnTo>
                    <a:pt x="4090" y="206"/>
                  </a:lnTo>
                  <a:lnTo>
                    <a:pt x="3575" y="386"/>
                  </a:lnTo>
                  <a:lnTo>
                    <a:pt x="3087" y="617"/>
                  </a:lnTo>
                  <a:lnTo>
                    <a:pt x="2598" y="875"/>
                  </a:lnTo>
                  <a:lnTo>
                    <a:pt x="2161" y="1183"/>
                  </a:lnTo>
                  <a:lnTo>
                    <a:pt x="1749" y="1543"/>
                  </a:lnTo>
                  <a:lnTo>
                    <a:pt x="1698" y="1621"/>
                  </a:lnTo>
                  <a:lnTo>
                    <a:pt x="1672" y="1698"/>
                  </a:lnTo>
                  <a:lnTo>
                    <a:pt x="1698" y="1801"/>
                  </a:lnTo>
                  <a:lnTo>
                    <a:pt x="1749" y="1852"/>
                  </a:lnTo>
                  <a:lnTo>
                    <a:pt x="1801" y="1903"/>
                  </a:lnTo>
                  <a:lnTo>
                    <a:pt x="1903" y="1929"/>
                  </a:lnTo>
                  <a:lnTo>
                    <a:pt x="1981" y="1929"/>
                  </a:lnTo>
                  <a:lnTo>
                    <a:pt x="2058" y="1878"/>
                  </a:lnTo>
                  <a:lnTo>
                    <a:pt x="2418" y="1543"/>
                  </a:lnTo>
                  <a:lnTo>
                    <a:pt x="2829" y="1260"/>
                  </a:lnTo>
                  <a:lnTo>
                    <a:pt x="3267" y="1003"/>
                  </a:lnTo>
                  <a:lnTo>
                    <a:pt x="3704" y="797"/>
                  </a:lnTo>
                  <a:lnTo>
                    <a:pt x="4167" y="643"/>
                  </a:lnTo>
                  <a:lnTo>
                    <a:pt x="4656" y="540"/>
                  </a:lnTo>
                  <a:lnTo>
                    <a:pt x="5144" y="463"/>
                  </a:lnTo>
                  <a:lnTo>
                    <a:pt x="5633" y="437"/>
                  </a:lnTo>
                  <a:lnTo>
                    <a:pt x="6173" y="463"/>
                  </a:lnTo>
                  <a:lnTo>
                    <a:pt x="6688" y="540"/>
                  </a:lnTo>
                  <a:lnTo>
                    <a:pt x="7177" y="669"/>
                  </a:lnTo>
                  <a:lnTo>
                    <a:pt x="7665" y="849"/>
                  </a:lnTo>
                  <a:lnTo>
                    <a:pt x="8128" y="1055"/>
                  </a:lnTo>
                  <a:lnTo>
                    <a:pt x="8540" y="1338"/>
                  </a:lnTo>
                  <a:lnTo>
                    <a:pt x="8951" y="1621"/>
                  </a:lnTo>
                  <a:lnTo>
                    <a:pt x="9312" y="1955"/>
                  </a:lnTo>
                  <a:lnTo>
                    <a:pt x="9646" y="2341"/>
                  </a:lnTo>
                  <a:lnTo>
                    <a:pt x="9955" y="2727"/>
                  </a:lnTo>
                  <a:lnTo>
                    <a:pt x="10212" y="3164"/>
                  </a:lnTo>
                  <a:lnTo>
                    <a:pt x="10443" y="3627"/>
                  </a:lnTo>
                  <a:lnTo>
                    <a:pt x="10598" y="4090"/>
                  </a:lnTo>
                  <a:lnTo>
                    <a:pt x="10726" y="4604"/>
                  </a:lnTo>
                  <a:lnTo>
                    <a:pt x="10803" y="5119"/>
                  </a:lnTo>
                  <a:lnTo>
                    <a:pt x="10855" y="5633"/>
                  </a:lnTo>
                  <a:lnTo>
                    <a:pt x="10803" y="6173"/>
                  </a:lnTo>
                  <a:lnTo>
                    <a:pt x="10726" y="6688"/>
                  </a:lnTo>
                  <a:lnTo>
                    <a:pt x="10598" y="7202"/>
                  </a:lnTo>
                  <a:lnTo>
                    <a:pt x="10443" y="7665"/>
                  </a:lnTo>
                  <a:lnTo>
                    <a:pt x="10212" y="8128"/>
                  </a:lnTo>
                  <a:lnTo>
                    <a:pt x="9955" y="8566"/>
                  </a:lnTo>
                  <a:lnTo>
                    <a:pt x="9646" y="8951"/>
                  </a:lnTo>
                  <a:lnTo>
                    <a:pt x="9312" y="9337"/>
                  </a:lnTo>
                  <a:lnTo>
                    <a:pt x="8951" y="9672"/>
                  </a:lnTo>
                  <a:lnTo>
                    <a:pt x="8540" y="9955"/>
                  </a:lnTo>
                  <a:lnTo>
                    <a:pt x="8128" y="10212"/>
                  </a:lnTo>
                  <a:lnTo>
                    <a:pt x="7665" y="10443"/>
                  </a:lnTo>
                  <a:lnTo>
                    <a:pt x="7177" y="10623"/>
                  </a:lnTo>
                  <a:lnTo>
                    <a:pt x="6688" y="10752"/>
                  </a:lnTo>
                  <a:lnTo>
                    <a:pt x="6173" y="10829"/>
                  </a:lnTo>
                  <a:lnTo>
                    <a:pt x="5633" y="10855"/>
                  </a:lnTo>
                  <a:lnTo>
                    <a:pt x="5119" y="10829"/>
                  </a:lnTo>
                  <a:lnTo>
                    <a:pt x="4604" y="10752"/>
                  </a:lnTo>
                  <a:lnTo>
                    <a:pt x="4141" y="10623"/>
                  </a:lnTo>
                  <a:lnTo>
                    <a:pt x="3678" y="10469"/>
                  </a:lnTo>
                  <a:lnTo>
                    <a:pt x="3215" y="10263"/>
                  </a:lnTo>
                  <a:lnTo>
                    <a:pt x="2804" y="10006"/>
                  </a:lnTo>
                  <a:lnTo>
                    <a:pt x="2418" y="9723"/>
                  </a:lnTo>
                  <a:lnTo>
                    <a:pt x="2058" y="9414"/>
                  </a:lnTo>
                  <a:lnTo>
                    <a:pt x="1723" y="9080"/>
                  </a:lnTo>
                  <a:lnTo>
                    <a:pt x="1415" y="8694"/>
                  </a:lnTo>
                  <a:lnTo>
                    <a:pt x="1158" y="8308"/>
                  </a:lnTo>
                  <a:lnTo>
                    <a:pt x="926" y="7871"/>
                  </a:lnTo>
                  <a:lnTo>
                    <a:pt x="746" y="7434"/>
                  </a:lnTo>
                  <a:lnTo>
                    <a:pt x="592" y="6945"/>
                  </a:lnTo>
                  <a:lnTo>
                    <a:pt x="489" y="6482"/>
                  </a:lnTo>
                  <a:lnTo>
                    <a:pt x="437" y="5968"/>
                  </a:lnTo>
                  <a:lnTo>
                    <a:pt x="437" y="5505"/>
                  </a:lnTo>
                  <a:lnTo>
                    <a:pt x="463" y="5042"/>
                  </a:lnTo>
                  <a:lnTo>
                    <a:pt x="540" y="4579"/>
                  </a:lnTo>
                  <a:lnTo>
                    <a:pt x="643" y="4141"/>
                  </a:lnTo>
                  <a:lnTo>
                    <a:pt x="797" y="3704"/>
                  </a:lnTo>
                  <a:lnTo>
                    <a:pt x="1003" y="3292"/>
                  </a:lnTo>
                  <a:lnTo>
                    <a:pt x="1235" y="2881"/>
                  </a:lnTo>
                  <a:lnTo>
                    <a:pt x="1492" y="2495"/>
                  </a:lnTo>
                  <a:lnTo>
                    <a:pt x="1518" y="2418"/>
                  </a:lnTo>
                  <a:lnTo>
                    <a:pt x="1543" y="2341"/>
                  </a:lnTo>
                  <a:lnTo>
                    <a:pt x="1518" y="2264"/>
                  </a:lnTo>
                  <a:lnTo>
                    <a:pt x="1440" y="2186"/>
                  </a:lnTo>
                  <a:lnTo>
                    <a:pt x="1363" y="2161"/>
                  </a:lnTo>
                  <a:lnTo>
                    <a:pt x="1286" y="2161"/>
                  </a:lnTo>
                  <a:lnTo>
                    <a:pt x="1209" y="2186"/>
                  </a:lnTo>
                  <a:lnTo>
                    <a:pt x="1132" y="2238"/>
                  </a:lnTo>
                  <a:lnTo>
                    <a:pt x="849" y="2649"/>
                  </a:lnTo>
                  <a:lnTo>
                    <a:pt x="617" y="3087"/>
                  </a:lnTo>
                  <a:lnTo>
                    <a:pt x="412" y="3550"/>
                  </a:lnTo>
                  <a:lnTo>
                    <a:pt x="232" y="4013"/>
                  </a:lnTo>
                  <a:lnTo>
                    <a:pt x="103" y="4501"/>
                  </a:lnTo>
                  <a:lnTo>
                    <a:pt x="26" y="4990"/>
                  </a:lnTo>
                  <a:lnTo>
                    <a:pt x="0" y="5505"/>
                  </a:lnTo>
                  <a:lnTo>
                    <a:pt x="0" y="5993"/>
                  </a:lnTo>
                  <a:lnTo>
                    <a:pt x="77" y="6533"/>
                  </a:lnTo>
                  <a:lnTo>
                    <a:pt x="180" y="7074"/>
                  </a:lnTo>
                  <a:lnTo>
                    <a:pt x="334" y="7562"/>
                  </a:lnTo>
                  <a:lnTo>
                    <a:pt x="540" y="8051"/>
                  </a:lnTo>
                  <a:lnTo>
                    <a:pt x="772" y="8514"/>
                  </a:lnTo>
                  <a:lnTo>
                    <a:pt x="1080" y="8951"/>
                  </a:lnTo>
                  <a:lnTo>
                    <a:pt x="1389" y="9363"/>
                  </a:lnTo>
                  <a:lnTo>
                    <a:pt x="1749" y="9749"/>
                  </a:lnTo>
                  <a:lnTo>
                    <a:pt x="2135" y="10083"/>
                  </a:lnTo>
                  <a:lnTo>
                    <a:pt x="2572" y="10392"/>
                  </a:lnTo>
                  <a:lnTo>
                    <a:pt x="3010" y="10649"/>
                  </a:lnTo>
                  <a:lnTo>
                    <a:pt x="3498" y="10881"/>
                  </a:lnTo>
                  <a:lnTo>
                    <a:pt x="4013" y="11061"/>
                  </a:lnTo>
                  <a:lnTo>
                    <a:pt x="4527" y="11189"/>
                  </a:lnTo>
                  <a:lnTo>
                    <a:pt x="5067" y="11266"/>
                  </a:lnTo>
                  <a:lnTo>
                    <a:pt x="5633" y="11292"/>
                  </a:lnTo>
                  <a:lnTo>
                    <a:pt x="5942" y="11266"/>
                  </a:lnTo>
                  <a:lnTo>
                    <a:pt x="6251" y="11266"/>
                  </a:lnTo>
                  <a:lnTo>
                    <a:pt x="6559" y="11215"/>
                  </a:lnTo>
                  <a:lnTo>
                    <a:pt x="6842" y="11163"/>
                  </a:lnTo>
                  <a:lnTo>
                    <a:pt x="7151" y="11086"/>
                  </a:lnTo>
                  <a:lnTo>
                    <a:pt x="7434" y="11009"/>
                  </a:lnTo>
                  <a:lnTo>
                    <a:pt x="7717" y="10906"/>
                  </a:lnTo>
                  <a:lnTo>
                    <a:pt x="7974" y="10778"/>
                  </a:lnTo>
                  <a:lnTo>
                    <a:pt x="8900" y="11678"/>
                  </a:lnTo>
                  <a:lnTo>
                    <a:pt x="8977" y="11755"/>
                  </a:lnTo>
                  <a:lnTo>
                    <a:pt x="9054" y="11781"/>
                  </a:lnTo>
                  <a:lnTo>
                    <a:pt x="9131" y="11832"/>
                  </a:lnTo>
                  <a:lnTo>
                    <a:pt x="9312" y="11832"/>
                  </a:lnTo>
                  <a:lnTo>
                    <a:pt x="9414" y="11781"/>
                  </a:lnTo>
                  <a:lnTo>
                    <a:pt x="9492" y="11755"/>
                  </a:lnTo>
                  <a:lnTo>
                    <a:pt x="9569" y="11678"/>
                  </a:lnTo>
                  <a:lnTo>
                    <a:pt x="9646" y="11601"/>
                  </a:lnTo>
                  <a:lnTo>
                    <a:pt x="11112" y="13067"/>
                  </a:lnTo>
                  <a:lnTo>
                    <a:pt x="11189" y="13118"/>
                  </a:lnTo>
                  <a:lnTo>
                    <a:pt x="11266" y="13144"/>
                  </a:lnTo>
                  <a:lnTo>
                    <a:pt x="11369" y="13118"/>
                  </a:lnTo>
                  <a:lnTo>
                    <a:pt x="11421" y="13067"/>
                  </a:lnTo>
                  <a:lnTo>
                    <a:pt x="11472" y="13015"/>
                  </a:lnTo>
                  <a:lnTo>
                    <a:pt x="11498" y="12913"/>
                  </a:lnTo>
                  <a:lnTo>
                    <a:pt x="11472" y="12835"/>
                  </a:lnTo>
                  <a:lnTo>
                    <a:pt x="11421" y="12758"/>
                  </a:lnTo>
                  <a:lnTo>
                    <a:pt x="9955" y="11292"/>
                  </a:lnTo>
                  <a:lnTo>
                    <a:pt x="11292" y="9980"/>
                  </a:lnTo>
                  <a:lnTo>
                    <a:pt x="14173" y="12861"/>
                  </a:lnTo>
                  <a:lnTo>
                    <a:pt x="14302" y="13015"/>
                  </a:lnTo>
                  <a:lnTo>
                    <a:pt x="14379" y="13170"/>
                  </a:lnTo>
                  <a:lnTo>
                    <a:pt x="14430" y="13350"/>
                  </a:lnTo>
                  <a:lnTo>
                    <a:pt x="14456" y="13530"/>
                  </a:lnTo>
                  <a:lnTo>
                    <a:pt x="14430" y="13710"/>
                  </a:lnTo>
                  <a:lnTo>
                    <a:pt x="14379" y="13890"/>
                  </a:lnTo>
                  <a:lnTo>
                    <a:pt x="14302" y="14044"/>
                  </a:lnTo>
                  <a:lnTo>
                    <a:pt x="14173" y="14199"/>
                  </a:lnTo>
                  <a:lnTo>
                    <a:pt x="14044" y="14302"/>
                  </a:lnTo>
                  <a:lnTo>
                    <a:pt x="13864" y="14404"/>
                  </a:lnTo>
                  <a:lnTo>
                    <a:pt x="13710" y="14456"/>
                  </a:lnTo>
                  <a:lnTo>
                    <a:pt x="13350" y="14456"/>
                  </a:lnTo>
                  <a:lnTo>
                    <a:pt x="13170" y="14404"/>
                  </a:lnTo>
                  <a:lnTo>
                    <a:pt x="12990" y="14302"/>
                  </a:lnTo>
                  <a:lnTo>
                    <a:pt x="12861" y="14199"/>
                  </a:lnTo>
                  <a:lnTo>
                    <a:pt x="12038" y="13376"/>
                  </a:lnTo>
                  <a:lnTo>
                    <a:pt x="11987" y="13324"/>
                  </a:lnTo>
                  <a:lnTo>
                    <a:pt x="11807" y="13324"/>
                  </a:lnTo>
                  <a:lnTo>
                    <a:pt x="11729" y="13376"/>
                  </a:lnTo>
                  <a:lnTo>
                    <a:pt x="11704" y="13453"/>
                  </a:lnTo>
                  <a:lnTo>
                    <a:pt x="11678" y="13530"/>
                  </a:lnTo>
                  <a:lnTo>
                    <a:pt x="11704" y="13633"/>
                  </a:lnTo>
                  <a:lnTo>
                    <a:pt x="11729" y="13684"/>
                  </a:lnTo>
                  <a:lnTo>
                    <a:pt x="12553" y="14507"/>
                  </a:lnTo>
                  <a:lnTo>
                    <a:pt x="12758" y="14687"/>
                  </a:lnTo>
                  <a:lnTo>
                    <a:pt x="12990" y="14790"/>
                  </a:lnTo>
                  <a:lnTo>
                    <a:pt x="13247" y="14867"/>
                  </a:lnTo>
                  <a:lnTo>
                    <a:pt x="13530" y="14893"/>
                  </a:lnTo>
                  <a:lnTo>
                    <a:pt x="13787" y="14867"/>
                  </a:lnTo>
                  <a:lnTo>
                    <a:pt x="14044" y="14790"/>
                  </a:lnTo>
                  <a:lnTo>
                    <a:pt x="14276" y="14687"/>
                  </a:lnTo>
                  <a:lnTo>
                    <a:pt x="14482" y="14507"/>
                  </a:lnTo>
                  <a:lnTo>
                    <a:pt x="14662" y="14276"/>
                  </a:lnTo>
                  <a:lnTo>
                    <a:pt x="14790" y="14044"/>
                  </a:lnTo>
                  <a:lnTo>
                    <a:pt x="14868" y="13787"/>
                  </a:lnTo>
                  <a:lnTo>
                    <a:pt x="14893" y="13530"/>
                  </a:lnTo>
                  <a:lnTo>
                    <a:pt x="14868" y="13273"/>
                  </a:lnTo>
                  <a:lnTo>
                    <a:pt x="14790" y="13015"/>
                  </a:lnTo>
                  <a:lnTo>
                    <a:pt x="14662" y="12758"/>
                  </a:lnTo>
                  <a:lnTo>
                    <a:pt x="14482" y="12552"/>
                  </a:lnTo>
                  <a:lnTo>
                    <a:pt x="11601" y="9672"/>
                  </a:lnTo>
                  <a:lnTo>
                    <a:pt x="11678" y="9569"/>
                  </a:lnTo>
                  <a:lnTo>
                    <a:pt x="11755" y="9492"/>
                  </a:lnTo>
                  <a:lnTo>
                    <a:pt x="11781" y="9414"/>
                  </a:lnTo>
                  <a:lnTo>
                    <a:pt x="11807" y="9337"/>
                  </a:lnTo>
                  <a:lnTo>
                    <a:pt x="11832" y="9234"/>
                  </a:lnTo>
                  <a:lnTo>
                    <a:pt x="11807" y="9157"/>
                  </a:lnTo>
                  <a:lnTo>
                    <a:pt x="11781" y="9054"/>
                  </a:lnTo>
                  <a:lnTo>
                    <a:pt x="11755" y="8977"/>
                  </a:lnTo>
                  <a:lnTo>
                    <a:pt x="11678" y="8900"/>
                  </a:lnTo>
                  <a:lnTo>
                    <a:pt x="10778" y="8000"/>
                  </a:lnTo>
                  <a:lnTo>
                    <a:pt x="10881" y="7717"/>
                  </a:lnTo>
                  <a:lnTo>
                    <a:pt x="10983" y="7434"/>
                  </a:lnTo>
                  <a:lnTo>
                    <a:pt x="11086" y="7151"/>
                  </a:lnTo>
                  <a:lnTo>
                    <a:pt x="11138" y="6842"/>
                  </a:lnTo>
                  <a:lnTo>
                    <a:pt x="11215" y="6559"/>
                  </a:lnTo>
                  <a:lnTo>
                    <a:pt x="11241" y="6251"/>
                  </a:lnTo>
                  <a:lnTo>
                    <a:pt x="11266" y="5942"/>
                  </a:lnTo>
                  <a:lnTo>
                    <a:pt x="11266" y="5633"/>
                  </a:lnTo>
                  <a:lnTo>
                    <a:pt x="11241" y="5067"/>
                  </a:lnTo>
                  <a:lnTo>
                    <a:pt x="11164" y="4501"/>
                  </a:lnTo>
                  <a:lnTo>
                    <a:pt x="11035" y="3987"/>
                  </a:lnTo>
                  <a:lnTo>
                    <a:pt x="10829" y="3447"/>
                  </a:lnTo>
                  <a:lnTo>
                    <a:pt x="10598" y="2958"/>
                  </a:lnTo>
                  <a:lnTo>
                    <a:pt x="10315" y="2495"/>
                  </a:lnTo>
                  <a:lnTo>
                    <a:pt x="10006" y="2084"/>
                  </a:lnTo>
                  <a:lnTo>
                    <a:pt x="9646" y="1672"/>
                  </a:lnTo>
                  <a:lnTo>
                    <a:pt x="9260" y="1312"/>
                  </a:lnTo>
                  <a:lnTo>
                    <a:pt x="8823" y="977"/>
                  </a:lnTo>
                  <a:lnTo>
                    <a:pt x="8360" y="695"/>
                  </a:lnTo>
                  <a:lnTo>
                    <a:pt x="7871" y="463"/>
                  </a:lnTo>
                  <a:lnTo>
                    <a:pt x="7357" y="283"/>
                  </a:lnTo>
                  <a:lnTo>
                    <a:pt x="6816" y="129"/>
                  </a:lnTo>
                  <a:lnTo>
                    <a:pt x="6276" y="26"/>
                  </a:lnTo>
                  <a:lnTo>
                    <a:pt x="5710"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32"/>
          <p:cNvGrpSpPr/>
          <p:nvPr/>
        </p:nvGrpSpPr>
        <p:grpSpPr>
          <a:xfrm>
            <a:off x="4389117" y="1796336"/>
            <a:ext cx="365766" cy="457209"/>
            <a:chOff x="934550" y="749225"/>
            <a:chExt cx="300325" cy="372350"/>
          </a:xfrm>
        </p:grpSpPr>
        <p:sp>
          <p:nvSpPr>
            <p:cNvPr id="487" name="Google Shape;487;p32"/>
            <p:cNvSpPr/>
            <p:nvPr/>
          </p:nvSpPr>
          <p:spPr>
            <a:xfrm>
              <a:off x="951900" y="775575"/>
              <a:ext cx="265625" cy="180725"/>
            </a:xfrm>
            <a:custGeom>
              <a:avLst/>
              <a:gdLst/>
              <a:ahLst/>
              <a:cxnLst/>
              <a:rect l="l" t="t" r="r" b="b"/>
              <a:pathLst>
                <a:path w="10625" h="7229" extrusionOk="0">
                  <a:moveTo>
                    <a:pt x="1" y="1"/>
                  </a:moveTo>
                  <a:lnTo>
                    <a:pt x="1" y="7229"/>
                  </a:lnTo>
                  <a:lnTo>
                    <a:pt x="10624" y="7229"/>
                  </a:lnTo>
                  <a:lnTo>
                    <a:pt x="106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951900" y="943425"/>
              <a:ext cx="265625" cy="12875"/>
            </a:xfrm>
            <a:custGeom>
              <a:avLst/>
              <a:gdLst/>
              <a:ahLst/>
              <a:cxnLst/>
              <a:rect l="l" t="t" r="r" b="b"/>
              <a:pathLst>
                <a:path w="10625" h="515" extrusionOk="0">
                  <a:moveTo>
                    <a:pt x="1" y="0"/>
                  </a:moveTo>
                  <a:lnTo>
                    <a:pt x="1" y="515"/>
                  </a:lnTo>
                  <a:lnTo>
                    <a:pt x="10624" y="515"/>
                  </a:lnTo>
                  <a:lnTo>
                    <a:pt x="106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951900" y="775575"/>
              <a:ext cx="265625" cy="12250"/>
            </a:xfrm>
            <a:custGeom>
              <a:avLst/>
              <a:gdLst/>
              <a:ahLst/>
              <a:cxnLst/>
              <a:rect l="l" t="t" r="r" b="b"/>
              <a:pathLst>
                <a:path w="10625" h="490" extrusionOk="0">
                  <a:moveTo>
                    <a:pt x="1" y="1"/>
                  </a:moveTo>
                  <a:lnTo>
                    <a:pt x="1" y="489"/>
                  </a:lnTo>
                  <a:lnTo>
                    <a:pt x="10624" y="489"/>
                  </a:lnTo>
                  <a:lnTo>
                    <a:pt x="106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940325" y="755000"/>
              <a:ext cx="289400" cy="20600"/>
            </a:xfrm>
            <a:custGeom>
              <a:avLst/>
              <a:gdLst/>
              <a:ahLst/>
              <a:cxnLst/>
              <a:rect l="l" t="t" r="r" b="b"/>
              <a:pathLst>
                <a:path w="11576" h="824" extrusionOk="0">
                  <a:moveTo>
                    <a:pt x="27" y="1"/>
                  </a:moveTo>
                  <a:lnTo>
                    <a:pt x="1" y="52"/>
                  </a:lnTo>
                  <a:lnTo>
                    <a:pt x="1" y="746"/>
                  </a:lnTo>
                  <a:lnTo>
                    <a:pt x="27" y="798"/>
                  </a:lnTo>
                  <a:lnTo>
                    <a:pt x="78" y="824"/>
                  </a:lnTo>
                  <a:lnTo>
                    <a:pt x="11499" y="824"/>
                  </a:lnTo>
                  <a:lnTo>
                    <a:pt x="11550" y="798"/>
                  </a:lnTo>
                  <a:lnTo>
                    <a:pt x="11576" y="746"/>
                  </a:lnTo>
                  <a:lnTo>
                    <a:pt x="11576" y="52"/>
                  </a:lnTo>
                  <a:lnTo>
                    <a:pt x="11550"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940325" y="956275"/>
              <a:ext cx="289400" cy="20600"/>
            </a:xfrm>
            <a:custGeom>
              <a:avLst/>
              <a:gdLst/>
              <a:ahLst/>
              <a:cxnLst/>
              <a:rect l="l" t="t" r="r" b="b"/>
              <a:pathLst>
                <a:path w="11576" h="824" extrusionOk="0">
                  <a:moveTo>
                    <a:pt x="78" y="1"/>
                  </a:moveTo>
                  <a:lnTo>
                    <a:pt x="27" y="26"/>
                  </a:lnTo>
                  <a:lnTo>
                    <a:pt x="1" y="78"/>
                  </a:lnTo>
                  <a:lnTo>
                    <a:pt x="1" y="747"/>
                  </a:lnTo>
                  <a:lnTo>
                    <a:pt x="27" y="798"/>
                  </a:lnTo>
                  <a:lnTo>
                    <a:pt x="78" y="824"/>
                  </a:lnTo>
                  <a:lnTo>
                    <a:pt x="11499" y="824"/>
                  </a:lnTo>
                  <a:lnTo>
                    <a:pt x="11550" y="798"/>
                  </a:lnTo>
                  <a:lnTo>
                    <a:pt x="11576" y="747"/>
                  </a:lnTo>
                  <a:lnTo>
                    <a:pt x="11576" y="78"/>
                  </a:lnTo>
                  <a:lnTo>
                    <a:pt x="11550" y="26"/>
                  </a:lnTo>
                  <a:lnTo>
                    <a:pt x="11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1213000" y="755000"/>
              <a:ext cx="16725" cy="20600"/>
            </a:xfrm>
            <a:custGeom>
              <a:avLst/>
              <a:gdLst/>
              <a:ahLst/>
              <a:cxnLst/>
              <a:rect l="l" t="t" r="r" b="b"/>
              <a:pathLst>
                <a:path w="669" h="824" extrusionOk="0">
                  <a:moveTo>
                    <a:pt x="52" y="1"/>
                  </a:moveTo>
                  <a:lnTo>
                    <a:pt x="77" y="52"/>
                  </a:lnTo>
                  <a:lnTo>
                    <a:pt x="77" y="746"/>
                  </a:lnTo>
                  <a:lnTo>
                    <a:pt x="52" y="798"/>
                  </a:lnTo>
                  <a:lnTo>
                    <a:pt x="0" y="824"/>
                  </a:lnTo>
                  <a:lnTo>
                    <a:pt x="592" y="824"/>
                  </a:lnTo>
                  <a:lnTo>
                    <a:pt x="643" y="798"/>
                  </a:lnTo>
                  <a:lnTo>
                    <a:pt x="669" y="746"/>
                  </a:lnTo>
                  <a:lnTo>
                    <a:pt x="669" y="52"/>
                  </a:lnTo>
                  <a:lnTo>
                    <a:pt x="643"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1016225" y="976850"/>
              <a:ext cx="137625" cy="23825"/>
            </a:xfrm>
            <a:custGeom>
              <a:avLst/>
              <a:gdLst/>
              <a:ahLst/>
              <a:cxnLst/>
              <a:rect l="l" t="t" r="r" b="b"/>
              <a:pathLst>
                <a:path w="5505" h="953" extrusionOk="0">
                  <a:moveTo>
                    <a:pt x="0" y="1"/>
                  </a:moveTo>
                  <a:lnTo>
                    <a:pt x="0" y="567"/>
                  </a:lnTo>
                  <a:lnTo>
                    <a:pt x="0" y="644"/>
                  </a:lnTo>
                  <a:lnTo>
                    <a:pt x="26" y="721"/>
                  </a:lnTo>
                  <a:lnTo>
                    <a:pt x="103" y="824"/>
                  </a:lnTo>
                  <a:lnTo>
                    <a:pt x="232" y="927"/>
                  </a:lnTo>
                  <a:lnTo>
                    <a:pt x="283" y="927"/>
                  </a:lnTo>
                  <a:lnTo>
                    <a:pt x="360" y="952"/>
                  </a:lnTo>
                  <a:lnTo>
                    <a:pt x="5119" y="952"/>
                  </a:lnTo>
                  <a:lnTo>
                    <a:pt x="5196" y="927"/>
                  </a:lnTo>
                  <a:lnTo>
                    <a:pt x="5273" y="927"/>
                  </a:lnTo>
                  <a:lnTo>
                    <a:pt x="5402" y="824"/>
                  </a:lnTo>
                  <a:lnTo>
                    <a:pt x="5479" y="721"/>
                  </a:lnTo>
                  <a:lnTo>
                    <a:pt x="5505" y="644"/>
                  </a:lnTo>
                  <a:lnTo>
                    <a:pt x="5505" y="567"/>
                  </a:lnTo>
                  <a:lnTo>
                    <a:pt x="5505"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1127475" y="976850"/>
              <a:ext cx="26375" cy="23825"/>
            </a:xfrm>
            <a:custGeom>
              <a:avLst/>
              <a:gdLst/>
              <a:ahLst/>
              <a:cxnLst/>
              <a:rect l="l" t="t" r="r" b="b"/>
              <a:pathLst>
                <a:path w="1055" h="953" extrusionOk="0">
                  <a:moveTo>
                    <a:pt x="386" y="1"/>
                  </a:moveTo>
                  <a:lnTo>
                    <a:pt x="386" y="567"/>
                  </a:lnTo>
                  <a:lnTo>
                    <a:pt x="386" y="644"/>
                  </a:lnTo>
                  <a:lnTo>
                    <a:pt x="360" y="721"/>
                  </a:lnTo>
                  <a:lnTo>
                    <a:pt x="257" y="824"/>
                  </a:lnTo>
                  <a:lnTo>
                    <a:pt x="154" y="927"/>
                  </a:lnTo>
                  <a:lnTo>
                    <a:pt x="77" y="927"/>
                  </a:lnTo>
                  <a:lnTo>
                    <a:pt x="0" y="952"/>
                  </a:lnTo>
                  <a:lnTo>
                    <a:pt x="669" y="952"/>
                  </a:lnTo>
                  <a:lnTo>
                    <a:pt x="746" y="927"/>
                  </a:lnTo>
                  <a:lnTo>
                    <a:pt x="823" y="927"/>
                  </a:lnTo>
                  <a:lnTo>
                    <a:pt x="952" y="824"/>
                  </a:lnTo>
                  <a:lnTo>
                    <a:pt x="1029" y="721"/>
                  </a:lnTo>
                  <a:lnTo>
                    <a:pt x="1055" y="644"/>
                  </a:lnTo>
                  <a:lnTo>
                    <a:pt x="1055" y="567"/>
                  </a:lnTo>
                  <a:lnTo>
                    <a:pt x="1055"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995000" y="1000650"/>
              <a:ext cx="65600" cy="115775"/>
            </a:xfrm>
            <a:custGeom>
              <a:avLst/>
              <a:gdLst/>
              <a:ahLst/>
              <a:cxnLst/>
              <a:rect l="l" t="t" r="r" b="b"/>
              <a:pathLst>
                <a:path w="2624" h="4631" extrusionOk="0">
                  <a:moveTo>
                    <a:pt x="1646" y="0"/>
                  </a:moveTo>
                  <a:lnTo>
                    <a:pt x="0" y="4322"/>
                  </a:lnTo>
                  <a:lnTo>
                    <a:pt x="0" y="4450"/>
                  </a:lnTo>
                  <a:lnTo>
                    <a:pt x="26" y="4528"/>
                  </a:lnTo>
                  <a:lnTo>
                    <a:pt x="103" y="4605"/>
                  </a:lnTo>
                  <a:lnTo>
                    <a:pt x="206" y="4630"/>
                  </a:lnTo>
                  <a:lnTo>
                    <a:pt x="720" y="4630"/>
                  </a:lnTo>
                  <a:lnTo>
                    <a:pt x="798" y="4605"/>
                  </a:lnTo>
                  <a:lnTo>
                    <a:pt x="849" y="4579"/>
                  </a:lnTo>
                  <a:lnTo>
                    <a:pt x="901" y="4553"/>
                  </a:lnTo>
                  <a:lnTo>
                    <a:pt x="926" y="4476"/>
                  </a:lnTo>
                  <a:lnTo>
                    <a:pt x="26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1109450" y="1000650"/>
              <a:ext cx="65625" cy="115775"/>
            </a:xfrm>
            <a:custGeom>
              <a:avLst/>
              <a:gdLst/>
              <a:ahLst/>
              <a:cxnLst/>
              <a:rect l="l" t="t" r="r" b="b"/>
              <a:pathLst>
                <a:path w="2625" h="4631" extrusionOk="0">
                  <a:moveTo>
                    <a:pt x="1" y="0"/>
                  </a:moveTo>
                  <a:lnTo>
                    <a:pt x="1673" y="4476"/>
                  </a:lnTo>
                  <a:lnTo>
                    <a:pt x="1724" y="4553"/>
                  </a:lnTo>
                  <a:lnTo>
                    <a:pt x="1776" y="4579"/>
                  </a:lnTo>
                  <a:lnTo>
                    <a:pt x="1827" y="4605"/>
                  </a:lnTo>
                  <a:lnTo>
                    <a:pt x="1879" y="4630"/>
                  </a:lnTo>
                  <a:lnTo>
                    <a:pt x="2419" y="4630"/>
                  </a:lnTo>
                  <a:lnTo>
                    <a:pt x="2522" y="4605"/>
                  </a:lnTo>
                  <a:lnTo>
                    <a:pt x="2599" y="4528"/>
                  </a:lnTo>
                  <a:lnTo>
                    <a:pt x="2625" y="4450"/>
                  </a:lnTo>
                  <a:lnTo>
                    <a:pt x="2625" y="4322"/>
                  </a:lnTo>
                  <a:lnTo>
                    <a:pt x="9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072800" y="1000650"/>
              <a:ext cx="23175" cy="100350"/>
            </a:xfrm>
            <a:custGeom>
              <a:avLst/>
              <a:gdLst/>
              <a:ahLst/>
              <a:cxnLst/>
              <a:rect l="l" t="t" r="r" b="b"/>
              <a:pathLst>
                <a:path w="927" h="4014" extrusionOk="0">
                  <a:moveTo>
                    <a:pt x="1" y="0"/>
                  </a:moveTo>
                  <a:lnTo>
                    <a:pt x="1" y="3782"/>
                  </a:lnTo>
                  <a:lnTo>
                    <a:pt x="1" y="3884"/>
                  </a:lnTo>
                  <a:lnTo>
                    <a:pt x="52" y="3936"/>
                  </a:lnTo>
                  <a:lnTo>
                    <a:pt x="129" y="3987"/>
                  </a:lnTo>
                  <a:lnTo>
                    <a:pt x="206" y="4013"/>
                  </a:lnTo>
                  <a:lnTo>
                    <a:pt x="721" y="4013"/>
                  </a:lnTo>
                  <a:lnTo>
                    <a:pt x="798" y="3987"/>
                  </a:lnTo>
                  <a:lnTo>
                    <a:pt x="875" y="3936"/>
                  </a:lnTo>
                  <a:lnTo>
                    <a:pt x="901" y="3884"/>
                  </a:lnTo>
                  <a:lnTo>
                    <a:pt x="927" y="3782"/>
                  </a:lnTo>
                  <a:lnTo>
                    <a:pt x="927" y="0"/>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1072800" y="1000650"/>
              <a:ext cx="23175" cy="11600"/>
            </a:xfrm>
            <a:custGeom>
              <a:avLst/>
              <a:gdLst/>
              <a:ahLst/>
              <a:cxnLst/>
              <a:rect l="l" t="t" r="r" b="b"/>
              <a:pathLst>
                <a:path w="927" h="464" extrusionOk="0">
                  <a:moveTo>
                    <a:pt x="1" y="0"/>
                  </a:moveTo>
                  <a:lnTo>
                    <a:pt x="1" y="463"/>
                  </a:lnTo>
                  <a:lnTo>
                    <a:pt x="927" y="463"/>
                  </a:lnTo>
                  <a:lnTo>
                    <a:pt x="927" y="0"/>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979550" y="869475"/>
              <a:ext cx="34750" cy="61750"/>
            </a:xfrm>
            <a:custGeom>
              <a:avLst/>
              <a:gdLst/>
              <a:ahLst/>
              <a:cxnLst/>
              <a:rect l="l" t="t" r="r" b="b"/>
              <a:pathLst>
                <a:path w="1390" h="2470" extrusionOk="0">
                  <a:moveTo>
                    <a:pt x="1" y="0"/>
                  </a:moveTo>
                  <a:lnTo>
                    <a:pt x="1" y="2469"/>
                  </a:lnTo>
                  <a:lnTo>
                    <a:pt x="1390" y="2469"/>
                  </a:lnTo>
                  <a:lnTo>
                    <a:pt x="1390" y="0"/>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998850" y="869475"/>
              <a:ext cx="15450" cy="61750"/>
            </a:xfrm>
            <a:custGeom>
              <a:avLst/>
              <a:gdLst/>
              <a:ahLst/>
              <a:cxnLst/>
              <a:rect l="l" t="t" r="r" b="b"/>
              <a:pathLst>
                <a:path w="618" h="2470" extrusionOk="0">
                  <a:moveTo>
                    <a:pt x="1" y="0"/>
                  </a:moveTo>
                  <a:lnTo>
                    <a:pt x="1" y="2469"/>
                  </a:lnTo>
                  <a:lnTo>
                    <a:pt x="618" y="2469"/>
                  </a:lnTo>
                  <a:lnTo>
                    <a:pt x="618" y="0"/>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1038075" y="850175"/>
              <a:ext cx="34750" cy="81050"/>
            </a:xfrm>
            <a:custGeom>
              <a:avLst/>
              <a:gdLst/>
              <a:ahLst/>
              <a:cxnLst/>
              <a:rect l="l" t="t" r="r" b="b"/>
              <a:pathLst>
                <a:path w="1390" h="3242" extrusionOk="0">
                  <a:moveTo>
                    <a:pt x="1" y="0"/>
                  </a:moveTo>
                  <a:lnTo>
                    <a:pt x="1" y="3241"/>
                  </a:lnTo>
                  <a:lnTo>
                    <a:pt x="1390" y="3241"/>
                  </a:lnTo>
                  <a:lnTo>
                    <a:pt x="1390" y="0"/>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058025" y="850175"/>
              <a:ext cx="14800" cy="81050"/>
            </a:xfrm>
            <a:custGeom>
              <a:avLst/>
              <a:gdLst/>
              <a:ahLst/>
              <a:cxnLst/>
              <a:rect l="l" t="t" r="r" b="b"/>
              <a:pathLst>
                <a:path w="592" h="3242" extrusionOk="0">
                  <a:moveTo>
                    <a:pt x="0" y="0"/>
                  </a:moveTo>
                  <a:lnTo>
                    <a:pt x="0" y="3241"/>
                  </a:lnTo>
                  <a:lnTo>
                    <a:pt x="592" y="3241"/>
                  </a:lnTo>
                  <a:lnTo>
                    <a:pt x="592" y="0"/>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1155750" y="858525"/>
              <a:ext cx="34125" cy="72700"/>
            </a:xfrm>
            <a:custGeom>
              <a:avLst/>
              <a:gdLst/>
              <a:ahLst/>
              <a:cxnLst/>
              <a:rect l="l" t="t" r="r" b="b"/>
              <a:pathLst>
                <a:path w="1365" h="2908" extrusionOk="0">
                  <a:moveTo>
                    <a:pt x="1" y="1"/>
                  </a:moveTo>
                  <a:lnTo>
                    <a:pt x="1" y="2907"/>
                  </a:lnTo>
                  <a:lnTo>
                    <a:pt x="1364" y="2907"/>
                  </a:lnTo>
                  <a:lnTo>
                    <a:pt x="1364"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1175050" y="858525"/>
              <a:ext cx="14825" cy="72700"/>
            </a:xfrm>
            <a:custGeom>
              <a:avLst/>
              <a:gdLst/>
              <a:ahLst/>
              <a:cxnLst/>
              <a:rect l="l" t="t" r="r" b="b"/>
              <a:pathLst>
                <a:path w="593" h="2908" extrusionOk="0">
                  <a:moveTo>
                    <a:pt x="1" y="1"/>
                  </a:moveTo>
                  <a:lnTo>
                    <a:pt x="1" y="2907"/>
                  </a:lnTo>
                  <a:lnTo>
                    <a:pt x="592" y="2907"/>
                  </a:lnTo>
                  <a:lnTo>
                    <a:pt x="592"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1097250" y="838600"/>
              <a:ext cx="34100" cy="92625"/>
            </a:xfrm>
            <a:custGeom>
              <a:avLst/>
              <a:gdLst/>
              <a:ahLst/>
              <a:cxnLst/>
              <a:rect l="l" t="t" r="r" b="b"/>
              <a:pathLst>
                <a:path w="1364" h="3705" extrusionOk="0">
                  <a:moveTo>
                    <a:pt x="0" y="0"/>
                  </a:moveTo>
                  <a:lnTo>
                    <a:pt x="0" y="3704"/>
                  </a:lnTo>
                  <a:lnTo>
                    <a:pt x="1363" y="3704"/>
                  </a:lnTo>
                  <a:lnTo>
                    <a:pt x="1363" y="0"/>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1116525" y="838600"/>
              <a:ext cx="14825" cy="92625"/>
            </a:xfrm>
            <a:custGeom>
              <a:avLst/>
              <a:gdLst/>
              <a:ahLst/>
              <a:cxnLst/>
              <a:rect l="l" t="t" r="r" b="b"/>
              <a:pathLst>
                <a:path w="593" h="3705" extrusionOk="0">
                  <a:moveTo>
                    <a:pt x="1" y="0"/>
                  </a:moveTo>
                  <a:lnTo>
                    <a:pt x="1" y="3704"/>
                  </a:lnTo>
                  <a:lnTo>
                    <a:pt x="592" y="3704"/>
                  </a:lnTo>
                  <a:lnTo>
                    <a:pt x="592" y="0"/>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973775" y="796800"/>
              <a:ext cx="53400" cy="19950"/>
            </a:xfrm>
            <a:custGeom>
              <a:avLst/>
              <a:gdLst/>
              <a:ahLst/>
              <a:cxnLst/>
              <a:rect l="l" t="t" r="r" b="b"/>
              <a:pathLst>
                <a:path w="2136" h="798" extrusionOk="0">
                  <a:moveTo>
                    <a:pt x="180" y="0"/>
                  </a:moveTo>
                  <a:lnTo>
                    <a:pt x="129" y="26"/>
                  </a:lnTo>
                  <a:lnTo>
                    <a:pt x="52" y="52"/>
                  </a:lnTo>
                  <a:lnTo>
                    <a:pt x="26" y="103"/>
                  </a:lnTo>
                  <a:lnTo>
                    <a:pt x="0" y="181"/>
                  </a:lnTo>
                  <a:lnTo>
                    <a:pt x="0" y="618"/>
                  </a:lnTo>
                  <a:lnTo>
                    <a:pt x="26" y="695"/>
                  </a:lnTo>
                  <a:lnTo>
                    <a:pt x="52" y="746"/>
                  </a:lnTo>
                  <a:lnTo>
                    <a:pt x="129" y="772"/>
                  </a:lnTo>
                  <a:lnTo>
                    <a:pt x="180" y="798"/>
                  </a:lnTo>
                  <a:lnTo>
                    <a:pt x="1955" y="798"/>
                  </a:lnTo>
                  <a:lnTo>
                    <a:pt x="2032" y="772"/>
                  </a:lnTo>
                  <a:lnTo>
                    <a:pt x="2084" y="746"/>
                  </a:lnTo>
                  <a:lnTo>
                    <a:pt x="2135" y="695"/>
                  </a:lnTo>
                  <a:lnTo>
                    <a:pt x="2135" y="618"/>
                  </a:lnTo>
                  <a:lnTo>
                    <a:pt x="2135" y="181"/>
                  </a:lnTo>
                  <a:lnTo>
                    <a:pt x="2135" y="103"/>
                  </a:lnTo>
                  <a:lnTo>
                    <a:pt x="2084" y="52"/>
                  </a:lnTo>
                  <a:lnTo>
                    <a:pt x="2032" y="26"/>
                  </a:lnTo>
                  <a:lnTo>
                    <a:pt x="1955" y="0"/>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1009775" y="796800"/>
              <a:ext cx="17400" cy="19950"/>
            </a:xfrm>
            <a:custGeom>
              <a:avLst/>
              <a:gdLst/>
              <a:ahLst/>
              <a:cxnLst/>
              <a:rect l="l" t="t" r="r" b="b"/>
              <a:pathLst>
                <a:path w="696" h="798" extrusionOk="0">
                  <a:moveTo>
                    <a:pt x="1" y="0"/>
                  </a:moveTo>
                  <a:lnTo>
                    <a:pt x="78" y="26"/>
                  </a:lnTo>
                  <a:lnTo>
                    <a:pt x="129" y="52"/>
                  </a:lnTo>
                  <a:lnTo>
                    <a:pt x="181" y="103"/>
                  </a:lnTo>
                  <a:lnTo>
                    <a:pt x="181" y="181"/>
                  </a:lnTo>
                  <a:lnTo>
                    <a:pt x="181" y="618"/>
                  </a:lnTo>
                  <a:lnTo>
                    <a:pt x="181" y="695"/>
                  </a:lnTo>
                  <a:lnTo>
                    <a:pt x="129" y="746"/>
                  </a:lnTo>
                  <a:lnTo>
                    <a:pt x="78" y="772"/>
                  </a:lnTo>
                  <a:lnTo>
                    <a:pt x="1" y="798"/>
                  </a:lnTo>
                  <a:lnTo>
                    <a:pt x="515" y="798"/>
                  </a:lnTo>
                  <a:lnTo>
                    <a:pt x="592" y="772"/>
                  </a:lnTo>
                  <a:lnTo>
                    <a:pt x="644" y="746"/>
                  </a:lnTo>
                  <a:lnTo>
                    <a:pt x="695" y="695"/>
                  </a:lnTo>
                  <a:lnTo>
                    <a:pt x="695" y="618"/>
                  </a:lnTo>
                  <a:lnTo>
                    <a:pt x="695" y="181"/>
                  </a:lnTo>
                  <a:lnTo>
                    <a:pt x="695" y="103"/>
                  </a:lnTo>
                  <a:lnTo>
                    <a:pt x="644" y="52"/>
                  </a:lnTo>
                  <a:lnTo>
                    <a:pt x="592" y="26"/>
                  </a:lnTo>
                  <a:lnTo>
                    <a:pt x="515" y="0"/>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934550" y="749225"/>
              <a:ext cx="300325" cy="372350"/>
            </a:xfrm>
            <a:custGeom>
              <a:avLst/>
              <a:gdLst/>
              <a:ahLst/>
              <a:cxnLst/>
              <a:rect l="l" t="t" r="r" b="b"/>
              <a:pathLst>
                <a:path w="12013" h="14894" extrusionOk="0">
                  <a:moveTo>
                    <a:pt x="11575" y="8488"/>
                  </a:moveTo>
                  <a:lnTo>
                    <a:pt x="11575" y="8900"/>
                  </a:lnTo>
                  <a:lnTo>
                    <a:pt x="438" y="8900"/>
                  </a:lnTo>
                  <a:lnTo>
                    <a:pt x="438" y="8488"/>
                  </a:lnTo>
                  <a:close/>
                  <a:moveTo>
                    <a:pt x="8566" y="9337"/>
                  </a:moveTo>
                  <a:lnTo>
                    <a:pt x="8566" y="9672"/>
                  </a:lnTo>
                  <a:lnTo>
                    <a:pt x="8540" y="9723"/>
                  </a:lnTo>
                  <a:lnTo>
                    <a:pt x="8514" y="9774"/>
                  </a:lnTo>
                  <a:lnTo>
                    <a:pt x="8463" y="9826"/>
                  </a:lnTo>
                  <a:lnTo>
                    <a:pt x="3576" y="9826"/>
                  </a:lnTo>
                  <a:lnTo>
                    <a:pt x="3524" y="9774"/>
                  </a:lnTo>
                  <a:lnTo>
                    <a:pt x="3499" y="9723"/>
                  </a:lnTo>
                  <a:lnTo>
                    <a:pt x="3473" y="9672"/>
                  </a:lnTo>
                  <a:lnTo>
                    <a:pt x="3473" y="9337"/>
                  </a:lnTo>
                  <a:close/>
                  <a:moveTo>
                    <a:pt x="6225" y="10263"/>
                  </a:moveTo>
                  <a:lnTo>
                    <a:pt x="6225" y="13839"/>
                  </a:lnTo>
                  <a:lnTo>
                    <a:pt x="5736" y="13839"/>
                  </a:lnTo>
                  <a:lnTo>
                    <a:pt x="5736" y="10263"/>
                  </a:lnTo>
                  <a:close/>
                  <a:moveTo>
                    <a:pt x="7820" y="10263"/>
                  </a:moveTo>
                  <a:lnTo>
                    <a:pt x="9415" y="14456"/>
                  </a:lnTo>
                  <a:lnTo>
                    <a:pt x="8875" y="14456"/>
                  </a:lnTo>
                  <a:lnTo>
                    <a:pt x="7306" y="10263"/>
                  </a:lnTo>
                  <a:close/>
                  <a:moveTo>
                    <a:pt x="309" y="0"/>
                  </a:moveTo>
                  <a:lnTo>
                    <a:pt x="180" y="26"/>
                  </a:lnTo>
                  <a:lnTo>
                    <a:pt x="103" y="77"/>
                  </a:lnTo>
                  <a:lnTo>
                    <a:pt x="26" y="180"/>
                  </a:lnTo>
                  <a:lnTo>
                    <a:pt x="0" y="283"/>
                  </a:lnTo>
                  <a:lnTo>
                    <a:pt x="0" y="977"/>
                  </a:lnTo>
                  <a:lnTo>
                    <a:pt x="26" y="1080"/>
                  </a:lnTo>
                  <a:lnTo>
                    <a:pt x="103" y="1183"/>
                  </a:lnTo>
                  <a:lnTo>
                    <a:pt x="180" y="1235"/>
                  </a:lnTo>
                  <a:lnTo>
                    <a:pt x="309" y="1260"/>
                  </a:lnTo>
                  <a:lnTo>
                    <a:pt x="489" y="1260"/>
                  </a:lnTo>
                  <a:lnTo>
                    <a:pt x="489" y="8051"/>
                  </a:lnTo>
                  <a:lnTo>
                    <a:pt x="309" y="8051"/>
                  </a:lnTo>
                  <a:lnTo>
                    <a:pt x="180" y="8077"/>
                  </a:lnTo>
                  <a:lnTo>
                    <a:pt x="103" y="8154"/>
                  </a:lnTo>
                  <a:lnTo>
                    <a:pt x="26" y="8231"/>
                  </a:lnTo>
                  <a:lnTo>
                    <a:pt x="0" y="8360"/>
                  </a:lnTo>
                  <a:lnTo>
                    <a:pt x="0" y="9029"/>
                  </a:lnTo>
                  <a:lnTo>
                    <a:pt x="26" y="9157"/>
                  </a:lnTo>
                  <a:lnTo>
                    <a:pt x="103" y="9234"/>
                  </a:lnTo>
                  <a:lnTo>
                    <a:pt x="180" y="9311"/>
                  </a:lnTo>
                  <a:lnTo>
                    <a:pt x="309" y="9337"/>
                  </a:lnTo>
                  <a:lnTo>
                    <a:pt x="3036" y="9337"/>
                  </a:lnTo>
                  <a:lnTo>
                    <a:pt x="3036" y="9672"/>
                  </a:lnTo>
                  <a:lnTo>
                    <a:pt x="3061" y="9800"/>
                  </a:lnTo>
                  <a:lnTo>
                    <a:pt x="3087" y="9903"/>
                  </a:lnTo>
                  <a:lnTo>
                    <a:pt x="3138" y="10006"/>
                  </a:lnTo>
                  <a:lnTo>
                    <a:pt x="3216" y="10083"/>
                  </a:lnTo>
                  <a:lnTo>
                    <a:pt x="3293" y="10160"/>
                  </a:lnTo>
                  <a:lnTo>
                    <a:pt x="3396" y="10212"/>
                  </a:lnTo>
                  <a:lnTo>
                    <a:pt x="3524" y="10263"/>
                  </a:lnTo>
                  <a:lnTo>
                    <a:pt x="3756" y="10263"/>
                  </a:lnTo>
                  <a:lnTo>
                    <a:pt x="3036" y="12167"/>
                  </a:lnTo>
                  <a:lnTo>
                    <a:pt x="3010" y="12244"/>
                  </a:lnTo>
                  <a:lnTo>
                    <a:pt x="3036" y="12321"/>
                  </a:lnTo>
                  <a:lnTo>
                    <a:pt x="3087" y="12398"/>
                  </a:lnTo>
                  <a:lnTo>
                    <a:pt x="3164" y="12450"/>
                  </a:lnTo>
                  <a:lnTo>
                    <a:pt x="3241" y="12450"/>
                  </a:lnTo>
                  <a:lnTo>
                    <a:pt x="3319" y="12424"/>
                  </a:lnTo>
                  <a:lnTo>
                    <a:pt x="3396" y="12372"/>
                  </a:lnTo>
                  <a:lnTo>
                    <a:pt x="3447" y="12321"/>
                  </a:lnTo>
                  <a:lnTo>
                    <a:pt x="4219" y="10263"/>
                  </a:lnTo>
                  <a:lnTo>
                    <a:pt x="4733" y="10263"/>
                  </a:lnTo>
                  <a:lnTo>
                    <a:pt x="3138" y="14456"/>
                  </a:lnTo>
                  <a:lnTo>
                    <a:pt x="2624" y="14456"/>
                  </a:lnTo>
                  <a:lnTo>
                    <a:pt x="3113" y="13196"/>
                  </a:lnTo>
                  <a:lnTo>
                    <a:pt x="3138" y="13093"/>
                  </a:lnTo>
                  <a:lnTo>
                    <a:pt x="3113" y="13015"/>
                  </a:lnTo>
                  <a:lnTo>
                    <a:pt x="3061" y="12938"/>
                  </a:lnTo>
                  <a:lnTo>
                    <a:pt x="2984" y="12913"/>
                  </a:lnTo>
                  <a:lnTo>
                    <a:pt x="2907" y="12887"/>
                  </a:lnTo>
                  <a:lnTo>
                    <a:pt x="2830" y="12913"/>
                  </a:lnTo>
                  <a:lnTo>
                    <a:pt x="2753" y="12964"/>
                  </a:lnTo>
                  <a:lnTo>
                    <a:pt x="2701" y="13041"/>
                  </a:lnTo>
                  <a:lnTo>
                    <a:pt x="2212" y="14302"/>
                  </a:lnTo>
                  <a:lnTo>
                    <a:pt x="2187" y="14404"/>
                  </a:lnTo>
                  <a:lnTo>
                    <a:pt x="2187" y="14507"/>
                  </a:lnTo>
                  <a:lnTo>
                    <a:pt x="2212" y="14610"/>
                  </a:lnTo>
                  <a:lnTo>
                    <a:pt x="2264" y="14713"/>
                  </a:lnTo>
                  <a:lnTo>
                    <a:pt x="2341" y="14790"/>
                  </a:lnTo>
                  <a:lnTo>
                    <a:pt x="2418" y="14842"/>
                  </a:lnTo>
                  <a:lnTo>
                    <a:pt x="2521" y="14893"/>
                  </a:lnTo>
                  <a:lnTo>
                    <a:pt x="3293" y="14893"/>
                  </a:lnTo>
                  <a:lnTo>
                    <a:pt x="3396" y="14816"/>
                  </a:lnTo>
                  <a:lnTo>
                    <a:pt x="3499" y="14739"/>
                  </a:lnTo>
                  <a:lnTo>
                    <a:pt x="3550" y="14610"/>
                  </a:lnTo>
                  <a:lnTo>
                    <a:pt x="5196" y="10263"/>
                  </a:lnTo>
                  <a:lnTo>
                    <a:pt x="5299" y="10263"/>
                  </a:lnTo>
                  <a:lnTo>
                    <a:pt x="5299" y="13839"/>
                  </a:lnTo>
                  <a:lnTo>
                    <a:pt x="5325" y="13941"/>
                  </a:lnTo>
                  <a:lnTo>
                    <a:pt x="5325" y="14019"/>
                  </a:lnTo>
                  <a:lnTo>
                    <a:pt x="5376" y="14096"/>
                  </a:lnTo>
                  <a:lnTo>
                    <a:pt x="5428" y="14147"/>
                  </a:lnTo>
                  <a:lnTo>
                    <a:pt x="5505" y="14199"/>
                  </a:lnTo>
                  <a:lnTo>
                    <a:pt x="5556" y="14250"/>
                  </a:lnTo>
                  <a:lnTo>
                    <a:pt x="5659" y="14276"/>
                  </a:lnTo>
                  <a:lnTo>
                    <a:pt x="6328" y="14276"/>
                  </a:lnTo>
                  <a:lnTo>
                    <a:pt x="6405" y="14250"/>
                  </a:lnTo>
                  <a:lnTo>
                    <a:pt x="6482" y="14199"/>
                  </a:lnTo>
                  <a:lnTo>
                    <a:pt x="6560" y="14147"/>
                  </a:lnTo>
                  <a:lnTo>
                    <a:pt x="6611" y="14096"/>
                  </a:lnTo>
                  <a:lnTo>
                    <a:pt x="6637" y="14019"/>
                  </a:lnTo>
                  <a:lnTo>
                    <a:pt x="6662" y="13941"/>
                  </a:lnTo>
                  <a:lnTo>
                    <a:pt x="6662" y="13839"/>
                  </a:lnTo>
                  <a:lnTo>
                    <a:pt x="6662" y="10263"/>
                  </a:lnTo>
                  <a:lnTo>
                    <a:pt x="6843" y="10263"/>
                  </a:lnTo>
                  <a:lnTo>
                    <a:pt x="8463" y="14610"/>
                  </a:lnTo>
                  <a:lnTo>
                    <a:pt x="8540" y="14739"/>
                  </a:lnTo>
                  <a:lnTo>
                    <a:pt x="8643" y="14816"/>
                  </a:lnTo>
                  <a:lnTo>
                    <a:pt x="8746" y="14893"/>
                  </a:lnTo>
                  <a:lnTo>
                    <a:pt x="9518" y="14893"/>
                  </a:lnTo>
                  <a:lnTo>
                    <a:pt x="9595" y="14842"/>
                  </a:lnTo>
                  <a:lnTo>
                    <a:pt x="9698" y="14790"/>
                  </a:lnTo>
                  <a:lnTo>
                    <a:pt x="9775" y="14713"/>
                  </a:lnTo>
                  <a:lnTo>
                    <a:pt x="9801" y="14610"/>
                  </a:lnTo>
                  <a:lnTo>
                    <a:pt x="9826" y="14507"/>
                  </a:lnTo>
                  <a:lnTo>
                    <a:pt x="9826" y="14404"/>
                  </a:lnTo>
                  <a:lnTo>
                    <a:pt x="9801" y="14302"/>
                  </a:lnTo>
                  <a:lnTo>
                    <a:pt x="8283" y="10263"/>
                  </a:lnTo>
                  <a:lnTo>
                    <a:pt x="8514" y="10263"/>
                  </a:lnTo>
                  <a:lnTo>
                    <a:pt x="8617" y="10212"/>
                  </a:lnTo>
                  <a:lnTo>
                    <a:pt x="8720" y="10160"/>
                  </a:lnTo>
                  <a:lnTo>
                    <a:pt x="8823" y="10083"/>
                  </a:lnTo>
                  <a:lnTo>
                    <a:pt x="8900" y="10006"/>
                  </a:lnTo>
                  <a:lnTo>
                    <a:pt x="8952" y="9903"/>
                  </a:lnTo>
                  <a:lnTo>
                    <a:pt x="8977" y="9800"/>
                  </a:lnTo>
                  <a:lnTo>
                    <a:pt x="9003" y="9672"/>
                  </a:lnTo>
                  <a:lnTo>
                    <a:pt x="9003" y="9337"/>
                  </a:lnTo>
                  <a:lnTo>
                    <a:pt x="11730" y="9337"/>
                  </a:lnTo>
                  <a:lnTo>
                    <a:pt x="11858" y="9311"/>
                  </a:lnTo>
                  <a:lnTo>
                    <a:pt x="11936" y="9234"/>
                  </a:lnTo>
                  <a:lnTo>
                    <a:pt x="12013" y="9157"/>
                  </a:lnTo>
                  <a:lnTo>
                    <a:pt x="12013" y="9029"/>
                  </a:lnTo>
                  <a:lnTo>
                    <a:pt x="12013" y="8360"/>
                  </a:lnTo>
                  <a:lnTo>
                    <a:pt x="12013" y="8231"/>
                  </a:lnTo>
                  <a:lnTo>
                    <a:pt x="11936" y="8154"/>
                  </a:lnTo>
                  <a:lnTo>
                    <a:pt x="11858" y="8077"/>
                  </a:lnTo>
                  <a:lnTo>
                    <a:pt x="11730" y="8051"/>
                  </a:lnTo>
                  <a:lnTo>
                    <a:pt x="11550" y="8051"/>
                  </a:lnTo>
                  <a:lnTo>
                    <a:pt x="11550" y="7254"/>
                  </a:lnTo>
                  <a:lnTo>
                    <a:pt x="11524" y="7177"/>
                  </a:lnTo>
                  <a:lnTo>
                    <a:pt x="11473" y="7099"/>
                  </a:lnTo>
                  <a:lnTo>
                    <a:pt x="11421" y="7074"/>
                  </a:lnTo>
                  <a:lnTo>
                    <a:pt x="11318" y="7048"/>
                  </a:lnTo>
                  <a:lnTo>
                    <a:pt x="11241" y="7074"/>
                  </a:lnTo>
                  <a:lnTo>
                    <a:pt x="11164" y="7099"/>
                  </a:lnTo>
                  <a:lnTo>
                    <a:pt x="11138" y="7177"/>
                  </a:lnTo>
                  <a:lnTo>
                    <a:pt x="11112" y="7254"/>
                  </a:lnTo>
                  <a:lnTo>
                    <a:pt x="11112" y="8051"/>
                  </a:lnTo>
                  <a:lnTo>
                    <a:pt x="926" y="8051"/>
                  </a:lnTo>
                  <a:lnTo>
                    <a:pt x="926" y="1260"/>
                  </a:lnTo>
                  <a:lnTo>
                    <a:pt x="11112" y="1260"/>
                  </a:lnTo>
                  <a:lnTo>
                    <a:pt x="11112" y="6379"/>
                  </a:lnTo>
                  <a:lnTo>
                    <a:pt x="11138" y="6482"/>
                  </a:lnTo>
                  <a:lnTo>
                    <a:pt x="11164" y="6533"/>
                  </a:lnTo>
                  <a:lnTo>
                    <a:pt x="11241" y="6585"/>
                  </a:lnTo>
                  <a:lnTo>
                    <a:pt x="11318" y="6611"/>
                  </a:lnTo>
                  <a:lnTo>
                    <a:pt x="11421" y="6585"/>
                  </a:lnTo>
                  <a:lnTo>
                    <a:pt x="11473" y="6533"/>
                  </a:lnTo>
                  <a:lnTo>
                    <a:pt x="11524" y="6482"/>
                  </a:lnTo>
                  <a:lnTo>
                    <a:pt x="11550" y="6379"/>
                  </a:lnTo>
                  <a:lnTo>
                    <a:pt x="11550" y="1260"/>
                  </a:lnTo>
                  <a:lnTo>
                    <a:pt x="11730" y="1260"/>
                  </a:lnTo>
                  <a:lnTo>
                    <a:pt x="11858" y="1235"/>
                  </a:lnTo>
                  <a:lnTo>
                    <a:pt x="11936" y="1183"/>
                  </a:lnTo>
                  <a:lnTo>
                    <a:pt x="12013" y="1080"/>
                  </a:lnTo>
                  <a:lnTo>
                    <a:pt x="12013" y="977"/>
                  </a:lnTo>
                  <a:lnTo>
                    <a:pt x="12013" y="283"/>
                  </a:lnTo>
                  <a:lnTo>
                    <a:pt x="12013" y="180"/>
                  </a:lnTo>
                  <a:lnTo>
                    <a:pt x="11936" y="77"/>
                  </a:lnTo>
                  <a:lnTo>
                    <a:pt x="11858" y="26"/>
                  </a:lnTo>
                  <a:lnTo>
                    <a:pt x="11730" y="0"/>
                  </a:lnTo>
                  <a:lnTo>
                    <a:pt x="2573" y="0"/>
                  </a:lnTo>
                  <a:lnTo>
                    <a:pt x="2470" y="26"/>
                  </a:lnTo>
                  <a:lnTo>
                    <a:pt x="2418" y="77"/>
                  </a:lnTo>
                  <a:lnTo>
                    <a:pt x="2367" y="129"/>
                  </a:lnTo>
                  <a:lnTo>
                    <a:pt x="2341" y="232"/>
                  </a:lnTo>
                  <a:lnTo>
                    <a:pt x="2367" y="309"/>
                  </a:lnTo>
                  <a:lnTo>
                    <a:pt x="2418" y="386"/>
                  </a:lnTo>
                  <a:lnTo>
                    <a:pt x="2470" y="412"/>
                  </a:lnTo>
                  <a:lnTo>
                    <a:pt x="2573" y="437"/>
                  </a:lnTo>
                  <a:lnTo>
                    <a:pt x="11575" y="437"/>
                  </a:lnTo>
                  <a:lnTo>
                    <a:pt x="11575" y="823"/>
                  </a:lnTo>
                  <a:lnTo>
                    <a:pt x="438" y="823"/>
                  </a:lnTo>
                  <a:lnTo>
                    <a:pt x="438" y="437"/>
                  </a:lnTo>
                  <a:lnTo>
                    <a:pt x="1698" y="437"/>
                  </a:lnTo>
                  <a:lnTo>
                    <a:pt x="1775" y="412"/>
                  </a:lnTo>
                  <a:lnTo>
                    <a:pt x="1852" y="386"/>
                  </a:lnTo>
                  <a:lnTo>
                    <a:pt x="1878" y="309"/>
                  </a:lnTo>
                  <a:lnTo>
                    <a:pt x="1904" y="232"/>
                  </a:lnTo>
                  <a:lnTo>
                    <a:pt x="1878" y="129"/>
                  </a:lnTo>
                  <a:lnTo>
                    <a:pt x="1852" y="77"/>
                  </a:lnTo>
                  <a:lnTo>
                    <a:pt x="1775" y="26"/>
                  </a:lnTo>
                  <a:lnTo>
                    <a:pt x="1698"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974425" y="863675"/>
              <a:ext cx="45675" cy="72700"/>
            </a:xfrm>
            <a:custGeom>
              <a:avLst/>
              <a:gdLst/>
              <a:ahLst/>
              <a:cxnLst/>
              <a:rect l="l" t="t" r="r" b="b"/>
              <a:pathLst>
                <a:path w="1827" h="2908" extrusionOk="0">
                  <a:moveTo>
                    <a:pt x="1389" y="438"/>
                  </a:moveTo>
                  <a:lnTo>
                    <a:pt x="1389" y="2470"/>
                  </a:lnTo>
                  <a:lnTo>
                    <a:pt x="437" y="2470"/>
                  </a:lnTo>
                  <a:lnTo>
                    <a:pt x="437" y="438"/>
                  </a:lnTo>
                  <a:close/>
                  <a:moveTo>
                    <a:pt x="206" y="1"/>
                  </a:moveTo>
                  <a:lnTo>
                    <a:pt x="129" y="26"/>
                  </a:lnTo>
                  <a:lnTo>
                    <a:pt x="52" y="78"/>
                  </a:lnTo>
                  <a:lnTo>
                    <a:pt x="26" y="155"/>
                  </a:lnTo>
                  <a:lnTo>
                    <a:pt x="0" y="232"/>
                  </a:lnTo>
                  <a:lnTo>
                    <a:pt x="0" y="2701"/>
                  </a:lnTo>
                  <a:lnTo>
                    <a:pt x="26" y="2779"/>
                  </a:lnTo>
                  <a:lnTo>
                    <a:pt x="52" y="2856"/>
                  </a:lnTo>
                  <a:lnTo>
                    <a:pt x="129" y="2881"/>
                  </a:lnTo>
                  <a:lnTo>
                    <a:pt x="206" y="2907"/>
                  </a:lnTo>
                  <a:lnTo>
                    <a:pt x="1595" y="2907"/>
                  </a:lnTo>
                  <a:lnTo>
                    <a:pt x="1672" y="2881"/>
                  </a:lnTo>
                  <a:lnTo>
                    <a:pt x="1749" y="2856"/>
                  </a:lnTo>
                  <a:lnTo>
                    <a:pt x="1801" y="2779"/>
                  </a:lnTo>
                  <a:lnTo>
                    <a:pt x="1826" y="2701"/>
                  </a:lnTo>
                  <a:lnTo>
                    <a:pt x="1826" y="232"/>
                  </a:lnTo>
                  <a:lnTo>
                    <a:pt x="1801" y="155"/>
                  </a:lnTo>
                  <a:lnTo>
                    <a:pt x="1749" y="78"/>
                  </a:lnTo>
                  <a:lnTo>
                    <a:pt x="1672" y="26"/>
                  </a:lnTo>
                  <a:lnTo>
                    <a:pt x="159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1032925" y="844375"/>
              <a:ext cx="45700" cy="92000"/>
            </a:xfrm>
            <a:custGeom>
              <a:avLst/>
              <a:gdLst/>
              <a:ahLst/>
              <a:cxnLst/>
              <a:rect l="l" t="t" r="r" b="b"/>
              <a:pathLst>
                <a:path w="1828" h="3680" extrusionOk="0">
                  <a:moveTo>
                    <a:pt x="1390" y="438"/>
                  </a:moveTo>
                  <a:lnTo>
                    <a:pt x="1390" y="3242"/>
                  </a:lnTo>
                  <a:lnTo>
                    <a:pt x="438" y="3242"/>
                  </a:lnTo>
                  <a:lnTo>
                    <a:pt x="438" y="438"/>
                  </a:lnTo>
                  <a:close/>
                  <a:moveTo>
                    <a:pt x="207" y="1"/>
                  </a:moveTo>
                  <a:lnTo>
                    <a:pt x="129" y="27"/>
                  </a:lnTo>
                  <a:lnTo>
                    <a:pt x="52" y="78"/>
                  </a:lnTo>
                  <a:lnTo>
                    <a:pt x="27" y="155"/>
                  </a:lnTo>
                  <a:lnTo>
                    <a:pt x="1" y="232"/>
                  </a:lnTo>
                  <a:lnTo>
                    <a:pt x="1" y="3473"/>
                  </a:lnTo>
                  <a:lnTo>
                    <a:pt x="27" y="3551"/>
                  </a:lnTo>
                  <a:lnTo>
                    <a:pt x="52" y="3628"/>
                  </a:lnTo>
                  <a:lnTo>
                    <a:pt x="129" y="3653"/>
                  </a:lnTo>
                  <a:lnTo>
                    <a:pt x="207" y="3679"/>
                  </a:lnTo>
                  <a:lnTo>
                    <a:pt x="1596" y="3679"/>
                  </a:lnTo>
                  <a:lnTo>
                    <a:pt x="1699" y="3653"/>
                  </a:lnTo>
                  <a:lnTo>
                    <a:pt x="1750" y="3628"/>
                  </a:lnTo>
                  <a:lnTo>
                    <a:pt x="1801" y="3551"/>
                  </a:lnTo>
                  <a:lnTo>
                    <a:pt x="1827" y="3473"/>
                  </a:lnTo>
                  <a:lnTo>
                    <a:pt x="1827" y="232"/>
                  </a:lnTo>
                  <a:lnTo>
                    <a:pt x="1801" y="155"/>
                  </a:lnTo>
                  <a:lnTo>
                    <a:pt x="1750" y="78"/>
                  </a:lnTo>
                  <a:lnTo>
                    <a:pt x="1699" y="27"/>
                  </a:lnTo>
                  <a:lnTo>
                    <a:pt x="1596"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1149975" y="852750"/>
              <a:ext cx="45675" cy="83625"/>
            </a:xfrm>
            <a:custGeom>
              <a:avLst/>
              <a:gdLst/>
              <a:ahLst/>
              <a:cxnLst/>
              <a:rect l="l" t="t" r="r" b="b"/>
              <a:pathLst>
                <a:path w="1827" h="3345" extrusionOk="0">
                  <a:moveTo>
                    <a:pt x="1389" y="438"/>
                  </a:moveTo>
                  <a:lnTo>
                    <a:pt x="1389" y="2907"/>
                  </a:lnTo>
                  <a:lnTo>
                    <a:pt x="438" y="2907"/>
                  </a:lnTo>
                  <a:lnTo>
                    <a:pt x="438" y="438"/>
                  </a:lnTo>
                  <a:close/>
                  <a:moveTo>
                    <a:pt x="232" y="0"/>
                  </a:moveTo>
                  <a:lnTo>
                    <a:pt x="129" y="26"/>
                  </a:lnTo>
                  <a:lnTo>
                    <a:pt x="78" y="77"/>
                  </a:lnTo>
                  <a:lnTo>
                    <a:pt x="26" y="129"/>
                  </a:lnTo>
                  <a:lnTo>
                    <a:pt x="0" y="232"/>
                  </a:lnTo>
                  <a:lnTo>
                    <a:pt x="0" y="3138"/>
                  </a:lnTo>
                  <a:lnTo>
                    <a:pt x="26" y="3216"/>
                  </a:lnTo>
                  <a:lnTo>
                    <a:pt x="78" y="3293"/>
                  </a:lnTo>
                  <a:lnTo>
                    <a:pt x="129" y="3318"/>
                  </a:lnTo>
                  <a:lnTo>
                    <a:pt x="232" y="3344"/>
                  </a:lnTo>
                  <a:lnTo>
                    <a:pt x="1595" y="3344"/>
                  </a:lnTo>
                  <a:lnTo>
                    <a:pt x="1698" y="3318"/>
                  </a:lnTo>
                  <a:lnTo>
                    <a:pt x="1749" y="3293"/>
                  </a:lnTo>
                  <a:lnTo>
                    <a:pt x="1801" y="3216"/>
                  </a:lnTo>
                  <a:lnTo>
                    <a:pt x="1827" y="3138"/>
                  </a:lnTo>
                  <a:lnTo>
                    <a:pt x="1827" y="232"/>
                  </a:lnTo>
                  <a:lnTo>
                    <a:pt x="1801" y="129"/>
                  </a:lnTo>
                  <a:lnTo>
                    <a:pt x="1749" y="77"/>
                  </a:lnTo>
                  <a:lnTo>
                    <a:pt x="1698" y="26"/>
                  </a:lnTo>
                  <a:lnTo>
                    <a:pt x="1595"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1091450" y="833450"/>
              <a:ext cx="45675" cy="102925"/>
            </a:xfrm>
            <a:custGeom>
              <a:avLst/>
              <a:gdLst/>
              <a:ahLst/>
              <a:cxnLst/>
              <a:rect l="l" t="t" r="r" b="b"/>
              <a:pathLst>
                <a:path w="1827" h="4117" extrusionOk="0">
                  <a:moveTo>
                    <a:pt x="1390" y="438"/>
                  </a:moveTo>
                  <a:lnTo>
                    <a:pt x="1390" y="3679"/>
                  </a:lnTo>
                  <a:lnTo>
                    <a:pt x="438" y="3679"/>
                  </a:lnTo>
                  <a:lnTo>
                    <a:pt x="438" y="438"/>
                  </a:lnTo>
                  <a:close/>
                  <a:moveTo>
                    <a:pt x="129" y="1"/>
                  </a:moveTo>
                  <a:lnTo>
                    <a:pt x="78" y="52"/>
                  </a:lnTo>
                  <a:lnTo>
                    <a:pt x="26" y="129"/>
                  </a:lnTo>
                  <a:lnTo>
                    <a:pt x="1" y="206"/>
                  </a:lnTo>
                  <a:lnTo>
                    <a:pt x="1" y="3910"/>
                  </a:lnTo>
                  <a:lnTo>
                    <a:pt x="26" y="3988"/>
                  </a:lnTo>
                  <a:lnTo>
                    <a:pt x="78" y="4065"/>
                  </a:lnTo>
                  <a:lnTo>
                    <a:pt x="129" y="4116"/>
                  </a:lnTo>
                  <a:lnTo>
                    <a:pt x="1698" y="4116"/>
                  </a:lnTo>
                  <a:lnTo>
                    <a:pt x="1750" y="4065"/>
                  </a:lnTo>
                  <a:lnTo>
                    <a:pt x="1801" y="3988"/>
                  </a:lnTo>
                  <a:lnTo>
                    <a:pt x="1827" y="3910"/>
                  </a:lnTo>
                  <a:lnTo>
                    <a:pt x="1827" y="206"/>
                  </a:lnTo>
                  <a:lnTo>
                    <a:pt x="1801" y="129"/>
                  </a:lnTo>
                  <a:lnTo>
                    <a:pt x="1750" y="52"/>
                  </a:lnTo>
                  <a:lnTo>
                    <a:pt x="1698"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991775" y="810950"/>
              <a:ext cx="188450" cy="44400"/>
            </a:xfrm>
            <a:custGeom>
              <a:avLst/>
              <a:gdLst/>
              <a:ahLst/>
              <a:cxnLst/>
              <a:rect l="l" t="t" r="r" b="b"/>
              <a:pathLst>
                <a:path w="7538" h="1776" extrusionOk="0">
                  <a:moveTo>
                    <a:pt x="4888" y="0"/>
                  </a:moveTo>
                  <a:lnTo>
                    <a:pt x="2624" y="206"/>
                  </a:lnTo>
                  <a:lnTo>
                    <a:pt x="2547" y="232"/>
                  </a:lnTo>
                  <a:lnTo>
                    <a:pt x="129" y="1364"/>
                  </a:lnTo>
                  <a:lnTo>
                    <a:pt x="52" y="1415"/>
                  </a:lnTo>
                  <a:lnTo>
                    <a:pt x="1" y="1492"/>
                  </a:lnTo>
                  <a:lnTo>
                    <a:pt x="1" y="1569"/>
                  </a:lnTo>
                  <a:lnTo>
                    <a:pt x="26" y="1647"/>
                  </a:lnTo>
                  <a:lnTo>
                    <a:pt x="78" y="1724"/>
                  </a:lnTo>
                  <a:lnTo>
                    <a:pt x="129" y="1775"/>
                  </a:lnTo>
                  <a:lnTo>
                    <a:pt x="309" y="1775"/>
                  </a:lnTo>
                  <a:lnTo>
                    <a:pt x="2701" y="643"/>
                  </a:lnTo>
                  <a:lnTo>
                    <a:pt x="4888" y="438"/>
                  </a:lnTo>
                  <a:lnTo>
                    <a:pt x="7280" y="952"/>
                  </a:lnTo>
                  <a:lnTo>
                    <a:pt x="7383" y="952"/>
                  </a:lnTo>
                  <a:lnTo>
                    <a:pt x="7460" y="926"/>
                  </a:lnTo>
                  <a:lnTo>
                    <a:pt x="7512" y="849"/>
                  </a:lnTo>
                  <a:lnTo>
                    <a:pt x="7537" y="772"/>
                  </a:lnTo>
                  <a:lnTo>
                    <a:pt x="7537" y="695"/>
                  </a:lnTo>
                  <a:lnTo>
                    <a:pt x="7512" y="618"/>
                  </a:lnTo>
                  <a:lnTo>
                    <a:pt x="7460" y="566"/>
                  </a:lnTo>
                  <a:lnTo>
                    <a:pt x="7383" y="515"/>
                  </a:lnTo>
                  <a:lnTo>
                    <a:pt x="4939" y="26"/>
                  </a:lnTo>
                  <a:lnTo>
                    <a:pt x="4888"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968625" y="791650"/>
              <a:ext cx="64325" cy="30250"/>
            </a:xfrm>
            <a:custGeom>
              <a:avLst/>
              <a:gdLst/>
              <a:ahLst/>
              <a:cxnLst/>
              <a:rect l="l" t="t" r="r" b="b"/>
              <a:pathLst>
                <a:path w="2573" h="1210" extrusionOk="0">
                  <a:moveTo>
                    <a:pt x="2136" y="438"/>
                  </a:moveTo>
                  <a:lnTo>
                    <a:pt x="2136" y="772"/>
                  </a:lnTo>
                  <a:lnTo>
                    <a:pt x="438" y="772"/>
                  </a:lnTo>
                  <a:lnTo>
                    <a:pt x="438" y="438"/>
                  </a:lnTo>
                  <a:close/>
                  <a:moveTo>
                    <a:pt x="309" y="1"/>
                  </a:moveTo>
                  <a:lnTo>
                    <a:pt x="232" y="26"/>
                  </a:lnTo>
                  <a:lnTo>
                    <a:pt x="104" y="104"/>
                  </a:lnTo>
                  <a:lnTo>
                    <a:pt x="26" y="232"/>
                  </a:lnTo>
                  <a:lnTo>
                    <a:pt x="1" y="309"/>
                  </a:lnTo>
                  <a:lnTo>
                    <a:pt x="1" y="387"/>
                  </a:lnTo>
                  <a:lnTo>
                    <a:pt x="1" y="824"/>
                  </a:lnTo>
                  <a:lnTo>
                    <a:pt x="1" y="901"/>
                  </a:lnTo>
                  <a:lnTo>
                    <a:pt x="26" y="978"/>
                  </a:lnTo>
                  <a:lnTo>
                    <a:pt x="104" y="1107"/>
                  </a:lnTo>
                  <a:lnTo>
                    <a:pt x="232" y="1184"/>
                  </a:lnTo>
                  <a:lnTo>
                    <a:pt x="309" y="1210"/>
                  </a:lnTo>
                  <a:lnTo>
                    <a:pt x="2264" y="1210"/>
                  </a:lnTo>
                  <a:lnTo>
                    <a:pt x="2316" y="1184"/>
                  </a:lnTo>
                  <a:lnTo>
                    <a:pt x="2444" y="1107"/>
                  </a:lnTo>
                  <a:lnTo>
                    <a:pt x="2547" y="978"/>
                  </a:lnTo>
                  <a:lnTo>
                    <a:pt x="2573" y="901"/>
                  </a:lnTo>
                  <a:lnTo>
                    <a:pt x="2573" y="824"/>
                  </a:lnTo>
                  <a:lnTo>
                    <a:pt x="2573" y="387"/>
                  </a:lnTo>
                  <a:lnTo>
                    <a:pt x="2573" y="309"/>
                  </a:lnTo>
                  <a:lnTo>
                    <a:pt x="2547" y="232"/>
                  </a:lnTo>
                  <a:lnTo>
                    <a:pt x="2444" y="104"/>
                  </a:lnTo>
                  <a:lnTo>
                    <a:pt x="2316" y="26"/>
                  </a:lnTo>
                  <a:lnTo>
                    <a:pt x="2264"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2"/>
          <p:cNvGrpSpPr/>
          <p:nvPr/>
        </p:nvGrpSpPr>
        <p:grpSpPr>
          <a:xfrm>
            <a:off x="7097895" y="1796336"/>
            <a:ext cx="304796" cy="457209"/>
            <a:chOff x="1794325" y="749225"/>
            <a:chExt cx="247600" cy="372350"/>
          </a:xfrm>
        </p:grpSpPr>
        <p:sp>
          <p:nvSpPr>
            <p:cNvPr id="517" name="Google Shape;517;p32"/>
            <p:cNvSpPr/>
            <p:nvPr/>
          </p:nvSpPr>
          <p:spPr>
            <a:xfrm>
              <a:off x="1799450" y="755000"/>
              <a:ext cx="236675" cy="361425"/>
            </a:xfrm>
            <a:custGeom>
              <a:avLst/>
              <a:gdLst/>
              <a:ahLst/>
              <a:cxnLst/>
              <a:rect l="l" t="t" r="r" b="b"/>
              <a:pathLst>
                <a:path w="9467" h="14457" extrusionOk="0">
                  <a:moveTo>
                    <a:pt x="438" y="1"/>
                  </a:moveTo>
                  <a:lnTo>
                    <a:pt x="335" y="26"/>
                  </a:lnTo>
                  <a:lnTo>
                    <a:pt x="232" y="78"/>
                  </a:lnTo>
                  <a:lnTo>
                    <a:pt x="155" y="155"/>
                  </a:lnTo>
                  <a:lnTo>
                    <a:pt x="104" y="232"/>
                  </a:lnTo>
                  <a:lnTo>
                    <a:pt x="52" y="309"/>
                  </a:lnTo>
                  <a:lnTo>
                    <a:pt x="27" y="412"/>
                  </a:lnTo>
                  <a:lnTo>
                    <a:pt x="1" y="515"/>
                  </a:lnTo>
                  <a:lnTo>
                    <a:pt x="1" y="13916"/>
                  </a:lnTo>
                  <a:lnTo>
                    <a:pt x="27" y="14045"/>
                  </a:lnTo>
                  <a:lnTo>
                    <a:pt x="52" y="14122"/>
                  </a:lnTo>
                  <a:lnTo>
                    <a:pt x="104" y="14225"/>
                  </a:lnTo>
                  <a:lnTo>
                    <a:pt x="155" y="14302"/>
                  </a:lnTo>
                  <a:lnTo>
                    <a:pt x="232" y="14354"/>
                  </a:lnTo>
                  <a:lnTo>
                    <a:pt x="335" y="14405"/>
                  </a:lnTo>
                  <a:lnTo>
                    <a:pt x="438" y="14431"/>
                  </a:lnTo>
                  <a:lnTo>
                    <a:pt x="541" y="14456"/>
                  </a:lnTo>
                  <a:lnTo>
                    <a:pt x="8952" y="14456"/>
                  </a:lnTo>
                  <a:lnTo>
                    <a:pt x="9055" y="14431"/>
                  </a:lnTo>
                  <a:lnTo>
                    <a:pt x="9158" y="14405"/>
                  </a:lnTo>
                  <a:lnTo>
                    <a:pt x="9235" y="14354"/>
                  </a:lnTo>
                  <a:lnTo>
                    <a:pt x="9312" y="14302"/>
                  </a:lnTo>
                  <a:lnTo>
                    <a:pt x="9390" y="14225"/>
                  </a:lnTo>
                  <a:lnTo>
                    <a:pt x="9441" y="14122"/>
                  </a:lnTo>
                  <a:lnTo>
                    <a:pt x="9467" y="14045"/>
                  </a:lnTo>
                  <a:lnTo>
                    <a:pt x="9467" y="13916"/>
                  </a:lnTo>
                  <a:lnTo>
                    <a:pt x="9467" y="515"/>
                  </a:lnTo>
                  <a:lnTo>
                    <a:pt x="9467" y="412"/>
                  </a:lnTo>
                  <a:lnTo>
                    <a:pt x="9441" y="309"/>
                  </a:lnTo>
                  <a:lnTo>
                    <a:pt x="9390" y="232"/>
                  </a:lnTo>
                  <a:lnTo>
                    <a:pt x="9312" y="155"/>
                  </a:lnTo>
                  <a:lnTo>
                    <a:pt x="9235" y="78"/>
                  </a:lnTo>
                  <a:lnTo>
                    <a:pt x="9158" y="26"/>
                  </a:lnTo>
                  <a:lnTo>
                    <a:pt x="9055"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2007175" y="755000"/>
              <a:ext cx="28950" cy="361425"/>
            </a:xfrm>
            <a:custGeom>
              <a:avLst/>
              <a:gdLst/>
              <a:ahLst/>
              <a:cxnLst/>
              <a:rect l="l" t="t" r="r" b="b"/>
              <a:pathLst>
                <a:path w="1158" h="14457" extrusionOk="0">
                  <a:moveTo>
                    <a:pt x="103" y="1"/>
                  </a:moveTo>
                  <a:lnTo>
                    <a:pt x="206" y="26"/>
                  </a:lnTo>
                  <a:lnTo>
                    <a:pt x="309" y="78"/>
                  </a:lnTo>
                  <a:lnTo>
                    <a:pt x="386" y="155"/>
                  </a:lnTo>
                  <a:lnTo>
                    <a:pt x="438" y="232"/>
                  </a:lnTo>
                  <a:lnTo>
                    <a:pt x="489" y="309"/>
                  </a:lnTo>
                  <a:lnTo>
                    <a:pt x="515" y="412"/>
                  </a:lnTo>
                  <a:lnTo>
                    <a:pt x="540" y="515"/>
                  </a:lnTo>
                  <a:lnTo>
                    <a:pt x="540" y="13916"/>
                  </a:lnTo>
                  <a:lnTo>
                    <a:pt x="515" y="14045"/>
                  </a:lnTo>
                  <a:lnTo>
                    <a:pt x="489" y="14122"/>
                  </a:lnTo>
                  <a:lnTo>
                    <a:pt x="438" y="14225"/>
                  </a:lnTo>
                  <a:lnTo>
                    <a:pt x="386" y="14302"/>
                  </a:lnTo>
                  <a:lnTo>
                    <a:pt x="309" y="14354"/>
                  </a:lnTo>
                  <a:lnTo>
                    <a:pt x="206" y="14405"/>
                  </a:lnTo>
                  <a:lnTo>
                    <a:pt x="103" y="14431"/>
                  </a:lnTo>
                  <a:lnTo>
                    <a:pt x="0" y="14456"/>
                  </a:lnTo>
                  <a:lnTo>
                    <a:pt x="643" y="14456"/>
                  </a:lnTo>
                  <a:lnTo>
                    <a:pt x="746" y="14431"/>
                  </a:lnTo>
                  <a:lnTo>
                    <a:pt x="849" y="14405"/>
                  </a:lnTo>
                  <a:lnTo>
                    <a:pt x="926" y="14354"/>
                  </a:lnTo>
                  <a:lnTo>
                    <a:pt x="1003" y="14302"/>
                  </a:lnTo>
                  <a:lnTo>
                    <a:pt x="1081" y="14225"/>
                  </a:lnTo>
                  <a:lnTo>
                    <a:pt x="1132" y="14122"/>
                  </a:lnTo>
                  <a:lnTo>
                    <a:pt x="1158" y="14045"/>
                  </a:lnTo>
                  <a:lnTo>
                    <a:pt x="1158" y="13916"/>
                  </a:lnTo>
                  <a:lnTo>
                    <a:pt x="1158" y="515"/>
                  </a:lnTo>
                  <a:lnTo>
                    <a:pt x="1158" y="412"/>
                  </a:lnTo>
                  <a:lnTo>
                    <a:pt x="1132" y="309"/>
                  </a:lnTo>
                  <a:lnTo>
                    <a:pt x="1081" y="232"/>
                  </a:lnTo>
                  <a:lnTo>
                    <a:pt x="1003" y="155"/>
                  </a:lnTo>
                  <a:lnTo>
                    <a:pt x="926" y="78"/>
                  </a:lnTo>
                  <a:lnTo>
                    <a:pt x="849" y="26"/>
                  </a:lnTo>
                  <a:lnTo>
                    <a:pt x="746"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1825175" y="780075"/>
              <a:ext cx="185875" cy="310625"/>
            </a:xfrm>
            <a:custGeom>
              <a:avLst/>
              <a:gdLst/>
              <a:ahLst/>
              <a:cxnLst/>
              <a:rect l="l" t="t" r="r" b="b"/>
              <a:pathLst>
                <a:path w="7435" h="12425" extrusionOk="0">
                  <a:moveTo>
                    <a:pt x="1" y="1"/>
                  </a:moveTo>
                  <a:lnTo>
                    <a:pt x="1" y="12425"/>
                  </a:lnTo>
                  <a:lnTo>
                    <a:pt x="7435" y="12425"/>
                  </a:lnTo>
                  <a:lnTo>
                    <a:pt x="7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1917775" y="836025"/>
              <a:ext cx="73350" cy="33475"/>
            </a:xfrm>
            <a:custGeom>
              <a:avLst/>
              <a:gdLst/>
              <a:ahLst/>
              <a:cxnLst/>
              <a:rect l="l" t="t" r="r" b="b"/>
              <a:pathLst>
                <a:path w="2934" h="1339" extrusionOk="0">
                  <a:moveTo>
                    <a:pt x="181" y="1"/>
                  </a:moveTo>
                  <a:lnTo>
                    <a:pt x="104" y="26"/>
                  </a:lnTo>
                  <a:lnTo>
                    <a:pt x="52" y="52"/>
                  </a:lnTo>
                  <a:lnTo>
                    <a:pt x="27" y="103"/>
                  </a:lnTo>
                  <a:lnTo>
                    <a:pt x="1" y="181"/>
                  </a:lnTo>
                  <a:lnTo>
                    <a:pt x="1" y="1158"/>
                  </a:lnTo>
                  <a:lnTo>
                    <a:pt x="27" y="1235"/>
                  </a:lnTo>
                  <a:lnTo>
                    <a:pt x="52" y="1287"/>
                  </a:lnTo>
                  <a:lnTo>
                    <a:pt x="104" y="1312"/>
                  </a:lnTo>
                  <a:lnTo>
                    <a:pt x="181" y="1338"/>
                  </a:lnTo>
                  <a:lnTo>
                    <a:pt x="2753" y="1338"/>
                  </a:lnTo>
                  <a:lnTo>
                    <a:pt x="2830" y="1312"/>
                  </a:lnTo>
                  <a:lnTo>
                    <a:pt x="2882" y="1287"/>
                  </a:lnTo>
                  <a:lnTo>
                    <a:pt x="2908" y="1235"/>
                  </a:lnTo>
                  <a:lnTo>
                    <a:pt x="2933" y="1158"/>
                  </a:lnTo>
                  <a:lnTo>
                    <a:pt x="2933" y="181"/>
                  </a:lnTo>
                  <a:lnTo>
                    <a:pt x="2908" y="103"/>
                  </a:lnTo>
                  <a:lnTo>
                    <a:pt x="2882" y="52"/>
                  </a:lnTo>
                  <a:lnTo>
                    <a:pt x="2830" y="26"/>
                  </a:lnTo>
                  <a:lnTo>
                    <a:pt x="2753"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1972450" y="836025"/>
              <a:ext cx="18675" cy="33475"/>
            </a:xfrm>
            <a:custGeom>
              <a:avLst/>
              <a:gdLst/>
              <a:ahLst/>
              <a:cxnLst/>
              <a:rect l="l" t="t" r="r" b="b"/>
              <a:pathLst>
                <a:path w="747" h="1339" extrusionOk="0">
                  <a:moveTo>
                    <a:pt x="0" y="1"/>
                  </a:moveTo>
                  <a:lnTo>
                    <a:pt x="77" y="26"/>
                  </a:lnTo>
                  <a:lnTo>
                    <a:pt x="129" y="52"/>
                  </a:lnTo>
                  <a:lnTo>
                    <a:pt x="155" y="103"/>
                  </a:lnTo>
                  <a:lnTo>
                    <a:pt x="180" y="181"/>
                  </a:lnTo>
                  <a:lnTo>
                    <a:pt x="180" y="1158"/>
                  </a:lnTo>
                  <a:lnTo>
                    <a:pt x="155" y="1235"/>
                  </a:lnTo>
                  <a:lnTo>
                    <a:pt x="129" y="1287"/>
                  </a:lnTo>
                  <a:lnTo>
                    <a:pt x="77" y="1312"/>
                  </a:lnTo>
                  <a:lnTo>
                    <a:pt x="0" y="1338"/>
                  </a:lnTo>
                  <a:lnTo>
                    <a:pt x="566" y="1338"/>
                  </a:lnTo>
                  <a:lnTo>
                    <a:pt x="643" y="1312"/>
                  </a:lnTo>
                  <a:lnTo>
                    <a:pt x="695" y="1287"/>
                  </a:lnTo>
                  <a:lnTo>
                    <a:pt x="721" y="1235"/>
                  </a:lnTo>
                  <a:lnTo>
                    <a:pt x="746" y="1158"/>
                  </a:lnTo>
                  <a:lnTo>
                    <a:pt x="746" y="181"/>
                  </a:lnTo>
                  <a:lnTo>
                    <a:pt x="721" y="103"/>
                  </a:lnTo>
                  <a:lnTo>
                    <a:pt x="695" y="52"/>
                  </a:lnTo>
                  <a:lnTo>
                    <a:pt x="643" y="26"/>
                  </a:lnTo>
                  <a:lnTo>
                    <a:pt x="566"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1917775" y="902250"/>
              <a:ext cx="73350" cy="33475"/>
            </a:xfrm>
            <a:custGeom>
              <a:avLst/>
              <a:gdLst/>
              <a:ahLst/>
              <a:cxnLst/>
              <a:rect l="l" t="t" r="r" b="b"/>
              <a:pathLst>
                <a:path w="2934" h="1339" extrusionOk="0">
                  <a:moveTo>
                    <a:pt x="104" y="1"/>
                  </a:moveTo>
                  <a:lnTo>
                    <a:pt x="52" y="52"/>
                  </a:lnTo>
                  <a:lnTo>
                    <a:pt x="27" y="104"/>
                  </a:lnTo>
                  <a:lnTo>
                    <a:pt x="1" y="181"/>
                  </a:lnTo>
                  <a:lnTo>
                    <a:pt x="1" y="1158"/>
                  </a:lnTo>
                  <a:lnTo>
                    <a:pt x="27" y="1236"/>
                  </a:lnTo>
                  <a:lnTo>
                    <a:pt x="52" y="1287"/>
                  </a:lnTo>
                  <a:lnTo>
                    <a:pt x="104" y="1313"/>
                  </a:lnTo>
                  <a:lnTo>
                    <a:pt x="181" y="1338"/>
                  </a:lnTo>
                  <a:lnTo>
                    <a:pt x="2753" y="1338"/>
                  </a:lnTo>
                  <a:lnTo>
                    <a:pt x="2830" y="1313"/>
                  </a:lnTo>
                  <a:lnTo>
                    <a:pt x="2882" y="1287"/>
                  </a:lnTo>
                  <a:lnTo>
                    <a:pt x="2908" y="1236"/>
                  </a:lnTo>
                  <a:lnTo>
                    <a:pt x="2933" y="1158"/>
                  </a:lnTo>
                  <a:lnTo>
                    <a:pt x="2933" y="181"/>
                  </a:lnTo>
                  <a:lnTo>
                    <a:pt x="2908" y="104"/>
                  </a:lnTo>
                  <a:lnTo>
                    <a:pt x="2882" y="52"/>
                  </a:lnTo>
                  <a:lnTo>
                    <a:pt x="2830" y="1"/>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1972450" y="902250"/>
              <a:ext cx="18675" cy="33475"/>
            </a:xfrm>
            <a:custGeom>
              <a:avLst/>
              <a:gdLst/>
              <a:ahLst/>
              <a:cxnLst/>
              <a:rect l="l" t="t" r="r" b="b"/>
              <a:pathLst>
                <a:path w="747" h="1339" extrusionOk="0">
                  <a:moveTo>
                    <a:pt x="77" y="1"/>
                  </a:moveTo>
                  <a:lnTo>
                    <a:pt x="129" y="52"/>
                  </a:lnTo>
                  <a:lnTo>
                    <a:pt x="155" y="104"/>
                  </a:lnTo>
                  <a:lnTo>
                    <a:pt x="180" y="181"/>
                  </a:lnTo>
                  <a:lnTo>
                    <a:pt x="180" y="1158"/>
                  </a:lnTo>
                  <a:lnTo>
                    <a:pt x="155" y="1236"/>
                  </a:lnTo>
                  <a:lnTo>
                    <a:pt x="129" y="1287"/>
                  </a:lnTo>
                  <a:lnTo>
                    <a:pt x="77" y="1313"/>
                  </a:lnTo>
                  <a:lnTo>
                    <a:pt x="0" y="1338"/>
                  </a:lnTo>
                  <a:lnTo>
                    <a:pt x="566" y="1338"/>
                  </a:lnTo>
                  <a:lnTo>
                    <a:pt x="643" y="1313"/>
                  </a:lnTo>
                  <a:lnTo>
                    <a:pt x="695" y="1287"/>
                  </a:lnTo>
                  <a:lnTo>
                    <a:pt x="721" y="1236"/>
                  </a:lnTo>
                  <a:lnTo>
                    <a:pt x="746" y="1158"/>
                  </a:lnTo>
                  <a:lnTo>
                    <a:pt x="746" y="181"/>
                  </a:lnTo>
                  <a:lnTo>
                    <a:pt x="721" y="104"/>
                  </a:lnTo>
                  <a:lnTo>
                    <a:pt x="695" y="52"/>
                  </a:lnTo>
                  <a:lnTo>
                    <a:pt x="643" y="1"/>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1917775" y="968500"/>
              <a:ext cx="73350" cy="32825"/>
            </a:xfrm>
            <a:custGeom>
              <a:avLst/>
              <a:gdLst/>
              <a:ahLst/>
              <a:cxnLst/>
              <a:rect l="l" t="t" r="r" b="b"/>
              <a:pathLst>
                <a:path w="2934" h="1313" extrusionOk="0">
                  <a:moveTo>
                    <a:pt x="104" y="0"/>
                  </a:moveTo>
                  <a:lnTo>
                    <a:pt x="52" y="52"/>
                  </a:lnTo>
                  <a:lnTo>
                    <a:pt x="27" y="103"/>
                  </a:lnTo>
                  <a:lnTo>
                    <a:pt x="1" y="155"/>
                  </a:lnTo>
                  <a:lnTo>
                    <a:pt x="1" y="1158"/>
                  </a:lnTo>
                  <a:lnTo>
                    <a:pt x="27" y="1209"/>
                  </a:lnTo>
                  <a:lnTo>
                    <a:pt x="52" y="1286"/>
                  </a:lnTo>
                  <a:lnTo>
                    <a:pt x="104" y="1312"/>
                  </a:lnTo>
                  <a:lnTo>
                    <a:pt x="2830" y="1312"/>
                  </a:lnTo>
                  <a:lnTo>
                    <a:pt x="2882" y="1286"/>
                  </a:lnTo>
                  <a:lnTo>
                    <a:pt x="2908" y="1209"/>
                  </a:lnTo>
                  <a:lnTo>
                    <a:pt x="2933" y="1158"/>
                  </a:lnTo>
                  <a:lnTo>
                    <a:pt x="2933" y="155"/>
                  </a:lnTo>
                  <a:lnTo>
                    <a:pt x="2908" y="103"/>
                  </a:lnTo>
                  <a:lnTo>
                    <a:pt x="2882" y="52"/>
                  </a:lnTo>
                  <a:lnTo>
                    <a:pt x="2830" y="0"/>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1974375" y="968500"/>
              <a:ext cx="16750" cy="32825"/>
            </a:xfrm>
            <a:custGeom>
              <a:avLst/>
              <a:gdLst/>
              <a:ahLst/>
              <a:cxnLst/>
              <a:rect l="l" t="t" r="r" b="b"/>
              <a:pathLst>
                <a:path w="670" h="1313" extrusionOk="0">
                  <a:moveTo>
                    <a:pt x="0" y="0"/>
                  </a:moveTo>
                  <a:lnTo>
                    <a:pt x="52" y="52"/>
                  </a:lnTo>
                  <a:lnTo>
                    <a:pt x="78" y="103"/>
                  </a:lnTo>
                  <a:lnTo>
                    <a:pt x="103" y="155"/>
                  </a:lnTo>
                  <a:lnTo>
                    <a:pt x="103" y="1158"/>
                  </a:lnTo>
                  <a:lnTo>
                    <a:pt x="78" y="1209"/>
                  </a:lnTo>
                  <a:lnTo>
                    <a:pt x="52" y="1286"/>
                  </a:lnTo>
                  <a:lnTo>
                    <a:pt x="0" y="1312"/>
                  </a:lnTo>
                  <a:lnTo>
                    <a:pt x="566" y="1312"/>
                  </a:lnTo>
                  <a:lnTo>
                    <a:pt x="618" y="1286"/>
                  </a:lnTo>
                  <a:lnTo>
                    <a:pt x="644" y="1209"/>
                  </a:lnTo>
                  <a:lnTo>
                    <a:pt x="669" y="1158"/>
                  </a:lnTo>
                  <a:lnTo>
                    <a:pt x="669" y="155"/>
                  </a:lnTo>
                  <a:lnTo>
                    <a:pt x="644" y="103"/>
                  </a:lnTo>
                  <a:lnTo>
                    <a:pt x="618" y="52"/>
                  </a:lnTo>
                  <a:lnTo>
                    <a:pt x="566" y="0"/>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1917775" y="1034075"/>
              <a:ext cx="73350" cy="33475"/>
            </a:xfrm>
            <a:custGeom>
              <a:avLst/>
              <a:gdLst/>
              <a:ahLst/>
              <a:cxnLst/>
              <a:rect l="l" t="t" r="r" b="b"/>
              <a:pathLst>
                <a:path w="2934" h="1339" extrusionOk="0">
                  <a:moveTo>
                    <a:pt x="181" y="1"/>
                  </a:moveTo>
                  <a:lnTo>
                    <a:pt x="104" y="27"/>
                  </a:lnTo>
                  <a:lnTo>
                    <a:pt x="52" y="52"/>
                  </a:lnTo>
                  <a:lnTo>
                    <a:pt x="27" y="104"/>
                  </a:lnTo>
                  <a:lnTo>
                    <a:pt x="1" y="181"/>
                  </a:lnTo>
                  <a:lnTo>
                    <a:pt x="1" y="1184"/>
                  </a:lnTo>
                  <a:lnTo>
                    <a:pt x="27" y="1236"/>
                  </a:lnTo>
                  <a:lnTo>
                    <a:pt x="52" y="1287"/>
                  </a:lnTo>
                  <a:lnTo>
                    <a:pt x="104" y="1339"/>
                  </a:lnTo>
                  <a:lnTo>
                    <a:pt x="2830" y="1339"/>
                  </a:lnTo>
                  <a:lnTo>
                    <a:pt x="2882" y="1287"/>
                  </a:lnTo>
                  <a:lnTo>
                    <a:pt x="2908" y="1236"/>
                  </a:lnTo>
                  <a:lnTo>
                    <a:pt x="2933" y="1184"/>
                  </a:lnTo>
                  <a:lnTo>
                    <a:pt x="2933" y="181"/>
                  </a:lnTo>
                  <a:lnTo>
                    <a:pt x="2908" y="104"/>
                  </a:lnTo>
                  <a:lnTo>
                    <a:pt x="2882" y="52"/>
                  </a:lnTo>
                  <a:lnTo>
                    <a:pt x="2830" y="27"/>
                  </a:lnTo>
                  <a:lnTo>
                    <a:pt x="2753"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1972450" y="1034075"/>
              <a:ext cx="18675" cy="33475"/>
            </a:xfrm>
            <a:custGeom>
              <a:avLst/>
              <a:gdLst/>
              <a:ahLst/>
              <a:cxnLst/>
              <a:rect l="l" t="t" r="r" b="b"/>
              <a:pathLst>
                <a:path w="747" h="1339" extrusionOk="0">
                  <a:moveTo>
                    <a:pt x="0" y="1"/>
                  </a:moveTo>
                  <a:lnTo>
                    <a:pt x="77" y="27"/>
                  </a:lnTo>
                  <a:lnTo>
                    <a:pt x="129" y="52"/>
                  </a:lnTo>
                  <a:lnTo>
                    <a:pt x="155" y="104"/>
                  </a:lnTo>
                  <a:lnTo>
                    <a:pt x="180" y="181"/>
                  </a:lnTo>
                  <a:lnTo>
                    <a:pt x="180" y="1184"/>
                  </a:lnTo>
                  <a:lnTo>
                    <a:pt x="155" y="1236"/>
                  </a:lnTo>
                  <a:lnTo>
                    <a:pt x="129" y="1287"/>
                  </a:lnTo>
                  <a:lnTo>
                    <a:pt x="77" y="1339"/>
                  </a:lnTo>
                  <a:lnTo>
                    <a:pt x="643" y="1339"/>
                  </a:lnTo>
                  <a:lnTo>
                    <a:pt x="695" y="1287"/>
                  </a:lnTo>
                  <a:lnTo>
                    <a:pt x="721" y="1236"/>
                  </a:lnTo>
                  <a:lnTo>
                    <a:pt x="746" y="1184"/>
                  </a:lnTo>
                  <a:lnTo>
                    <a:pt x="746" y="181"/>
                  </a:lnTo>
                  <a:lnTo>
                    <a:pt x="721" y="104"/>
                  </a:lnTo>
                  <a:lnTo>
                    <a:pt x="695" y="52"/>
                  </a:lnTo>
                  <a:lnTo>
                    <a:pt x="643" y="27"/>
                  </a:lnTo>
                  <a:lnTo>
                    <a:pt x="566"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1883700" y="796800"/>
              <a:ext cx="68200" cy="10950"/>
            </a:xfrm>
            <a:custGeom>
              <a:avLst/>
              <a:gdLst/>
              <a:ahLst/>
              <a:cxnLst/>
              <a:rect l="l" t="t" r="r" b="b"/>
              <a:pathLst>
                <a:path w="2728" h="438" extrusionOk="0">
                  <a:moveTo>
                    <a:pt x="232" y="0"/>
                  </a:moveTo>
                  <a:lnTo>
                    <a:pt x="129" y="26"/>
                  </a:lnTo>
                  <a:lnTo>
                    <a:pt x="78" y="52"/>
                  </a:lnTo>
                  <a:lnTo>
                    <a:pt x="26" y="129"/>
                  </a:lnTo>
                  <a:lnTo>
                    <a:pt x="1" y="206"/>
                  </a:lnTo>
                  <a:lnTo>
                    <a:pt x="26" y="309"/>
                  </a:lnTo>
                  <a:lnTo>
                    <a:pt x="78" y="361"/>
                  </a:lnTo>
                  <a:lnTo>
                    <a:pt x="129" y="412"/>
                  </a:lnTo>
                  <a:lnTo>
                    <a:pt x="232" y="438"/>
                  </a:lnTo>
                  <a:lnTo>
                    <a:pt x="2521" y="438"/>
                  </a:lnTo>
                  <a:lnTo>
                    <a:pt x="2599" y="412"/>
                  </a:lnTo>
                  <a:lnTo>
                    <a:pt x="2676" y="361"/>
                  </a:lnTo>
                  <a:lnTo>
                    <a:pt x="2727" y="309"/>
                  </a:lnTo>
                  <a:lnTo>
                    <a:pt x="2727" y="206"/>
                  </a:lnTo>
                  <a:lnTo>
                    <a:pt x="2727" y="129"/>
                  </a:lnTo>
                  <a:lnTo>
                    <a:pt x="2676" y="52"/>
                  </a:lnTo>
                  <a:lnTo>
                    <a:pt x="2599" y="26"/>
                  </a:lnTo>
                  <a:lnTo>
                    <a:pt x="2521"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1845125" y="838600"/>
              <a:ext cx="28325" cy="10950"/>
            </a:xfrm>
            <a:custGeom>
              <a:avLst/>
              <a:gdLst/>
              <a:ahLst/>
              <a:cxnLst/>
              <a:rect l="l" t="t" r="r" b="b"/>
              <a:pathLst>
                <a:path w="1133" h="438" extrusionOk="0">
                  <a:moveTo>
                    <a:pt x="232" y="0"/>
                  </a:moveTo>
                  <a:lnTo>
                    <a:pt x="129" y="26"/>
                  </a:lnTo>
                  <a:lnTo>
                    <a:pt x="77" y="78"/>
                  </a:lnTo>
                  <a:lnTo>
                    <a:pt x="26" y="129"/>
                  </a:lnTo>
                  <a:lnTo>
                    <a:pt x="0" y="232"/>
                  </a:lnTo>
                  <a:lnTo>
                    <a:pt x="26" y="309"/>
                  </a:lnTo>
                  <a:lnTo>
                    <a:pt x="77" y="386"/>
                  </a:lnTo>
                  <a:lnTo>
                    <a:pt x="129" y="438"/>
                  </a:lnTo>
                  <a:lnTo>
                    <a:pt x="1003" y="438"/>
                  </a:lnTo>
                  <a:lnTo>
                    <a:pt x="1081" y="386"/>
                  </a:lnTo>
                  <a:lnTo>
                    <a:pt x="1132" y="309"/>
                  </a:lnTo>
                  <a:lnTo>
                    <a:pt x="1132" y="232"/>
                  </a:lnTo>
                  <a:lnTo>
                    <a:pt x="1132" y="129"/>
                  </a:lnTo>
                  <a:lnTo>
                    <a:pt x="1081" y="78"/>
                  </a:lnTo>
                  <a:lnTo>
                    <a:pt x="1003" y="26"/>
                  </a:lnTo>
                  <a:lnTo>
                    <a:pt x="926"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1845125" y="855950"/>
              <a:ext cx="28325" cy="10975"/>
            </a:xfrm>
            <a:custGeom>
              <a:avLst/>
              <a:gdLst/>
              <a:ahLst/>
              <a:cxnLst/>
              <a:rect l="l" t="t" r="r" b="b"/>
              <a:pathLst>
                <a:path w="1133" h="439" extrusionOk="0">
                  <a:moveTo>
                    <a:pt x="129" y="1"/>
                  </a:moveTo>
                  <a:lnTo>
                    <a:pt x="77" y="52"/>
                  </a:lnTo>
                  <a:lnTo>
                    <a:pt x="26" y="130"/>
                  </a:lnTo>
                  <a:lnTo>
                    <a:pt x="0" y="207"/>
                  </a:lnTo>
                  <a:lnTo>
                    <a:pt x="26" y="310"/>
                  </a:lnTo>
                  <a:lnTo>
                    <a:pt x="77" y="361"/>
                  </a:lnTo>
                  <a:lnTo>
                    <a:pt x="129" y="412"/>
                  </a:lnTo>
                  <a:lnTo>
                    <a:pt x="232" y="438"/>
                  </a:lnTo>
                  <a:lnTo>
                    <a:pt x="926" y="438"/>
                  </a:lnTo>
                  <a:lnTo>
                    <a:pt x="1003" y="412"/>
                  </a:lnTo>
                  <a:lnTo>
                    <a:pt x="1081" y="361"/>
                  </a:lnTo>
                  <a:lnTo>
                    <a:pt x="1132" y="310"/>
                  </a:lnTo>
                  <a:lnTo>
                    <a:pt x="1132" y="207"/>
                  </a:lnTo>
                  <a:lnTo>
                    <a:pt x="1132" y="130"/>
                  </a:lnTo>
                  <a:lnTo>
                    <a:pt x="1081" y="52"/>
                  </a:lnTo>
                  <a:lnTo>
                    <a:pt x="1003"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1886925" y="822525"/>
              <a:ext cx="19300" cy="256600"/>
            </a:xfrm>
            <a:custGeom>
              <a:avLst/>
              <a:gdLst/>
              <a:ahLst/>
              <a:cxnLst/>
              <a:rect l="l" t="t" r="r" b="b"/>
              <a:pathLst>
                <a:path w="772" h="10264" extrusionOk="0">
                  <a:moveTo>
                    <a:pt x="386" y="0"/>
                  </a:moveTo>
                  <a:lnTo>
                    <a:pt x="309" y="26"/>
                  </a:lnTo>
                  <a:lnTo>
                    <a:pt x="232" y="78"/>
                  </a:lnTo>
                  <a:lnTo>
                    <a:pt x="180" y="155"/>
                  </a:lnTo>
                  <a:lnTo>
                    <a:pt x="155" y="232"/>
                  </a:lnTo>
                  <a:lnTo>
                    <a:pt x="155" y="1004"/>
                  </a:lnTo>
                  <a:lnTo>
                    <a:pt x="103" y="1029"/>
                  </a:lnTo>
                  <a:lnTo>
                    <a:pt x="52" y="1081"/>
                  </a:lnTo>
                  <a:lnTo>
                    <a:pt x="26" y="1132"/>
                  </a:lnTo>
                  <a:lnTo>
                    <a:pt x="0" y="1209"/>
                  </a:lnTo>
                  <a:lnTo>
                    <a:pt x="26" y="1286"/>
                  </a:lnTo>
                  <a:lnTo>
                    <a:pt x="52" y="1338"/>
                  </a:lnTo>
                  <a:lnTo>
                    <a:pt x="103" y="1389"/>
                  </a:lnTo>
                  <a:lnTo>
                    <a:pt x="155" y="1415"/>
                  </a:lnTo>
                  <a:lnTo>
                    <a:pt x="155" y="3653"/>
                  </a:lnTo>
                  <a:lnTo>
                    <a:pt x="103" y="3679"/>
                  </a:lnTo>
                  <a:lnTo>
                    <a:pt x="52" y="3704"/>
                  </a:lnTo>
                  <a:lnTo>
                    <a:pt x="26" y="3782"/>
                  </a:lnTo>
                  <a:lnTo>
                    <a:pt x="0" y="3859"/>
                  </a:lnTo>
                  <a:lnTo>
                    <a:pt x="26" y="3936"/>
                  </a:lnTo>
                  <a:lnTo>
                    <a:pt x="52" y="3987"/>
                  </a:lnTo>
                  <a:lnTo>
                    <a:pt x="103" y="4039"/>
                  </a:lnTo>
                  <a:lnTo>
                    <a:pt x="155" y="4064"/>
                  </a:lnTo>
                  <a:lnTo>
                    <a:pt x="155" y="6277"/>
                  </a:lnTo>
                  <a:lnTo>
                    <a:pt x="103" y="6302"/>
                  </a:lnTo>
                  <a:lnTo>
                    <a:pt x="52" y="6354"/>
                  </a:lnTo>
                  <a:lnTo>
                    <a:pt x="26" y="6431"/>
                  </a:lnTo>
                  <a:lnTo>
                    <a:pt x="0" y="6508"/>
                  </a:lnTo>
                  <a:lnTo>
                    <a:pt x="26" y="6560"/>
                  </a:lnTo>
                  <a:lnTo>
                    <a:pt x="52" y="6637"/>
                  </a:lnTo>
                  <a:lnTo>
                    <a:pt x="103" y="6688"/>
                  </a:lnTo>
                  <a:lnTo>
                    <a:pt x="155" y="6714"/>
                  </a:lnTo>
                  <a:lnTo>
                    <a:pt x="155" y="8926"/>
                  </a:lnTo>
                  <a:lnTo>
                    <a:pt x="103" y="8952"/>
                  </a:lnTo>
                  <a:lnTo>
                    <a:pt x="52" y="9003"/>
                  </a:lnTo>
                  <a:lnTo>
                    <a:pt x="26" y="9055"/>
                  </a:lnTo>
                  <a:lnTo>
                    <a:pt x="0" y="9132"/>
                  </a:lnTo>
                  <a:lnTo>
                    <a:pt x="26" y="9209"/>
                  </a:lnTo>
                  <a:lnTo>
                    <a:pt x="52" y="9286"/>
                  </a:lnTo>
                  <a:lnTo>
                    <a:pt x="103" y="9312"/>
                  </a:lnTo>
                  <a:lnTo>
                    <a:pt x="155" y="9363"/>
                  </a:lnTo>
                  <a:lnTo>
                    <a:pt x="155" y="10032"/>
                  </a:lnTo>
                  <a:lnTo>
                    <a:pt x="180" y="10135"/>
                  </a:lnTo>
                  <a:lnTo>
                    <a:pt x="232" y="10186"/>
                  </a:lnTo>
                  <a:lnTo>
                    <a:pt x="309" y="10238"/>
                  </a:lnTo>
                  <a:lnTo>
                    <a:pt x="386" y="10264"/>
                  </a:lnTo>
                  <a:lnTo>
                    <a:pt x="463" y="10238"/>
                  </a:lnTo>
                  <a:lnTo>
                    <a:pt x="540" y="10186"/>
                  </a:lnTo>
                  <a:lnTo>
                    <a:pt x="592" y="10135"/>
                  </a:lnTo>
                  <a:lnTo>
                    <a:pt x="592" y="10032"/>
                  </a:lnTo>
                  <a:lnTo>
                    <a:pt x="592" y="9363"/>
                  </a:lnTo>
                  <a:lnTo>
                    <a:pt x="669" y="9312"/>
                  </a:lnTo>
                  <a:lnTo>
                    <a:pt x="720" y="9286"/>
                  </a:lnTo>
                  <a:lnTo>
                    <a:pt x="746" y="9209"/>
                  </a:lnTo>
                  <a:lnTo>
                    <a:pt x="772" y="9132"/>
                  </a:lnTo>
                  <a:lnTo>
                    <a:pt x="746" y="9055"/>
                  </a:lnTo>
                  <a:lnTo>
                    <a:pt x="720" y="9003"/>
                  </a:lnTo>
                  <a:lnTo>
                    <a:pt x="669" y="8952"/>
                  </a:lnTo>
                  <a:lnTo>
                    <a:pt x="592" y="8926"/>
                  </a:lnTo>
                  <a:lnTo>
                    <a:pt x="592" y="6714"/>
                  </a:lnTo>
                  <a:lnTo>
                    <a:pt x="669" y="6688"/>
                  </a:lnTo>
                  <a:lnTo>
                    <a:pt x="720" y="6637"/>
                  </a:lnTo>
                  <a:lnTo>
                    <a:pt x="746" y="6560"/>
                  </a:lnTo>
                  <a:lnTo>
                    <a:pt x="772" y="6508"/>
                  </a:lnTo>
                  <a:lnTo>
                    <a:pt x="746" y="6431"/>
                  </a:lnTo>
                  <a:lnTo>
                    <a:pt x="720" y="6354"/>
                  </a:lnTo>
                  <a:lnTo>
                    <a:pt x="669" y="6302"/>
                  </a:lnTo>
                  <a:lnTo>
                    <a:pt x="592" y="6277"/>
                  </a:lnTo>
                  <a:lnTo>
                    <a:pt x="592" y="4064"/>
                  </a:lnTo>
                  <a:lnTo>
                    <a:pt x="669" y="4039"/>
                  </a:lnTo>
                  <a:lnTo>
                    <a:pt x="720" y="3987"/>
                  </a:lnTo>
                  <a:lnTo>
                    <a:pt x="746" y="3936"/>
                  </a:lnTo>
                  <a:lnTo>
                    <a:pt x="772" y="3859"/>
                  </a:lnTo>
                  <a:lnTo>
                    <a:pt x="746" y="3782"/>
                  </a:lnTo>
                  <a:lnTo>
                    <a:pt x="720" y="3704"/>
                  </a:lnTo>
                  <a:lnTo>
                    <a:pt x="669" y="3679"/>
                  </a:lnTo>
                  <a:lnTo>
                    <a:pt x="592" y="3653"/>
                  </a:lnTo>
                  <a:lnTo>
                    <a:pt x="592" y="1415"/>
                  </a:lnTo>
                  <a:lnTo>
                    <a:pt x="669" y="1389"/>
                  </a:lnTo>
                  <a:lnTo>
                    <a:pt x="720" y="1338"/>
                  </a:lnTo>
                  <a:lnTo>
                    <a:pt x="746" y="1286"/>
                  </a:lnTo>
                  <a:lnTo>
                    <a:pt x="772" y="1209"/>
                  </a:lnTo>
                  <a:lnTo>
                    <a:pt x="746" y="1132"/>
                  </a:lnTo>
                  <a:lnTo>
                    <a:pt x="720" y="1081"/>
                  </a:lnTo>
                  <a:lnTo>
                    <a:pt x="669" y="1029"/>
                  </a:lnTo>
                  <a:lnTo>
                    <a:pt x="592" y="1004"/>
                  </a:lnTo>
                  <a:lnTo>
                    <a:pt x="592" y="232"/>
                  </a:lnTo>
                  <a:lnTo>
                    <a:pt x="592" y="155"/>
                  </a:lnTo>
                  <a:lnTo>
                    <a:pt x="540" y="78"/>
                  </a:lnTo>
                  <a:lnTo>
                    <a:pt x="463" y="26"/>
                  </a:lnTo>
                  <a:lnTo>
                    <a:pt x="386"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1912650" y="830875"/>
              <a:ext cx="83625" cy="43750"/>
            </a:xfrm>
            <a:custGeom>
              <a:avLst/>
              <a:gdLst/>
              <a:ahLst/>
              <a:cxnLst/>
              <a:rect l="l" t="t" r="r" b="b"/>
              <a:pathLst>
                <a:path w="3345" h="1750" extrusionOk="0">
                  <a:moveTo>
                    <a:pt x="2907" y="412"/>
                  </a:moveTo>
                  <a:lnTo>
                    <a:pt x="2907" y="1313"/>
                  </a:lnTo>
                  <a:lnTo>
                    <a:pt x="437" y="1313"/>
                  </a:lnTo>
                  <a:lnTo>
                    <a:pt x="437" y="412"/>
                  </a:lnTo>
                  <a:close/>
                  <a:moveTo>
                    <a:pt x="309" y="1"/>
                  </a:moveTo>
                  <a:lnTo>
                    <a:pt x="232" y="26"/>
                  </a:lnTo>
                  <a:lnTo>
                    <a:pt x="103" y="104"/>
                  </a:lnTo>
                  <a:lnTo>
                    <a:pt x="26" y="232"/>
                  </a:lnTo>
                  <a:lnTo>
                    <a:pt x="0" y="309"/>
                  </a:lnTo>
                  <a:lnTo>
                    <a:pt x="0" y="387"/>
                  </a:lnTo>
                  <a:lnTo>
                    <a:pt x="0" y="1364"/>
                  </a:lnTo>
                  <a:lnTo>
                    <a:pt x="0" y="1441"/>
                  </a:lnTo>
                  <a:lnTo>
                    <a:pt x="26" y="1518"/>
                  </a:lnTo>
                  <a:lnTo>
                    <a:pt x="103" y="1647"/>
                  </a:lnTo>
                  <a:lnTo>
                    <a:pt x="232" y="1724"/>
                  </a:lnTo>
                  <a:lnTo>
                    <a:pt x="309" y="1750"/>
                  </a:lnTo>
                  <a:lnTo>
                    <a:pt x="3035" y="1750"/>
                  </a:lnTo>
                  <a:lnTo>
                    <a:pt x="3113" y="1724"/>
                  </a:lnTo>
                  <a:lnTo>
                    <a:pt x="3241" y="1647"/>
                  </a:lnTo>
                  <a:lnTo>
                    <a:pt x="3318" y="1518"/>
                  </a:lnTo>
                  <a:lnTo>
                    <a:pt x="3344" y="1441"/>
                  </a:lnTo>
                  <a:lnTo>
                    <a:pt x="3344" y="1364"/>
                  </a:lnTo>
                  <a:lnTo>
                    <a:pt x="3344" y="387"/>
                  </a:lnTo>
                  <a:lnTo>
                    <a:pt x="3344" y="309"/>
                  </a:lnTo>
                  <a:lnTo>
                    <a:pt x="3318" y="232"/>
                  </a:lnTo>
                  <a:lnTo>
                    <a:pt x="3241" y="104"/>
                  </a:lnTo>
                  <a:lnTo>
                    <a:pt x="3113" y="26"/>
                  </a:lnTo>
                  <a:lnTo>
                    <a:pt x="303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1845125" y="904825"/>
              <a:ext cx="28325" cy="10975"/>
            </a:xfrm>
            <a:custGeom>
              <a:avLst/>
              <a:gdLst/>
              <a:ahLst/>
              <a:cxnLst/>
              <a:rect l="l" t="t" r="r" b="b"/>
              <a:pathLst>
                <a:path w="1133" h="439" extrusionOk="0">
                  <a:moveTo>
                    <a:pt x="232" y="1"/>
                  </a:moveTo>
                  <a:lnTo>
                    <a:pt x="129" y="27"/>
                  </a:lnTo>
                  <a:lnTo>
                    <a:pt x="77" y="52"/>
                  </a:lnTo>
                  <a:lnTo>
                    <a:pt x="26" y="129"/>
                  </a:lnTo>
                  <a:lnTo>
                    <a:pt x="0" y="207"/>
                  </a:lnTo>
                  <a:lnTo>
                    <a:pt x="26" y="309"/>
                  </a:lnTo>
                  <a:lnTo>
                    <a:pt x="77" y="361"/>
                  </a:lnTo>
                  <a:lnTo>
                    <a:pt x="129" y="412"/>
                  </a:lnTo>
                  <a:lnTo>
                    <a:pt x="232" y="438"/>
                  </a:lnTo>
                  <a:lnTo>
                    <a:pt x="926" y="438"/>
                  </a:lnTo>
                  <a:lnTo>
                    <a:pt x="1003" y="412"/>
                  </a:lnTo>
                  <a:lnTo>
                    <a:pt x="1081" y="361"/>
                  </a:lnTo>
                  <a:lnTo>
                    <a:pt x="1132" y="309"/>
                  </a:lnTo>
                  <a:lnTo>
                    <a:pt x="1132" y="207"/>
                  </a:lnTo>
                  <a:lnTo>
                    <a:pt x="1132" y="129"/>
                  </a:lnTo>
                  <a:lnTo>
                    <a:pt x="1081" y="52"/>
                  </a:lnTo>
                  <a:lnTo>
                    <a:pt x="1003" y="27"/>
                  </a:lnTo>
                  <a:lnTo>
                    <a:pt x="926"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1845125" y="922200"/>
              <a:ext cx="28325" cy="10950"/>
            </a:xfrm>
            <a:custGeom>
              <a:avLst/>
              <a:gdLst/>
              <a:ahLst/>
              <a:cxnLst/>
              <a:rect l="l" t="t" r="r" b="b"/>
              <a:pathLst>
                <a:path w="1133" h="438" extrusionOk="0">
                  <a:moveTo>
                    <a:pt x="129" y="0"/>
                  </a:moveTo>
                  <a:lnTo>
                    <a:pt x="77" y="52"/>
                  </a:lnTo>
                  <a:lnTo>
                    <a:pt x="26" y="129"/>
                  </a:lnTo>
                  <a:lnTo>
                    <a:pt x="0" y="206"/>
                  </a:lnTo>
                  <a:lnTo>
                    <a:pt x="26" y="283"/>
                  </a:lnTo>
                  <a:lnTo>
                    <a:pt x="77" y="360"/>
                  </a:lnTo>
                  <a:lnTo>
                    <a:pt x="129" y="412"/>
                  </a:lnTo>
                  <a:lnTo>
                    <a:pt x="232" y="438"/>
                  </a:lnTo>
                  <a:lnTo>
                    <a:pt x="926" y="438"/>
                  </a:lnTo>
                  <a:lnTo>
                    <a:pt x="1003" y="412"/>
                  </a:lnTo>
                  <a:lnTo>
                    <a:pt x="1081" y="360"/>
                  </a:lnTo>
                  <a:lnTo>
                    <a:pt x="1132" y="283"/>
                  </a:lnTo>
                  <a:lnTo>
                    <a:pt x="1132" y="206"/>
                  </a:lnTo>
                  <a:lnTo>
                    <a:pt x="1132" y="129"/>
                  </a:lnTo>
                  <a:lnTo>
                    <a:pt x="1081" y="52"/>
                  </a:lnTo>
                  <a:lnTo>
                    <a:pt x="100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1912650" y="896475"/>
              <a:ext cx="83625" cy="44400"/>
            </a:xfrm>
            <a:custGeom>
              <a:avLst/>
              <a:gdLst/>
              <a:ahLst/>
              <a:cxnLst/>
              <a:rect l="l" t="t" r="r" b="b"/>
              <a:pathLst>
                <a:path w="3345" h="1776" extrusionOk="0">
                  <a:moveTo>
                    <a:pt x="2907" y="438"/>
                  </a:moveTo>
                  <a:lnTo>
                    <a:pt x="2907" y="1338"/>
                  </a:lnTo>
                  <a:lnTo>
                    <a:pt x="437" y="1338"/>
                  </a:lnTo>
                  <a:lnTo>
                    <a:pt x="437" y="438"/>
                  </a:lnTo>
                  <a:close/>
                  <a:moveTo>
                    <a:pt x="386" y="0"/>
                  </a:moveTo>
                  <a:lnTo>
                    <a:pt x="309" y="26"/>
                  </a:lnTo>
                  <a:lnTo>
                    <a:pt x="232" y="26"/>
                  </a:lnTo>
                  <a:lnTo>
                    <a:pt x="103" y="129"/>
                  </a:lnTo>
                  <a:lnTo>
                    <a:pt x="26" y="258"/>
                  </a:lnTo>
                  <a:lnTo>
                    <a:pt x="0" y="309"/>
                  </a:lnTo>
                  <a:lnTo>
                    <a:pt x="0" y="412"/>
                  </a:lnTo>
                  <a:lnTo>
                    <a:pt x="0" y="1389"/>
                  </a:lnTo>
                  <a:lnTo>
                    <a:pt x="0" y="1467"/>
                  </a:lnTo>
                  <a:lnTo>
                    <a:pt x="26" y="1544"/>
                  </a:lnTo>
                  <a:lnTo>
                    <a:pt x="103" y="1672"/>
                  </a:lnTo>
                  <a:lnTo>
                    <a:pt x="232" y="1750"/>
                  </a:lnTo>
                  <a:lnTo>
                    <a:pt x="309" y="1775"/>
                  </a:lnTo>
                  <a:lnTo>
                    <a:pt x="3035" y="1775"/>
                  </a:lnTo>
                  <a:lnTo>
                    <a:pt x="3113" y="1750"/>
                  </a:lnTo>
                  <a:lnTo>
                    <a:pt x="3241" y="1672"/>
                  </a:lnTo>
                  <a:lnTo>
                    <a:pt x="3318" y="1544"/>
                  </a:lnTo>
                  <a:lnTo>
                    <a:pt x="3344" y="1467"/>
                  </a:lnTo>
                  <a:lnTo>
                    <a:pt x="3344" y="1389"/>
                  </a:lnTo>
                  <a:lnTo>
                    <a:pt x="3344" y="412"/>
                  </a:lnTo>
                  <a:lnTo>
                    <a:pt x="3344" y="309"/>
                  </a:lnTo>
                  <a:lnTo>
                    <a:pt x="3318" y="258"/>
                  </a:lnTo>
                  <a:lnTo>
                    <a:pt x="3241" y="129"/>
                  </a:lnTo>
                  <a:lnTo>
                    <a:pt x="3113" y="26"/>
                  </a:lnTo>
                  <a:lnTo>
                    <a:pt x="3035" y="26"/>
                  </a:lnTo>
                  <a:lnTo>
                    <a:pt x="2958"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1845125" y="971075"/>
              <a:ext cx="28325" cy="10950"/>
            </a:xfrm>
            <a:custGeom>
              <a:avLst/>
              <a:gdLst/>
              <a:ahLst/>
              <a:cxnLst/>
              <a:rect l="l" t="t" r="r" b="b"/>
              <a:pathLst>
                <a:path w="1133" h="438" extrusionOk="0">
                  <a:moveTo>
                    <a:pt x="129" y="0"/>
                  </a:moveTo>
                  <a:lnTo>
                    <a:pt x="77" y="52"/>
                  </a:lnTo>
                  <a:lnTo>
                    <a:pt x="26" y="129"/>
                  </a:lnTo>
                  <a:lnTo>
                    <a:pt x="0" y="206"/>
                  </a:lnTo>
                  <a:lnTo>
                    <a:pt x="26" y="309"/>
                  </a:lnTo>
                  <a:lnTo>
                    <a:pt x="77" y="360"/>
                  </a:lnTo>
                  <a:lnTo>
                    <a:pt x="129" y="412"/>
                  </a:lnTo>
                  <a:lnTo>
                    <a:pt x="232" y="437"/>
                  </a:lnTo>
                  <a:lnTo>
                    <a:pt x="926" y="437"/>
                  </a:lnTo>
                  <a:lnTo>
                    <a:pt x="1003" y="412"/>
                  </a:lnTo>
                  <a:lnTo>
                    <a:pt x="1081" y="360"/>
                  </a:lnTo>
                  <a:lnTo>
                    <a:pt x="1132" y="309"/>
                  </a:lnTo>
                  <a:lnTo>
                    <a:pt x="1132" y="206"/>
                  </a:lnTo>
                  <a:lnTo>
                    <a:pt x="1132" y="129"/>
                  </a:lnTo>
                  <a:lnTo>
                    <a:pt x="1081" y="52"/>
                  </a:lnTo>
                  <a:lnTo>
                    <a:pt x="100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1845125" y="987775"/>
              <a:ext cx="28325" cy="10975"/>
            </a:xfrm>
            <a:custGeom>
              <a:avLst/>
              <a:gdLst/>
              <a:ahLst/>
              <a:cxnLst/>
              <a:rect l="l" t="t" r="r" b="b"/>
              <a:pathLst>
                <a:path w="1133" h="439" extrusionOk="0">
                  <a:moveTo>
                    <a:pt x="232" y="1"/>
                  </a:moveTo>
                  <a:lnTo>
                    <a:pt x="129" y="27"/>
                  </a:lnTo>
                  <a:lnTo>
                    <a:pt x="77" y="78"/>
                  </a:lnTo>
                  <a:lnTo>
                    <a:pt x="26" y="155"/>
                  </a:lnTo>
                  <a:lnTo>
                    <a:pt x="0" y="232"/>
                  </a:lnTo>
                  <a:lnTo>
                    <a:pt x="26" y="310"/>
                  </a:lnTo>
                  <a:lnTo>
                    <a:pt x="77" y="387"/>
                  </a:lnTo>
                  <a:lnTo>
                    <a:pt x="129" y="438"/>
                  </a:lnTo>
                  <a:lnTo>
                    <a:pt x="1003" y="438"/>
                  </a:lnTo>
                  <a:lnTo>
                    <a:pt x="1081" y="387"/>
                  </a:lnTo>
                  <a:lnTo>
                    <a:pt x="1132" y="310"/>
                  </a:lnTo>
                  <a:lnTo>
                    <a:pt x="1132" y="232"/>
                  </a:lnTo>
                  <a:lnTo>
                    <a:pt x="1132" y="155"/>
                  </a:lnTo>
                  <a:lnTo>
                    <a:pt x="1081" y="78"/>
                  </a:lnTo>
                  <a:lnTo>
                    <a:pt x="1003" y="27"/>
                  </a:lnTo>
                  <a:lnTo>
                    <a:pt x="926"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1845125" y="1037300"/>
              <a:ext cx="28325" cy="10325"/>
            </a:xfrm>
            <a:custGeom>
              <a:avLst/>
              <a:gdLst/>
              <a:ahLst/>
              <a:cxnLst/>
              <a:rect l="l" t="t" r="r" b="b"/>
              <a:pathLst>
                <a:path w="1133" h="413" extrusionOk="0">
                  <a:moveTo>
                    <a:pt x="129" y="1"/>
                  </a:moveTo>
                  <a:lnTo>
                    <a:pt x="77" y="52"/>
                  </a:lnTo>
                  <a:lnTo>
                    <a:pt x="26" y="129"/>
                  </a:lnTo>
                  <a:lnTo>
                    <a:pt x="0" y="206"/>
                  </a:lnTo>
                  <a:lnTo>
                    <a:pt x="26" y="284"/>
                  </a:lnTo>
                  <a:lnTo>
                    <a:pt x="77" y="361"/>
                  </a:lnTo>
                  <a:lnTo>
                    <a:pt x="129" y="412"/>
                  </a:lnTo>
                  <a:lnTo>
                    <a:pt x="1003" y="412"/>
                  </a:lnTo>
                  <a:lnTo>
                    <a:pt x="1081" y="361"/>
                  </a:lnTo>
                  <a:lnTo>
                    <a:pt x="1132" y="284"/>
                  </a:lnTo>
                  <a:lnTo>
                    <a:pt x="1132" y="206"/>
                  </a:lnTo>
                  <a:lnTo>
                    <a:pt x="1132" y="129"/>
                  </a:lnTo>
                  <a:lnTo>
                    <a:pt x="1081" y="52"/>
                  </a:lnTo>
                  <a:lnTo>
                    <a:pt x="1003"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1845125" y="1054025"/>
              <a:ext cx="28325" cy="10950"/>
            </a:xfrm>
            <a:custGeom>
              <a:avLst/>
              <a:gdLst/>
              <a:ahLst/>
              <a:cxnLst/>
              <a:rect l="l" t="t" r="r" b="b"/>
              <a:pathLst>
                <a:path w="1133" h="438" extrusionOk="0">
                  <a:moveTo>
                    <a:pt x="232" y="0"/>
                  </a:moveTo>
                  <a:lnTo>
                    <a:pt x="129" y="26"/>
                  </a:lnTo>
                  <a:lnTo>
                    <a:pt x="77" y="78"/>
                  </a:lnTo>
                  <a:lnTo>
                    <a:pt x="26" y="129"/>
                  </a:lnTo>
                  <a:lnTo>
                    <a:pt x="0" y="232"/>
                  </a:lnTo>
                  <a:lnTo>
                    <a:pt x="26" y="309"/>
                  </a:lnTo>
                  <a:lnTo>
                    <a:pt x="77" y="386"/>
                  </a:lnTo>
                  <a:lnTo>
                    <a:pt x="129" y="412"/>
                  </a:lnTo>
                  <a:lnTo>
                    <a:pt x="232" y="438"/>
                  </a:lnTo>
                  <a:lnTo>
                    <a:pt x="926" y="438"/>
                  </a:lnTo>
                  <a:lnTo>
                    <a:pt x="1003" y="412"/>
                  </a:lnTo>
                  <a:lnTo>
                    <a:pt x="1081" y="386"/>
                  </a:lnTo>
                  <a:lnTo>
                    <a:pt x="1132" y="309"/>
                  </a:lnTo>
                  <a:lnTo>
                    <a:pt x="1132" y="232"/>
                  </a:lnTo>
                  <a:lnTo>
                    <a:pt x="1132" y="129"/>
                  </a:lnTo>
                  <a:lnTo>
                    <a:pt x="1081" y="78"/>
                  </a:lnTo>
                  <a:lnTo>
                    <a:pt x="1003" y="26"/>
                  </a:lnTo>
                  <a:lnTo>
                    <a:pt x="926"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1912650" y="1028950"/>
              <a:ext cx="83625" cy="44400"/>
            </a:xfrm>
            <a:custGeom>
              <a:avLst/>
              <a:gdLst/>
              <a:ahLst/>
              <a:cxnLst/>
              <a:rect l="l" t="t" r="r" b="b"/>
              <a:pathLst>
                <a:path w="3345" h="1776" extrusionOk="0">
                  <a:moveTo>
                    <a:pt x="2907" y="437"/>
                  </a:moveTo>
                  <a:lnTo>
                    <a:pt x="2907" y="1338"/>
                  </a:lnTo>
                  <a:lnTo>
                    <a:pt x="437" y="1338"/>
                  </a:lnTo>
                  <a:lnTo>
                    <a:pt x="437" y="437"/>
                  </a:lnTo>
                  <a:close/>
                  <a:moveTo>
                    <a:pt x="309" y="0"/>
                  </a:moveTo>
                  <a:lnTo>
                    <a:pt x="232" y="26"/>
                  </a:lnTo>
                  <a:lnTo>
                    <a:pt x="103" y="103"/>
                  </a:lnTo>
                  <a:lnTo>
                    <a:pt x="26" y="232"/>
                  </a:lnTo>
                  <a:lnTo>
                    <a:pt x="0" y="309"/>
                  </a:lnTo>
                  <a:lnTo>
                    <a:pt x="0" y="386"/>
                  </a:lnTo>
                  <a:lnTo>
                    <a:pt x="0" y="1389"/>
                  </a:lnTo>
                  <a:lnTo>
                    <a:pt x="0" y="1466"/>
                  </a:lnTo>
                  <a:lnTo>
                    <a:pt x="26" y="1518"/>
                  </a:lnTo>
                  <a:lnTo>
                    <a:pt x="103" y="1646"/>
                  </a:lnTo>
                  <a:lnTo>
                    <a:pt x="232" y="1749"/>
                  </a:lnTo>
                  <a:lnTo>
                    <a:pt x="309" y="1749"/>
                  </a:lnTo>
                  <a:lnTo>
                    <a:pt x="386" y="1775"/>
                  </a:lnTo>
                  <a:lnTo>
                    <a:pt x="2958" y="1775"/>
                  </a:lnTo>
                  <a:lnTo>
                    <a:pt x="3035" y="1749"/>
                  </a:lnTo>
                  <a:lnTo>
                    <a:pt x="3113" y="1749"/>
                  </a:lnTo>
                  <a:lnTo>
                    <a:pt x="3241" y="1646"/>
                  </a:lnTo>
                  <a:lnTo>
                    <a:pt x="3318" y="1518"/>
                  </a:lnTo>
                  <a:lnTo>
                    <a:pt x="3344" y="1466"/>
                  </a:lnTo>
                  <a:lnTo>
                    <a:pt x="3344" y="1389"/>
                  </a:lnTo>
                  <a:lnTo>
                    <a:pt x="3344" y="386"/>
                  </a:lnTo>
                  <a:lnTo>
                    <a:pt x="3344" y="309"/>
                  </a:lnTo>
                  <a:lnTo>
                    <a:pt x="3318" y="232"/>
                  </a:lnTo>
                  <a:lnTo>
                    <a:pt x="3241" y="103"/>
                  </a:lnTo>
                  <a:lnTo>
                    <a:pt x="3113" y="26"/>
                  </a:lnTo>
                  <a:lnTo>
                    <a:pt x="3035"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1819400" y="774925"/>
              <a:ext cx="196800" cy="321575"/>
            </a:xfrm>
            <a:custGeom>
              <a:avLst/>
              <a:gdLst/>
              <a:ahLst/>
              <a:cxnLst/>
              <a:rect l="l" t="t" r="r" b="b"/>
              <a:pathLst>
                <a:path w="7872" h="12863" extrusionOk="0">
                  <a:moveTo>
                    <a:pt x="155" y="1"/>
                  </a:moveTo>
                  <a:lnTo>
                    <a:pt x="78" y="52"/>
                  </a:lnTo>
                  <a:lnTo>
                    <a:pt x="26" y="130"/>
                  </a:lnTo>
                  <a:lnTo>
                    <a:pt x="0" y="207"/>
                  </a:lnTo>
                  <a:lnTo>
                    <a:pt x="0" y="12631"/>
                  </a:lnTo>
                  <a:lnTo>
                    <a:pt x="26" y="12733"/>
                  </a:lnTo>
                  <a:lnTo>
                    <a:pt x="78" y="12785"/>
                  </a:lnTo>
                  <a:lnTo>
                    <a:pt x="155" y="12836"/>
                  </a:lnTo>
                  <a:lnTo>
                    <a:pt x="232" y="12862"/>
                  </a:lnTo>
                  <a:lnTo>
                    <a:pt x="7666" y="12862"/>
                  </a:lnTo>
                  <a:lnTo>
                    <a:pt x="7743" y="12836"/>
                  </a:lnTo>
                  <a:lnTo>
                    <a:pt x="7820" y="12785"/>
                  </a:lnTo>
                  <a:lnTo>
                    <a:pt x="7846" y="12733"/>
                  </a:lnTo>
                  <a:lnTo>
                    <a:pt x="7871" y="12631"/>
                  </a:lnTo>
                  <a:lnTo>
                    <a:pt x="7871" y="11576"/>
                  </a:lnTo>
                  <a:lnTo>
                    <a:pt x="7846" y="11499"/>
                  </a:lnTo>
                  <a:lnTo>
                    <a:pt x="7820" y="11422"/>
                  </a:lnTo>
                  <a:lnTo>
                    <a:pt x="7743" y="11370"/>
                  </a:lnTo>
                  <a:lnTo>
                    <a:pt x="7563" y="11370"/>
                  </a:lnTo>
                  <a:lnTo>
                    <a:pt x="7511" y="11422"/>
                  </a:lnTo>
                  <a:lnTo>
                    <a:pt x="7460" y="11499"/>
                  </a:lnTo>
                  <a:lnTo>
                    <a:pt x="7434" y="11576"/>
                  </a:lnTo>
                  <a:lnTo>
                    <a:pt x="7434" y="12425"/>
                  </a:lnTo>
                  <a:lnTo>
                    <a:pt x="438" y="12425"/>
                  </a:lnTo>
                  <a:lnTo>
                    <a:pt x="438" y="438"/>
                  </a:lnTo>
                  <a:lnTo>
                    <a:pt x="7434" y="438"/>
                  </a:lnTo>
                  <a:lnTo>
                    <a:pt x="7434" y="10701"/>
                  </a:lnTo>
                  <a:lnTo>
                    <a:pt x="7460" y="10804"/>
                  </a:lnTo>
                  <a:lnTo>
                    <a:pt x="7511" y="10856"/>
                  </a:lnTo>
                  <a:lnTo>
                    <a:pt x="7563" y="10907"/>
                  </a:lnTo>
                  <a:lnTo>
                    <a:pt x="7666" y="10933"/>
                  </a:lnTo>
                  <a:lnTo>
                    <a:pt x="7743" y="10907"/>
                  </a:lnTo>
                  <a:lnTo>
                    <a:pt x="7820" y="10856"/>
                  </a:lnTo>
                  <a:lnTo>
                    <a:pt x="7846" y="10804"/>
                  </a:lnTo>
                  <a:lnTo>
                    <a:pt x="7871" y="10701"/>
                  </a:lnTo>
                  <a:lnTo>
                    <a:pt x="7871" y="207"/>
                  </a:lnTo>
                  <a:lnTo>
                    <a:pt x="7846" y="130"/>
                  </a:lnTo>
                  <a:lnTo>
                    <a:pt x="7820" y="52"/>
                  </a:lnTo>
                  <a:lnTo>
                    <a:pt x="7743"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1912650" y="962700"/>
              <a:ext cx="83625" cy="44400"/>
            </a:xfrm>
            <a:custGeom>
              <a:avLst/>
              <a:gdLst/>
              <a:ahLst/>
              <a:cxnLst/>
              <a:rect l="l" t="t" r="r" b="b"/>
              <a:pathLst>
                <a:path w="3345" h="1776" extrusionOk="0">
                  <a:moveTo>
                    <a:pt x="309" y="1"/>
                  </a:moveTo>
                  <a:lnTo>
                    <a:pt x="232" y="27"/>
                  </a:lnTo>
                  <a:lnTo>
                    <a:pt x="103" y="129"/>
                  </a:lnTo>
                  <a:lnTo>
                    <a:pt x="26" y="232"/>
                  </a:lnTo>
                  <a:lnTo>
                    <a:pt x="0" y="309"/>
                  </a:lnTo>
                  <a:lnTo>
                    <a:pt x="0" y="387"/>
                  </a:lnTo>
                  <a:lnTo>
                    <a:pt x="0" y="1390"/>
                  </a:lnTo>
                  <a:lnTo>
                    <a:pt x="0" y="1467"/>
                  </a:lnTo>
                  <a:lnTo>
                    <a:pt x="26" y="1544"/>
                  </a:lnTo>
                  <a:lnTo>
                    <a:pt x="103" y="1673"/>
                  </a:lnTo>
                  <a:lnTo>
                    <a:pt x="232" y="1750"/>
                  </a:lnTo>
                  <a:lnTo>
                    <a:pt x="309" y="1776"/>
                  </a:lnTo>
                  <a:lnTo>
                    <a:pt x="3035" y="1776"/>
                  </a:lnTo>
                  <a:lnTo>
                    <a:pt x="3113" y="1750"/>
                  </a:lnTo>
                  <a:lnTo>
                    <a:pt x="3241" y="1673"/>
                  </a:lnTo>
                  <a:lnTo>
                    <a:pt x="3318" y="1544"/>
                  </a:lnTo>
                  <a:lnTo>
                    <a:pt x="3344" y="1467"/>
                  </a:lnTo>
                  <a:lnTo>
                    <a:pt x="3344" y="1390"/>
                  </a:lnTo>
                  <a:lnTo>
                    <a:pt x="3344" y="387"/>
                  </a:lnTo>
                  <a:lnTo>
                    <a:pt x="3344" y="309"/>
                  </a:lnTo>
                  <a:lnTo>
                    <a:pt x="3318" y="232"/>
                  </a:lnTo>
                  <a:lnTo>
                    <a:pt x="3241" y="129"/>
                  </a:lnTo>
                  <a:lnTo>
                    <a:pt x="3113" y="27"/>
                  </a:lnTo>
                  <a:lnTo>
                    <a:pt x="3035" y="1"/>
                  </a:lnTo>
                  <a:lnTo>
                    <a:pt x="2006" y="1"/>
                  </a:lnTo>
                  <a:lnTo>
                    <a:pt x="1904" y="27"/>
                  </a:lnTo>
                  <a:lnTo>
                    <a:pt x="1852" y="78"/>
                  </a:lnTo>
                  <a:lnTo>
                    <a:pt x="1801" y="129"/>
                  </a:lnTo>
                  <a:lnTo>
                    <a:pt x="1775" y="232"/>
                  </a:lnTo>
                  <a:lnTo>
                    <a:pt x="1801" y="309"/>
                  </a:lnTo>
                  <a:lnTo>
                    <a:pt x="1852" y="387"/>
                  </a:lnTo>
                  <a:lnTo>
                    <a:pt x="1904" y="412"/>
                  </a:lnTo>
                  <a:lnTo>
                    <a:pt x="2006" y="438"/>
                  </a:lnTo>
                  <a:lnTo>
                    <a:pt x="2907" y="438"/>
                  </a:lnTo>
                  <a:lnTo>
                    <a:pt x="2907" y="1338"/>
                  </a:lnTo>
                  <a:lnTo>
                    <a:pt x="437" y="1338"/>
                  </a:lnTo>
                  <a:lnTo>
                    <a:pt x="437" y="438"/>
                  </a:lnTo>
                  <a:lnTo>
                    <a:pt x="1132" y="438"/>
                  </a:lnTo>
                  <a:lnTo>
                    <a:pt x="1209" y="412"/>
                  </a:lnTo>
                  <a:lnTo>
                    <a:pt x="1286" y="387"/>
                  </a:lnTo>
                  <a:lnTo>
                    <a:pt x="1338" y="309"/>
                  </a:lnTo>
                  <a:lnTo>
                    <a:pt x="1338" y="232"/>
                  </a:lnTo>
                  <a:lnTo>
                    <a:pt x="1338" y="129"/>
                  </a:lnTo>
                  <a:lnTo>
                    <a:pt x="1286" y="78"/>
                  </a:lnTo>
                  <a:lnTo>
                    <a:pt x="1209" y="27"/>
                  </a:lnTo>
                  <a:lnTo>
                    <a:pt x="1132"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1794325" y="749225"/>
              <a:ext cx="247600" cy="372350"/>
            </a:xfrm>
            <a:custGeom>
              <a:avLst/>
              <a:gdLst/>
              <a:ahLst/>
              <a:cxnLst/>
              <a:rect l="l" t="t" r="r" b="b"/>
              <a:pathLst>
                <a:path w="9904" h="14894" extrusionOk="0">
                  <a:moveTo>
                    <a:pt x="746" y="0"/>
                  </a:moveTo>
                  <a:lnTo>
                    <a:pt x="592" y="26"/>
                  </a:lnTo>
                  <a:lnTo>
                    <a:pt x="437" y="51"/>
                  </a:lnTo>
                  <a:lnTo>
                    <a:pt x="309" y="129"/>
                  </a:lnTo>
                  <a:lnTo>
                    <a:pt x="206" y="232"/>
                  </a:lnTo>
                  <a:lnTo>
                    <a:pt x="129" y="334"/>
                  </a:lnTo>
                  <a:lnTo>
                    <a:pt x="52" y="463"/>
                  </a:lnTo>
                  <a:lnTo>
                    <a:pt x="0" y="592"/>
                  </a:lnTo>
                  <a:lnTo>
                    <a:pt x="0" y="746"/>
                  </a:lnTo>
                  <a:lnTo>
                    <a:pt x="0" y="14147"/>
                  </a:lnTo>
                  <a:lnTo>
                    <a:pt x="0" y="14302"/>
                  </a:lnTo>
                  <a:lnTo>
                    <a:pt x="52" y="14456"/>
                  </a:lnTo>
                  <a:lnTo>
                    <a:pt x="129" y="14585"/>
                  </a:lnTo>
                  <a:lnTo>
                    <a:pt x="206" y="14687"/>
                  </a:lnTo>
                  <a:lnTo>
                    <a:pt x="309" y="14765"/>
                  </a:lnTo>
                  <a:lnTo>
                    <a:pt x="437" y="14842"/>
                  </a:lnTo>
                  <a:lnTo>
                    <a:pt x="592" y="14893"/>
                  </a:lnTo>
                  <a:lnTo>
                    <a:pt x="9312" y="14893"/>
                  </a:lnTo>
                  <a:lnTo>
                    <a:pt x="9440" y="14842"/>
                  </a:lnTo>
                  <a:lnTo>
                    <a:pt x="9569" y="14765"/>
                  </a:lnTo>
                  <a:lnTo>
                    <a:pt x="9672" y="14687"/>
                  </a:lnTo>
                  <a:lnTo>
                    <a:pt x="9775" y="14585"/>
                  </a:lnTo>
                  <a:lnTo>
                    <a:pt x="9826" y="14456"/>
                  </a:lnTo>
                  <a:lnTo>
                    <a:pt x="9878" y="14302"/>
                  </a:lnTo>
                  <a:lnTo>
                    <a:pt x="9903" y="14147"/>
                  </a:lnTo>
                  <a:lnTo>
                    <a:pt x="9903" y="746"/>
                  </a:lnTo>
                  <a:lnTo>
                    <a:pt x="9878" y="592"/>
                  </a:lnTo>
                  <a:lnTo>
                    <a:pt x="9826" y="463"/>
                  </a:lnTo>
                  <a:lnTo>
                    <a:pt x="9775" y="334"/>
                  </a:lnTo>
                  <a:lnTo>
                    <a:pt x="9672" y="232"/>
                  </a:lnTo>
                  <a:lnTo>
                    <a:pt x="9569" y="129"/>
                  </a:lnTo>
                  <a:lnTo>
                    <a:pt x="9440" y="51"/>
                  </a:lnTo>
                  <a:lnTo>
                    <a:pt x="9312" y="26"/>
                  </a:lnTo>
                  <a:lnTo>
                    <a:pt x="9157" y="0"/>
                  </a:lnTo>
                  <a:lnTo>
                    <a:pt x="2470" y="0"/>
                  </a:lnTo>
                  <a:lnTo>
                    <a:pt x="2392" y="26"/>
                  </a:lnTo>
                  <a:lnTo>
                    <a:pt x="2315" y="77"/>
                  </a:lnTo>
                  <a:lnTo>
                    <a:pt x="2264" y="129"/>
                  </a:lnTo>
                  <a:lnTo>
                    <a:pt x="2238" y="232"/>
                  </a:lnTo>
                  <a:lnTo>
                    <a:pt x="2264" y="309"/>
                  </a:lnTo>
                  <a:lnTo>
                    <a:pt x="2315" y="386"/>
                  </a:lnTo>
                  <a:lnTo>
                    <a:pt x="2392" y="412"/>
                  </a:lnTo>
                  <a:lnTo>
                    <a:pt x="2470" y="437"/>
                  </a:lnTo>
                  <a:lnTo>
                    <a:pt x="9157" y="437"/>
                  </a:lnTo>
                  <a:lnTo>
                    <a:pt x="9286" y="463"/>
                  </a:lnTo>
                  <a:lnTo>
                    <a:pt x="9363" y="540"/>
                  </a:lnTo>
                  <a:lnTo>
                    <a:pt x="9440" y="617"/>
                  </a:lnTo>
                  <a:lnTo>
                    <a:pt x="9466" y="746"/>
                  </a:lnTo>
                  <a:lnTo>
                    <a:pt x="9466" y="14147"/>
                  </a:lnTo>
                  <a:lnTo>
                    <a:pt x="9440" y="14276"/>
                  </a:lnTo>
                  <a:lnTo>
                    <a:pt x="9363" y="14379"/>
                  </a:lnTo>
                  <a:lnTo>
                    <a:pt x="9286" y="14430"/>
                  </a:lnTo>
                  <a:lnTo>
                    <a:pt x="9157" y="14456"/>
                  </a:lnTo>
                  <a:lnTo>
                    <a:pt x="746" y="14456"/>
                  </a:lnTo>
                  <a:lnTo>
                    <a:pt x="618" y="14430"/>
                  </a:lnTo>
                  <a:lnTo>
                    <a:pt x="515" y="14379"/>
                  </a:lnTo>
                  <a:lnTo>
                    <a:pt x="463" y="14276"/>
                  </a:lnTo>
                  <a:lnTo>
                    <a:pt x="437" y="14147"/>
                  </a:lnTo>
                  <a:lnTo>
                    <a:pt x="437" y="746"/>
                  </a:lnTo>
                  <a:lnTo>
                    <a:pt x="463" y="617"/>
                  </a:lnTo>
                  <a:lnTo>
                    <a:pt x="515" y="540"/>
                  </a:lnTo>
                  <a:lnTo>
                    <a:pt x="618" y="463"/>
                  </a:lnTo>
                  <a:lnTo>
                    <a:pt x="746" y="437"/>
                  </a:lnTo>
                  <a:lnTo>
                    <a:pt x="1595" y="437"/>
                  </a:lnTo>
                  <a:lnTo>
                    <a:pt x="1672" y="412"/>
                  </a:lnTo>
                  <a:lnTo>
                    <a:pt x="1749" y="386"/>
                  </a:lnTo>
                  <a:lnTo>
                    <a:pt x="1801" y="309"/>
                  </a:lnTo>
                  <a:lnTo>
                    <a:pt x="1801" y="232"/>
                  </a:lnTo>
                  <a:lnTo>
                    <a:pt x="1801" y="129"/>
                  </a:lnTo>
                  <a:lnTo>
                    <a:pt x="1749" y="77"/>
                  </a:lnTo>
                  <a:lnTo>
                    <a:pt x="1672" y="26"/>
                  </a:lnTo>
                  <a:lnTo>
                    <a:pt x="1595"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32"/>
          <p:cNvGrpSpPr/>
          <p:nvPr/>
        </p:nvGrpSpPr>
        <p:grpSpPr>
          <a:xfrm flipH="1">
            <a:off x="4271850" y="222639"/>
            <a:ext cx="600300" cy="143100"/>
            <a:chOff x="2985700" y="316300"/>
            <a:chExt cx="600300" cy="143100"/>
          </a:xfrm>
        </p:grpSpPr>
        <p:sp>
          <p:nvSpPr>
            <p:cNvPr id="545" name="Google Shape;545;p32"/>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reeform 8">
            <a:extLst>
              <a:ext uri="{FF2B5EF4-FFF2-40B4-BE49-F238E27FC236}">
                <a16:creationId xmlns:a16="http://schemas.microsoft.com/office/drawing/2014/main" id="{9522D191-9F5B-FC5E-2C09-789F98200B05}"/>
              </a:ext>
            </a:extLst>
          </p:cNvPr>
          <p:cNvSpPr/>
          <p:nvPr/>
        </p:nvSpPr>
        <p:spPr>
          <a:xfrm>
            <a:off x="8077895" y="165239"/>
            <a:ext cx="548640" cy="480287"/>
          </a:xfrm>
          <a:custGeom>
            <a:avLst/>
            <a:gdLst/>
            <a:ahLst/>
            <a:cxnLst/>
            <a:rect l="l" t="t" r="r" b="b"/>
            <a:pathLst>
              <a:path w="1768046" h="2137727">
                <a:moveTo>
                  <a:pt x="0" y="0"/>
                </a:moveTo>
                <a:lnTo>
                  <a:pt x="1768046" y="0"/>
                </a:lnTo>
                <a:lnTo>
                  <a:pt x="1768046" y="2137727"/>
                </a:lnTo>
                <a:lnTo>
                  <a:pt x="0" y="2137727"/>
                </a:lnTo>
                <a:lnTo>
                  <a:pt x="0" y="0"/>
                </a:lnTo>
                <a:close/>
              </a:path>
            </a:pathLst>
          </a:custGeom>
          <a:blipFill>
            <a:blip r:embed="rId3"/>
            <a:stretch>
              <a:fillRect l="-6939" r="-6939"/>
            </a:stretch>
          </a:blip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txBox="1">
            <a:spLocks noGrp="1"/>
          </p:cNvSpPr>
          <p:nvPr>
            <p:ph type="body" idx="1"/>
          </p:nvPr>
        </p:nvSpPr>
        <p:spPr>
          <a:xfrm>
            <a:off x="945225" y="550068"/>
            <a:ext cx="7861954" cy="437911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800" b="0" i="0" dirty="0">
                <a:solidFill>
                  <a:schemeClr val="tx1"/>
                </a:solidFill>
                <a:effectLst/>
                <a:latin typeface="Söhne"/>
              </a:rPr>
              <a:t>"Our project is all about using technology to predict diseases and make healthcare more accessible. We've built a user-friendly website using </a:t>
            </a:r>
            <a:r>
              <a:rPr lang="en-US" sz="1800" b="1" i="0" dirty="0">
                <a:solidFill>
                  <a:schemeClr val="tx1"/>
                </a:solidFill>
                <a:effectLst/>
                <a:latin typeface="Söhne"/>
              </a:rPr>
              <a:t>Django web Framework</a:t>
            </a:r>
            <a:r>
              <a:rPr lang="en-US" sz="1800" dirty="0">
                <a:solidFill>
                  <a:schemeClr val="tx1"/>
                </a:solidFill>
                <a:latin typeface="Söhne"/>
              </a:rPr>
              <a:t>,</a:t>
            </a:r>
            <a:r>
              <a:rPr lang="en-US" sz="1800" b="0" i="0" dirty="0">
                <a:solidFill>
                  <a:schemeClr val="tx1"/>
                </a:solidFill>
                <a:effectLst/>
                <a:latin typeface="Söhne"/>
              </a:rPr>
              <a:t> which lets people enter their health information. Behind the scenes , we've employed two smart computer programs called </a:t>
            </a:r>
            <a:r>
              <a:rPr lang="en-US" sz="1800" b="1" i="0" dirty="0" err="1">
                <a:solidFill>
                  <a:schemeClr val="tx1"/>
                </a:solidFill>
                <a:effectLst/>
                <a:latin typeface="Söhne"/>
              </a:rPr>
              <a:t>RandomForestClassifier</a:t>
            </a:r>
            <a:r>
              <a:rPr lang="en-US" sz="1800" b="0" i="0" dirty="0">
                <a:solidFill>
                  <a:schemeClr val="tx1"/>
                </a:solidFill>
                <a:effectLst/>
                <a:latin typeface="Söhne"/>
              </a:rPr>
              <a:t> and </a:t>
            </a:r>
            <a:r>
              <a:rPr lang="en-US" sz="1800" b="1" i="0" dirty="0" err="1">
                <a:solidFill>
                  <a:schemeClr val="tx1"/>
                </a:solidFill>
                <a:effectLst/>
                <a:latin typeface="Söhne"/>
              </a:rPr>
              <a:t>KNeighborsClassifier</a:t>
            </a:r>
            <a:r>
              <a:rPr lang="en-US" sz="1800" b="0" i="0" dirty="0">
                <a:solidFill>
                  <a:schemeClr val="tx1"/>
                </a:solidFill>
                <a:effectLst/>
                <a:latin typeface="Söhne"/>
              </a:rPr>
              <a:t> from </a:t>
            </a:r>
            <a:r>
              <a:rPr lang="en-US" sz="1800" b="1" i="0" dirty="0">
                <a:solidFill>
                  <a:schemeClr val="tx1"/>
                </a:solidFill>
                <a:effectLst/>
                <a:latin typeface="Söhne"/>
              </a:rPr>
              <a:t>scikit-learn library </a:t>
            </a:r>
            <a:r>
              <a:rPr lang="en-US" sz="1800" b="0" i="0" dirty="0">
                <a:solidFill>
                  <a:schemeClr val="tx1"/>
                </a:solidFill>
                <a:effectLst/>
                <a:latin typeface="Söhne"/>
              </a:rPr>
              <a:t>to analyze this data and predict if someone might have a disease. The first one, </a:t>
            </a:r>
            <a:r>
              <a:rPr lang="en-US" sz="1800" b="0" i="0" dirty="0" err="1">
                <a:solidFill>
                  <a:schemeClr val="tx1"/>
                </a:solidFill>
                <a:effectLst/>
                <a:latin typeface="Söhne"/>
              </a:rPr>
              <a:t>RandomForestClassifier</a:t>
            </a:r>
            <a:r>
              <a:rPr lang="en-US" sz="1800" b="0" i="0" dirty="0">
                <a:solidFill>
                  <a:schemeClr val="tx1"/>
                </a:solidFill>
                <a:effectLst/>
                <a:latin typeface="Söhne"/>
              </a:rPr>
              <a:t>, is like having a group of experts working together to make predictions. The second one, </a:t>
            </a:r>
            <a:r>
              <a:rPr lang="en-US" sz="1800" b="0" i="0" dirty="0" err="1">
                <a:solidFill>
                  <a:schemeClr val="tx1"/>
                </a:solidFill>
                <a:effectLst/>
                <a:latin typeface="Söhne"/>
              </a:rPr>
              <a:t>KNeighborsClassifier</a:t>
            </a:r>
            <a:r>
              <a:rPr lang="en-US" sz="1800" dirty="0">
                <a:solidFill>
                  <a:schemeClr val="tx1"/>
                </a:solidFill>
                <a:latin typeface="Söhne"/>
              </a:rPr>
              <a:t>,</a:t>
            </a:r>
            <a:r>
              <a:rPr lang="en-US" sz="1800" b="0" i="0" dirty="0">
                <a:solidFill>
                  <a:schemeClr val="tx1"/>
                </a:solidFill>
                <a:effectLst/>
                <a:latin typeface="Söhne"/>
              </a:rPr>
              <a:t> looks at similar health information from others to make its predictions. This project is our way of combining the power of computers with user-friendly web tools to help people stay healthy."</a:t>
            </a:r>
            <a:endParaRPr sz="1800" dirty="0">
              <a:solidFill>
                <a:schemeClr val="tx1"/>
              </a:solidFill>
            </a:endParaRPr>
          </a:p>
        </p:txBody>
      </p:sp>
      <p:sp>
        <p:nvSpPr>
          <p:cNvPr id="573" name="Google Shape;573;p35"/>
          <p:cNvSpPr txBox="1">
            <a:spLocks noGrp="1"/>
          </p:cNvSpPr>
          <p:nvPr>
            <p:ph type="title"/>
          </p:nvPr>
        </p:nvSpPr>
        <p:spPr>
          <a:xfrm>
            <a:off x="720000" y="445025"/>
            <a:ext cx="7708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a:t>
            </a:r>
            <a:r>
              <a:rPr lang="en" dirty="0">
                <a:solidFill>
                  <a:schemeClr val="lt2"/>
                </a:solidFill>
              </a:rPr>
              <a:t>THE</a:t>
            </a:r>
            <a:r>
              <a:rPr lang="en" dirty="0"/>
              <a:t> PROJECT</a:t>
            </a:r>
            <a:endParaRPr dirty="0"/>
          </a:p>
        </p:txBody>
      </p:sp>
      <p:grpSp>
        <p:nvGrpSpPr>
          <p:cNvPr id="578" name="Google Shape;578;p35"/>
          <p:cNvGrpSpPr/>
          <p:nvPr/>
        </p:nvGrpSpPr>
        <p:grpSpPr>
          <a:xfrm>
            <a:off x="6132024" y="3797712"/>
            <a:ext cx="3312528" cy="1553714"/>
            <a:chOff x="6132024" y="3797712"/>
            <a:chExt cx="3312528" cy="1553714"/>
          </a:xfrm>
        </p:grpSpPr>
        <p:sp>
          <p:nvSpPr>
            <p:cNvPr id="579" name="Google Shape;579;p35"/>
            <p:cNvSpPr/>
            <p:nvPr/>
          </p:nvSpPr>
          <p:spPr>
            <a:xfrm rot="10800000" flipH="1">
              <a:off x="6132024" y="3797712"/>
              <a:ext cx="3312528" cy="1553714"/>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127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rot="10800000" flipH="1">
              <a:off x="6379675" y="3931046"/>
              <a:ext cx="2926562" cy="1372706"/>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127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reeform 8">
            <a:extLst>
              <a:ext uri="{FF2B5EF4-FFF2-40B4-BE49-F238E27FC236}">
                <a16:creationId xmlns:a16="http://schemas.microsoft.com/office/drawing/2014/main" id="{65E30878-38D3-9A37-9294-936B9B993BCF}"/>
              </a:ext>
            </a:extLst>
          </p:cNvPr>
          <p:cNvSpPr/>
          <p:nvPr/>
        </p:nvSpPr>
        <p:spPr>
          <a:xfrm>
            <a:off x="8472866" y="175502"/>
            <a:ext cx="548640" cy="480287"/>
          </a:xfrm>
          <a:custGeom>
            <a:avLst/>
            <a:gdLst/>
            <a:ahLst/>
            <a:cxnLst/>
            <a:rect l="l" t="t" r="r" b="b"/>
            <a:pathLst>
              <a:path w="1768046" h="2137727">
                <a:moveTo>
                  <a:pt x="0" y="0"/>
                </a:moveTo>
                <a:lnTo>
                  <a:pt x="1768046" y="0"/>
                </a:lnTo>
                <a:lnTo>
                  <a:pt x="1768046" y="2137727"/>
                </a:lnTo>
                <a:lnTo>
                  <a:pt x="0" y="2137727"/>
                </a:lnTo>
                <a:lnTo>
                  <a:pt x="0" y="0"/>
                </a:lnTo>
                <a:close/>
              </a:path>
            </a:pathLst>
          </a:custGeom>
          <a:blipFill>
            <a:blip r:embed="rId3"/>
            <a:stretch>
              <a:fillRect l="-6939" r="-6939"/>
            </a:stretch>
          </a:blip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TECHNOLGY </a:t>
            </a:r>
            <a:r>
              <a:rPr lang="en" dirty="0">
                <a:solidFill>
                  <a:schemeClr val="lt2"/>
                </a:solidFill>
              </a:rPr>
              <a:t>USED</a:t>
            </a:r>
            <a:endParaRPr dirty="0">
              <a:solidFill>
                <a:schemeClr val="lt2"/>
              </a:solidFill>
            </a:endParaRPr>
          </a:p>
        </p:txBody>
      </p:sp>
      <p:sp>
        <p:nvSpPr>
          <p:cNvPr id="638" name="Google Shape;638;p39"/>
          <p:cNvSpPr txBox="1"/>
          <p:nvPr/>
        </p:nvSpPr>
        <p:spPr>
          <a:xfrm>
            <a:off x="708809" y="3120638"/>
            <a:ext cx="15087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191919"/>
                </a:solidFill>
                <a:latin typeface="Cabin"/>
                <a:ea typeface="Cabin"/>
                <a:cs typeface="Cabin"/>
                <a:sym typeface="Cabin"/>
              </a:rPr>
              <a:t>Python</a:t>
            </a:r>
            <a:endParaRPr sz="2000" b="1" dirty="0">
              <a:solidFill>
                <a:srgbClr val="191919"/>
              </a:solidFill>
              <a:latin typeface="Cabin"/>
              <a:ea typeface="Cabin"/>
              <a:cs typeface="Cabin"/>
              <a:sym typeface="Cabin"/>
            </a:endParaRPr>
          </a:p>
        </p:txBody>
      </p:sp>
      <p:sp>
        <p:nvSpPr>
          <p:cNvPr id="639" name="Google Shape;639;p39"/>
          <p:cNvSpPr txBox="1"/>
          <p:nvPr/>
        </p:nvSpPr>
        <p:spPr>
          <a:xfrm>
            <a:off x="707909" y="3514810"/>
            <a:ext cx="15105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dk2"/>
              </a:solidFill>
              <a:latin typeface="Cabin"/>
              <a:ea typeface="Cabin"/>
              <a:cs typeface="Cabin"/>
              <a:sym typeface="Cabin"/>
            </a:endParaRPr>
          </a:p>
        </p:txBody>
      </p:sp>
      <p:sp>
        <p:nvSpPr>
          <p:cNvPr id="640" name="Google Shape;640;p39"/>
          <p:cNvSpPr/>
          <p:nvPr/>
        </p:nvSpPr>
        <p:spPr>
          <a:xfrm>
            <a:off x="1042559" y="1746500"/>
            <a:ext cx="841200" cy="841200"/>
          </a:xfrm>
          <a:prstGeom prst="ellipse">
            <a:avLst/>
          </a:prstGeom>
          <a:solidFill>
            <a:srgbClr val="6E5FFF"/>
          </a:solidFill>
          <a:ln>
            <a:noFill/>
          </a:ln>
          <a:effectLst>
            <a:outerShdw blurRad="142875" dist="57150" dir="5460000" algn="bl" rotWithShape="0">
              <a:srgbClr val="191919">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txBox="1"/>
          <p:nvPr/>
        </p:nvSpPr>
        <p:spPr>
          <a:xfrm>
            <a:off x="2781370" y="3120638"/>
            <a:ext cx="15087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Cabin"/>
                <a:ea typeface="Cabin"/>
                <a:cs typeface="Cabin"/>
                <a:sym typeface="Cabin"/>
              </a:rPr>
              <a:t>Django</a:t>
            </a:r>
            <a:endParaRPr sz="2000" b="1" dirty="0">
              <a:solidFill>
                <a:srgbClr val="191919"/>
              </a:solidFill>
              <a:latin typeface="Cabin"/>
              <a:ea typeface="Cabin"/>
              <a:cs typeface="Cabin"/>
              <a:sym typeface="Cabin"/>
            </a:endParaRPr>
          </a:p>
        </p:txBody>
      </p:sp>
      <p:sp>
        <p:nvSpPr>
          <p:cNvPr id="642" name="Google Shape;642;p39"/>
          <p:cNvSpPr txBox="1"/>
          <p:nvPr/>
        </p:nvSpPr>
        <p:spPr>
          <a:xfrm>
            <a:off x="2454239" y="3822496"/>
            <a:ext cx="2234155"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chemeClr val="tx1"/>
                </a:solidFill>
                <a:effectLst/>
                <a:latin typeface="Cabin" panose="020B0604020202020204" charset="0"/>
              </a:rPr>
              <a:t>Django is a high-level Python web framework that simplifies web development by providing pre-built tools and structures.</a:t>
            </a:r>
            <a:endParaRPr dirty="0">
              <a:solidFill>
                <a:schemeClr val="tx1"/>
              </a:solidFill>
              <a:latin typeface="Cabin" panose="020B0604020202020204" charset="0"/>
              <a:ea typeface="Cabin"/>
              <a:cs typeface="Cabin"/>
              <a:sym typeface="Cabin"/>
            </a:endParaRPr>
          </a:p>
        </p:txBody>
      </p:sp>
      <p:sp>
        <p:nvSpPr>
          <p:cNvPr id="643" name="Google Shape;643;p39"/>
          <p:cNvSpPr/>
          <p:nvPr/>
        </p:nvSpPr>
        <p:spPr>
          <a:xfrm>
            <a:off x="3115120" y="1746500"/>
            <a:ext cx="841200" cy="841200"/>
          </a:xfrm>
          <a:prstGeom prst="ellipse">
            <a:avLst/>
          </a:prstGeom>
          <a:solidFill>
            <a:srgbClr val="6E5FFF"/>
          </a:solidFill>
          <a:ln>
            <a:noFill/>
          </a:ln>
          <a:effectLst>
            <a:outerShdw blurRad="142875" dist="57150" dir="5460000" algn="bl" rotWithShape="0">
              <a:srgbClr val="191919">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txBox="1"/>
          <p:nvPr/>
        </p:nvSpPr>
        <p:spPr>
          <a:xfrm>
            <a:off x="4853930" y="3120638"/>
            <a:ext cx="15087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solidFill>
                  <a:srgbClr val="191919"/>
                </a:solidFill>
                <a:latin typeface="Cabin"/>
                <a:ea typeface="Cabin"/>
                <a:cs typeface="Cabin"/>
                <a:sym typeface="Cabin"/>
              </a:rPr>
              <a:t>Scikit-learn</a:t>
            </a:r>
            <a:endParaRPr sz="2000" b="1" dirty="0">
              <a:solidFill>
                <a:srgbClr val="191919"/>
              </a:solidFill>
              <a:latin typeface="Cabin"/>
              <a:ea typeface="Cabin"/>
              <a:cs typeface="Cabin"/>
              <a:sym typeface="Cabin"/>
            </a:endParaRPr>
          </a:p>
        </p:txBody>
      </p:sp>
      <p:sp>
        <p:nvSpPr>
          <p:cNvPr id="645" name="Google Shape;645;p39"/>
          <p:cNvSpPr txBox="1"/>
          <p:nvPr/>
        </p:nvSpPr>
        <p:spPr>
          <a:xfrm>
            <a:off x="4426479" y="3935409"/>
            <a:ext cx="2736906"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chemeClr val="tx1"/>
                </a:solidFill>
                <a:effectLst/>
                <a:latin typeface="Cabin" panose="020B0604020202020204" charset="0"/>
              </a:rPr>
              <a:t>Scikit-learn, often referred to as </a:t>
            </a:r>
            <a:r>
              <a:rPr lang="en-US" b="0" i="0" dirty="0" err="1">
                <a:solidFill>
                  <a:schemeClr val="tx1"/>
                </a:solidFill>
                <a:effectLst/>
                <a:latin typeface="Cabin" panose="020B0604020202020204" charset="0"/>
              </a:rPr>
              <a:t>sklearn</a:t>
            </a:r>
            <a:r>
              <a:rPr lang="en-US" b="0" i="0" dirty="0">
                <a:solidFill>
                  <a:schemeClr val="tx1"/>
                </a:solidFill>
                <a:effectLst/>
                <a:latin typeface="Cabin" panose="020B0604020202020204" charset="0"/>
              </a:rPr>
              <a:t>, is a popular Python machine learning library that provides simple and efficient tools for data analysis and modeling, including classification, regression and more.</a:t>
            </a:r>
            <a:endParaRPr dirty="0">
              <a:solidFill>
                <a:schemeClr val="tx1"/>
              </a:solidFill>
              <a:latin typeface="Cabin" panose="020B0604020202020204" charset="0"/>
              <a:ea typeface="Cabin"/>
              <a:cs typeface="Cabin"/>
              <a:sym typeface="Cabin"/>
            </a:endParaRPr>
          </a:p>
        </p:txBody>
      </p:sp>
      <p:sp>
        <p:nvSpPr>
          <p:cNvPr id="646" name="Google Shape;646;p39"/>
          <p:cNvSpPr/>
          <p:nvPr/>
        </p:nvSpPr>
        <p:spPr>
          <a:xfrm>
            <a:off x="5187680" y="1746500"/>
            <a:ext cx="841200" cy="841200"/>
          </a:xfrm>
          <a:prstGeom prst="ellipse">
            <a:avLst/>
          </a:prstGeom>
          <a:solidFill>
            <a:srgbClr val="6E5FFF"/>
          </a:solidFill>
          <a:ln>
            <a:noFill/>
          </a:ln>
          <a:effectLst>
            <a:outerShdw blurRad="142875" dist="57150" dir="5460000" algn="bl" rotWithShape="0">
              <a:srgbClr val="191919">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txBox="1"/>
          <p:nvPr/>
        </p:nvSpPr>
        <p:spPr>
          <a:xfrm>
            <a:off x="6926491" y="3120638"/>
            <a:ext cx="15087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Cabin"/>
                <a:ea typeface="Cabin"/>
                <a:cs typeface="Cabin"/>
                <a:sym typeface="Cabin"/>
              </a:rPr>
              <a:t>Pandas</a:t>
            </a:r>
            <a:endParaRPr sz="2000" b="1" dirty="0">
              <a:solidFill>
                <a:srgbClr val="191919"/>
              </a:solidFill>
              <a:latin typeface="Cabin"/>
              <a:ea typeface="Cabin"/>
              <a:cs typeface="Cabin"/>
              <a:sym typeface="Cabin"/>
            </a:endParaRPr>
          </a:p>
        </p:txBody>
      </p:sp>
      <p:sp>
        <p:nvSpPr>
          <p:cNvPr id="648" name="Google Shape;648;p39"/>
          <p:cNvSpPr txBox="1"/>
          <p:nvPr/>
        </p:nvSpPr>
        <p:spPr>
          <a:xfrm>
            <a:off x="6900057" y="2454885"/>
            <a:ext cx="2402764" cy="26992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i="0" dirty="0">
                <a:solidFill>
                  <a:schemeClr val="tx1"/>
                </a:solidFill>
                <a:effectLst/>
                <a:latin typeface="Cabin" panose="020B0604020202020204" charset="0"/>
              </a:rPr>
              <a:t>Pandas</a:t>
            </a:r>
            <a:r>
              <a:rPr lang="en-US" b="0" i="0" dirty="0">
                <a:solidFill>
                  <a:schemeClr val="tx1"/>
                </a:solidFill>
                <a:effectLst/>
                <a:latin typeface="Cabin" panose="020B0604020202020204" charset="0"/>
              </a:rPr>
              <a:t> is a popular Python library used for data manipulation and analysis</a:t>
            </a:r>
            <a:endParaRPr dirty="0">
              <a:solidFill>
                <a:schemeClr val="tx1"/>
              </a:solidFill>
              <a:latin typeface="Cabin" panose="020B0604020202020204" charset="0"/>
              <a:ea typeface="Cabin"/>
              <a:cs typeface="Cabin"/>
              <a:sym typeface="Cabin"/>
            </a:endParaRPr>
          </a:p>
        </p:txBody>
      </p:sp>
      <p:sp>
        <p:nvSpPr>
          <p:cNvPr id="649" name="Google Shape;649;p39"/>
          <p:cNvSpPr/>
          <p:nvPr/>
        </p:nvSpPr>
        <p:spPr>
          <a:xfrm>
            <a:off x="7260241" y="1746500"/>
            <a:ext cx="841200" cy="841200"/>
          </a:xfrm>
          <a:prstGeom prst="ellipse">
            <a:avLst/>
          </a:prstGeom>
          <a:solidFill>
            <a:srgbClr val="6E5FFF"/>
          </a:solidFill>
          <a:ln>
            <a:noFill/>
          </a:ln>
          <a:effectLst>
            <a:outerShdw blurRad="142875" dist="57150" dir="5460000" algn="bl" rotWithShape="0">
              <a:srgbClr val="191919">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0" name="Google Shape;650;p39"/>
          <p:cNvCxnSpPr>
            <a:stCxn id="640" idx="4"/>
            <a:endCxn id="638" idx="0"/>
          </p:cNvCxnSpPr>
          <p:nvPr/>
        </p:nvCxnSpPr>
        <p:spPr>
          <a:xfrm>
            <a:off x="1463159" y="2587700"/>
            <a:ext cx="0" cy="532800"/>
          </a:xfrm>
          <a:prstGeom prst="straightConnector1">
            <a:avLst/>
          </a:prstGeom>
          <a:noFill/>
          <a:ln w="28575" cap="flat" cmpd="sng">
            <a:solidFill>
              <a:schemeClr val="accent3"/>
            </a:solidFill>
            <a:prstDash val="solid"/>
            <a:round/>
            <a:headEnd type="none" w="med" len="med"/>
            <a:tailEnd type="oval" w="med" len="med"/>
          </a:ln>
        </p:spPr>
      </p:cxnSp>
      <p:cxnSp>
        <p:nvCxnSpPr>
          <p:cNvPr id="651" name="Google Shape;651;p39"/>
          <p:cNvCxnSpPr>
            <a:stCxn id="643" idx="4"/>
            <a:endCxn id="641" idx="0"/>
          </p:cNvCxnSpPr>
          <p:nvPr/>
        </p:nvCxnSpPr>
        <p:spPr>
          <a:xfrm>
            <a:off x="3535720" y="2587700"/>
            <a:ext cx="0" cy="532800"/>
          </a:xfrm>
          <a:prstGeom prst="straightConnector1">
            <a:avLst/>
          </a:prstGeom>
          <a:noFill/>
          <a:ln w="28575" cap="flat" cmpd="sng">
            <a:solidFill>
              <a:schemeClr val="accent3"/>
            </a:solidFill>
            <a:prstDash val="solid"/>
            <a:round/>
            <a:headEnd type="none" w="med" len="med"/>
            <a:tailEnd type="oval" w="med" len="med"/>
          </a:ln>
        </p:spPr>
      </p:cxnSp>
      <p:cxnSp>
        <p:nvCxnSpPr>
          <p:cNvPr id="652" name="Google Shape;652;p39"/>
          <p:cNvCxnSpPr>
            <a:endCxn id="644" idx="0"/>
          </p:cNvCxnSpPr>
          <p:nvPr/>
        </p:nvCxnSpPr>
        <p:spPr>
          <a:xfrm>
            <a:off x="5608280" y="2587838"/>
            <a:ext cx="0" cy="532800"/>
          </a:xfrm>
          <a:prstGeom prst="straightConnector1">
            <a:avLst/>
          </a:prstGeom>
          <a:noFill/>
          <a:ln w="28575" cap="flat" cmpd="sng">
            <a:solidFill>
              <a:schemeClr val="accent3"/>
            </a:solidFill>
            <a:prstDash val="solid"/>
            <a:round/>
            <a:headEnd type="none" w="med" len="med"/>
            <a:tailEnd type="oval" w="med" len="med"/>
          </a:ln>
        </p:spPr>
      </p:cxnSp>
      <p:cxnSp>
        <p:nvCxnSpPr>
          <p:cNvPr id="653" name="Google Shape;653;p39"/>
          <p:cNvCxnSpPr>
            <a:stCxn id="649" idx="4"/>
            <a:endCxn id="647" idx="0"/>
          </p:cNvCxnSpPr>
          <p:nvPr/>
        </p:nvCxnSpPr>
        <p:spPr>
          <a:xfrm>
            <a:off x="7680841" y="2587700"/>
            <a:ext cx="0" cy="532800"/>
          </a:xfrm>
          <a:prstGeom prst="straightConnector1">
            <a:avLst/>
          </a:prstGeom>
          <a:noFill/>
          <a:ln w="28575" cap="flat" cmpd="sng">
            <a:solidFill>
              <a:schemeClr val="accent3"/>
            </a:solidFill>
            <a:prstDash val="solid"/>
            <a:round/>
            <a:headEnd type="none" w="med" len="med"/>
            <a:tailEnd type="oval" w="med" len="med"/>
          </a:ln>
        </p:spPr>
      </p:cxnSp>
      <p:cxnSp>
        <p:nvCxnSpPr>
          <p:cNvPr id="654" name="Google Shape;654;p39"/>
          <p:cNvCxnSpPr>
            <a:stCxn id="640" idx="6"/>
            <a:endCxn id="643" idx="2"/>
          </p:cNvCxnSpPr>
          <p:nvPr/>
        </p:nvCxnSpPr>
        <p:spPr>
          <a:xfrm>
            <a:off x="1883759" y="2167100"/>
            <a:ext cx="1231500" cy="0"/>
          </a:xfrm>
          <a:prstGeom prst="straightConnector1">
            <a:avLst/>
          </a:prstGeom>
          <a:noFill/>
          <a:ln w="28575" cap="flat" cmpd="sng">
            <a:solidFill>
              <a:schemeClr val="accent3"/>
            </a:solidFill>
            <a:prstDash val="solid"/>
            <a:round/>
            <a:headEnd type="none" w="med" len="med"/>
            <a:tailEnd type="none" w="med" len="med"/>
          </a:ln>
        </p:spPr>
      </p:cxnSp>
      <p:cxnSp>
        <p:nvCxnSpPr>
          <p:cNvPr id="655" name="Google Shape;655;p39"/>
          <p:cNvCxnSpPr>
            <a:stCxn id="643" idx="6"/>
            <a:endCxn id="646" idx="2"/>
          </p:cNvCxnSpPr>
          <p:nvPr/>
        </p:nvCxnSpPr>
        <p:spPr>
          <a:xfrm>
            <a:off x="3956320" y="2167100"/>
            <a:ext cx="1231500" cy="0"/>
          </a:xfrm>
          <a:prstGeom prst="straightConnector1">
            <a:avLst/>
          </a:prstGeom>
          <a:noFill/>
          <a:ln w="28575" cap="flat" cmpd="sng">
            <a:solidFill>
              <a:schemeClr val="accent3"/>
            </a:solidFill>
            <a:prstDash val="solid"/>
            <a:round/>
            <a:headEnd type="none" w="med" len="med"/>
            <a:tailEnd type="none" w="med" len="med"/>
          </a:ln>
        </p:spPr>
      </p:cxnSp>
      <p:cxnSp>
        <p:nvCxnSpPr>
          <p:cNvPr id="656" name="Google Shape;656;p39"/>
          <p:cNvCxnSpPr>
            <a:stCxn id="646" idx="6"/>
            <a:endCxn id="649" idx="2"/>
          </p:cNvCxnSpPr>
          <p:nvPr/>
        </p:nvCxnSpPr>
        <p:spPr>
          <a:xfrm>
            <a:off x="6028880" y="2167100"/>
            <a:ext cx="1231500" cy="0"/>
          </a:xfrm>
          <a:prstGeom prst="straightConnector1">
            <a:avLst/>
          </a:prstGeom>
          <a:noFill/>
          <a:ln w="28575" cap="flat" cmpd="sng">
            <a:solidFill>
              <a:schemeClr val="accent3"/>
            </a:solidFill>
            <a:prstDash val="solid"/>
            <a:round/>
            <a:headEnd type="none" w="med" len="med"/>
            <a:tailEnd type="none" w="med" len="med"/>
          </a:ln>
        </p:spPr>
      </p:cxnSp>
      <p:grpSp>
        <p:nvGrpSpPr>
          <p:cNvPr id="657" name="Google Shape;657;p39"/>
          <p:cNvGrpSpPr/>
          <p:nvPr/>
        </p:nvGrpSpPr>
        <p:grpSpPr>
          <a:xfrm>
            <a:off x="3345855" y="1938491"/>
            <a:ext cx="379707" cy="457209"/>
            <a:chOff x="4481675" y="749225"/>
            <a:chExt cx="311900" cy="372350"/>
          </a:xfrm>
        </p:grpSpPr>
        <p:sp>
          <p:nvSpPr>
            <p:cNvPr id="658" name="Google Shape;658;p39"/>
            <p:cNvSpPr/>
            <p:nvPr/>
          </p:nvSpPr>
          <p:spPr>
            <a:xfrm>
              <a:off x="4526675" y="755000"/>
              <a:ext cx="237325" cy="361425"/>
            </a:xfrm>
            <a:custGeom>
              <a:avLst/>
              <a:gdLst/>
              <a:ahLst/>
              <a:cxnLst/>
              <a:rect l="l" t="t" r="r" b="b"/>
              <a:pathLst>
                <a:path w="9493" h="14457" extrusionOk="0">
                  <a:moveTo>
                    <a:pt x="567" y="1"/>
                  </a:moveTo>
                  <a:lnTo>
                    <a:pt x="1" y="618"/>
                  </a:lnTo>
                  <a:lnTo>
                    <a:pt x="1" y="13736"/>
                  </a:lnTo>
                  <a:lnTo>
                    <a:pt x="567" y="14456"/>
                  </a:lnTo>
                  <a:lnTo>
                    <a:pt x="9158" y="14456"/>
                  </a:lnTo>
                  <a:lnTo>
                    <a:pt x="9261" y="14431"/>
                  </a:lnTo>
                  <a:lnTo>
                    <a:pt x="9312" y="14379"/>
                  </a:lnTo>
                  <a:lnTo>
                    <a:pt x="9389" y="14328"/>
                  </a:lnTo>
                  <a:lnTo>
                    <a:pt x="9441" y="14276"/>
                  </a:lnTo>
                  <a:lnTo>
                    <a:pt x="9466" y="14199"/>
                  </a:lnTo>
                  <a:lnTo>
                    <a:pt x="9492" y="14122"/>
                  </a:lnTo>
                  <a:lnTo>
                    <a:pt x="9492" y="14045"/>
                  </a:lnTo>
                  <a:lnTo>
                    <a:pt x="9492" y="412"/>
                  </a:lnTo>
                  <a:lnTo>
                    <a:pt x="9492" y="335"/>
                  </a:lnTo>
                  <a:lnTo>
                    <a:pt x="9466" y="258"/>
                  </a:lnTo>
                  <a:lnTo>
                    <a:pt x="9441" y="181"/>
                  </a:lnTo>
                  <a:lnTo>
                    <a:pt x="9389" y="103"/>
                  </a:lnTo>
                  <a:lnTo>
                    <a:pt x="9312" y="52"/>
                  </a:lnTo>
                  <a:lnTo>
                    <a:pt x="9261" y="26"/>
                  </a:lnTo>
                  <a:lnTo>
                    <a:pt x="9158"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4738875" y="755000"/>
              <a:ext cx="25125" cy="361425"/>
            </a:xfrm>
            <a:custGeom>
              <a:avLst/>
              <a:gdLst/>
              <a:ahLst/>
              <a:cxnLst/>
              <a:rect l="l" t="t" r="r" b="b"/>
              <a:pathLst>
                <a:path w="1005" h="14457" extrusionOk="0">
                  <a:moveTo>
                    <a:pt x="1" y="1"/>
                  </a:moveTo>
                  <a:lnTo>
                    <a:pt x="78" y="26"/>
                  </a:lnTo>
                  <a:lnTo>
                    <a:pt x="155" y="52"/>
                  </a:lnTo>
                  <a:lnTo>
                    <a:pt x="207" y="103"/>
                  </a:lnTo>
                  <a:lnTo>
                    <a:pt x="258" y="181"/>
                  </a:lnTo>
                  <a:lnTo>
                    <a:pt x="310" y="258"/>
                  </a:lnTo>
                  <a:lnTo>
                    <a:pt x="335" y="335"/>
                  </a:lnTo>
                  <a:lnTo>
                    <a:pt x="335" y="412"/>
                  </a:lnTo>
                  <a:lnTo>
                    <a:pt x="335" y="14045"/>
                  </a:lnTo>
                  <a:lnTo>
                    <a:pt x="335" y="14122"/>
                  </a:lnTo>
                  <a:lnTo>
                    <a:pt x="310" y="14199"/>
                  </a:lnTo>
                  <a:lnTo>
                    <a:pt x="258" y="14276"/>
                  </a:lnTo>
                  <a:lnTo>
                    <a:pt x="207" y="14328"/>
                  </a:lnTo>
                  <a:lnTo>
                    <a:pt x="155" y="14379"/>
                  </a:lnTo>
                  <a:lnTo>
                    <a:pt x="78" y="14431"/>
                  </a:lnTo>
                  <a:lnTo>
                    <a:pt x="1" y="14456"/>
                  </a:lnTo>
                  <a:lnTo>
                    <a:pt x="670" y="14456"/>
                  </a:lnTo>
                  <a:lnTo>
                    <a:pt x="773" y="14431"/>
                  </a:lnTo>
                  <a:lnTo>
                    <a:pt x="824" y="14379"/>
                  </a:lnTo>
                  <a:lnTo>
                    <a:pt x="901" y="14328"/>
                  </a:lnTo>
                  <a:lnTo>
                    <a:pt x="953" y="14276"/>
                  </a:lnTo>
                  <a:lnTo>
                    <a:pt x="978" y="14199"/>
                  </a:lnTo>
                  <a:lnTo>
                    <a:pt x="1004" y="14122"/>
                  </a:lnTo>
                  <a:lnTo>
                    <a:pt x="1004" y="14045"/>
                  </a:lnTo>
                  <a:lnTo>
                    <a:pt x="1004" y="412"/>
                  </a:lnTo>
                  <a:lnTo>
                    <a:pt x="1004" y="335"/>
                  </a:lnTo>
                  <a:lnTo>
                    <a:pt x="978" y="258"/>
                  </a:lnTo>
                  <a:lnTo>
                    <a:pt x="953" y="181"/>
                  </a:lnTo>
                  <a:lnTo>
                    <a:pt x="901" y="103"/>
                  </a:lnTo>
                  <a:lnTo>
                    <a:pt x="824" y="52"/>
                  </a:lnTo>
                  <a:lnTo>
                    <a:pt x="773" y="26"/>
                  </a:lnTo>
                  <a:lnTo>
                    <a:pt x="670"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4487450" y="755000"/>
              <a:ext cx="53400" cy="361425"/>
            </a:xfrm>
            <a:custGeom>
              <a:avLst/>
              <a:gdLst/>
              <a:ahLst/>
              <a:cxnLst/>
              <a:rect l="l" t="t" r="r" b="b"/>
              <a:pathLst>
                <a:path w="2136" h="14457" extrusionOk="0">
                  <a:moveTo>
                    <a:pt x="721" y="1"/>
                  </a:moveTo>
                  <a:lnTo>
                    <a:pt x="541" y="52"/>
                  </a:lnTo>
                  <a:lnTo>
                    <a:pt x="386" y="155"/>
                  </a:lnTo>
                  <a:lnTo>
                    <a:pt x="258" y="258"/>
                  </a:lnTo>
                  <a:lnTo>
                    <a:pt x="155" y="386"/>
                  </a:lnTo>
                  <a:lnTo>
                    <a:pt x="78" y="541"/>
                  </a:lnTo>
                  <a:lnTo>
                    <a:pt x="26" y="695"/>
                  </a:lnTo>
                  <a:lnTo>
                    <a:pt x="1" y="875"/>
                  </a:lnTo>
                  <a:lnTo>
                    <a:pt x="1" y="13556"/>
                  </a:lnTo>
                  <a:lnTo>
                    <a:pt x="26" y="13736"/>
                  </a:lnTo>
                  <a:lnTo>
                    <a:pt x="78" y="13916"/>
                  </a:lnTo>
                  <a:lnTo>
                    <a:pt x="155" y="14071"/>
                  </a:lnTo>
                  <a:lnTo>
                    <a:pt x="258" y="14199"/>
                  </a:lnTo>
                  <a:lnTo>
                    <a:pt x="386" y="14302"/>
                  </a:lnTo>
                  <a:lnTo>
                    <a:pt x="541" y="14379"/>
                  </a:lnTo>
                  <a:lnTo>
                    <a:pt x="721" y="14431"/>
                  </a:lnTo>
                  <a:lnTo>
                    <a:pt x="901" y="14456"/>
                  </a:lnTo>
                  <a:lnTo>
                    <a:pt x="2136" y="14456"/>
                  </a:lnTo>
                  <a:lnTo>
                    <a:pt x="2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4720250" y="914475"/>
              <a:ext cx="67525" cy="41825"/>
            </a:xfrm>
            <a:custGeom>
              <a:avLst/>
              <a:gdLst/>
              <a:ahLst/>
              <a:cxnLst/>
              <a:rect l="l" t="t" r="r" b="b"/>
              <a:pathLst>
                <a:path w="2701" h="1673" extrusionOk="0">
                  <a:moveTo>
                    <a:pt x="412" y="1"/>
                  </a:moveTo>
                  <a:lnTo>
                    <a:pt x="309" y="52"/>
                  </a:lnTo>
                  <a:lnTo>
                    <a:pt x="232" y="78"/>
                  </a:lnTo>
                  <a:lnTo>
                    <a:pt x="154" y="155"/>
                  </a:lnTo>
                  <a:lnTo>
                    <a:pt x="103" y="232"/>
                  </a:lnTo>
                  <a:lnTo>
                    <a:pt x="51" y="309"/>
                  </a:lnTo>
                  <a:lnTo>
                    <a:pt x="26" y="412"/>
                  </a:lnTo>
                  <a:lnTo>
                    <a:pt x="0" y="515"/>
                  </a:lnTo>
                  <a:lnTo>
                    <a:pt x="0" y="1184"/>
                  </a:lnTo>
                  <a:lnTo>
                    <a:pt x="26" y="1287"/>
                  </a:lnTo>
                  <a:lnTo>
                    <a:pt x="51" y="1364"/>
                  </a:lnTo>
                  <a:lnTo>
                    <a:pt x="103" y="1467"/>
                  </a:lnTo>
                  <a:lnTo>
                    <a:pt x="154" y="1544"/>
                  </a:lnTo>
                  <a:lnTo>
                    <a:pt x="232" y="1595"/>
                  </a:lnTo>
                  <a:lnTo>
                    <a:pt x="309" y="1647"/>
                  </a:lnTo>
                  <a:lnTo>
                    <a:pt x="412" y="1673"/>
                  </a:lnTo>
                  <a:lnTo>
                    <a:pt x="2032" y="1673"/>
                  </a:lnTo>
                  <a:lnTo>
                    <a:pt x="2212" y="1621"/>
                  </a:lnTo>
                  <a:lnTo>
                    <a:pt x="2341" y="1544"/>
                  </a:lnTo>
                  <a:lnTo>
                    <a:pt x="2469" y="1441"/>
                  </a:lnTo>
                  <a:lnTo>
                    <a:pt x="2572" y="1312"/>
                  </a:lnTo>
                  <a:lnTo>
                    <a:pt x="2649" y="1158"/>
                  </a:lnTo>
                  <a:lnTo>
                    <a:pt x="2701" y="1004"/>
                  </a:lnTo>
                  <a:lnTo>
                    <a:pt x="2701" y="849"/>
                  </a:lnTo>
                  <a:lnTo>
                    <a:pt x="2701" y="669"/>
                  </a:lnTo>
                  <a:lnTo>
                    <a:pt x="2649" y="515"/>
                  </a:lnTo>
                  <a:lnTo>
                    <a:pt x="2572" y="361"/>
                  </a:lnTo>
                  <a:lnTo>
                    <a:pt x="2469" y="258"/>
                  </a:lnTo>
                  <a:lnTo>
                    <a:pt x="2341" y="155"/>
                  </a:lnTo>
                  <a:lnTo>
                    <a:pt x="2212" y="78"/>
                  </a:lnTo>
                  <a:lnTo>
                    <a:pt x="2032" y="26"/>
                  </a:lnTo>
                  <a:lnTo>
                    <a:pt x="18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4582625" y="790375"/>
              <a:ext cx="138925" cy="40525"/>
            </a:xfrm>
            <a:custGeom>
              <a:avLst/>
              <a:gdLst/>
              <a:ahLst/>
              <a:cxnLst/>
              <a:rect l="l" t="t" r="r" b="b"/>
              <a:pathLst>
                <a:path w="5557" h="1621" extrusionOk="0">
                  <a:moveTo>
                    <a:pt x="232" y="0"/>
                  </a:moveTo>
                  <a:lnTo>
                    <a:pt x="129" y="26"/>
                  </a:lnTo>
                  <a:lnTo>
                    <a:pt x="78" y="52"/>
                  </a:lnTo>
                  <a:lnTo>
                    <a:pt x="26" y="129"/>
                  </a:lnTo>
                  <a:lnTo>
                    <a:pt x="0" y="206"/>
                  </a:lnTo>
                  <a:lnTo>
                    <a:pt x="0" y="1415"/>
                  </a:lnTo>
                  <a:lnTo>
                    <a:pt x="26" y="1492"/>
                  </a:lnTo>
                  <a:lnTo>
                    <a:pt x="78" y="1569"/>
                  </a:lnTo>
                  <a:lnTo>
                    <a:pt x="129" y="1621"/>
                  </a:lnTo>
                  <a:lnTo>
                    <a:pt x="5428" y="1621"/>
                  </a:lnTo>
                  <a:lnTo>
                    <a:pt x="5505" y="1569"/>
                  </a:lnTo>
                  <a:lnTo>
                    <a:pt x="5556" y="1492"/>
                  </a:lnTo>
                  <a:lnTo>
                    <a:pt x="5556" y="1415"/>
                  </a:lnTo>
                  <a:lnTo>
                    <a:pt x="5556" y="206"/>
                  </a:lnTo>
                  <a:lnTo>
                    <a:pt x="5556" y="129"/>
                  </a:lnTo>
                  <a:lnTo>
                    <a:pt x="5505" y="52"/>
                  </a:lnTo>
                  <a:lnTo>
                    <a:pt x="5428" y="26"/>
                  </a:lnTo>
                  <a:lnTo>
                    <a:pt x="53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4763975" y="790375"/>
              <a:ext cx="23800" cy="40525"/>
            </a:xfrm>
            <a:custGeom>
              <a:avLst/>
              <a:gdLst/>
              <a:ahLst/>
              <a:cxnLst/>
              <a:rect l="l" t="t" r="r" b="b"/>
              <a:pathLst>
                <a:path w="952" h="1621" extrusionOk="0">
                  <a:moveTo>
                    <a:pt x="0" y="0"/>
                  </a:moveTo>
                  <a:lnTo>
                    <a:pt x="0" y="1621"/>
                  </a:lnTo>
                  <a:lnTo>
                    <a:pt x="823" y="1621"/>
                  </a:lnTo>
                  <a:lnTo>
                    <a:pt x="900" y="1569"/>
                  </a:lnTo>
                  <a:lnTo>
                    <a:pt x="952" y="1466"/>
                  </a:lnTo>
                  <a:lnTo>
                    <a:pt x="952" y="1389"/>
                  </a:lnTo>
                  <a:lnTo>
                    <a:pt x="952" y="257"/>
                  </a:lnTo>
                  <a:lnTo>
                    <a:pt x="952" y="155"/>
                  </a:lnTo>
                  <a:lnTo>
                    <a:pt x="900" y="77"/>
                  </a:lnTo>
                  <a:lnTo>
                    <a:pt x="823" y="26"/>
                  </a:lnTo>
                  <a:lnTo>
                    <a:pt x="7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4763975" y="852100"/>
              <a:ext cx="23800" cy="41175"/>
            </a:xfrm>
            <a:custGeom>
              <a:avLst/>
              <a:gdLst/>
              <a:ahLst/>
              <a:cxnLst/>
              <a:rect l="l" t="t" r="r" b="b"/>
              <a:pathLst>
                <a:path w="952" h="1647" extrusionOk="0">
                  <a:moveTo>
                    <a:pt x="0" y="1"/>
                  </a:moveTo>
                  <a:lnTo>
                    <a:pt x="0" y="1647"/>
                  </a:lnTo>
                  <a:lnTo>
                    <a:pt x="720" y="1647"/>
                  </a:lnTo>
                  <a:lnTo>
                    <a:pt x="823" y="1621"/>
                  </a:lnTo>
                  <a:lnTo>
                    <a:pt x="900" y="1570"/>
                  </a:lnTo>
                  <a:lnTo>
                    <a:pt x="952" y="1492"/>
                  </a:lnTo>
                  <a:lnTo>
                    <a:pt x="952" y="1390"/>
                  </a:lnTo>
                  <a:lnTo>
                    <a:pt x="952" y="258"/>
                  </a:lnTo>
                  <a:lnTo>
                    <a:pt x="952" y="155"/>
                  </a:lnTo>
                  <a:lnTo>
                    <a:pt x="900" y="78"/>
                  </a:lnTo>
                  <a:lnTo>
                    <a:pt x="823" y="26"/>
                  </a:lnTo>
                  <a:lnTo>
                    <a:pt x="7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4763975" y="976850"/>
              <a:ext cx="23800" cy="40550"/>
            </a:xfrm>
            <a:custGeom>
              <a:avLst/>
              <a:gdLst/>
              <a:ahLst/>
              <a:cxnLst/>
              <a:rect l="l" t="t" r="r" b="b"/>
              <a:pathLst>
                <a:path w="952" h="1622" extrusionOk="0">
                  <a:moveTo>
                    <a:pt x="0" y="1"/>
                  </a:moveTo>
                  <a:lnTo>
                    <a:pt x="0" y="1621"/>
                  </a:lnTo>
                  <a:lnTo>
                    <a:pt x="720" y="1621"/>
                  </a:lnTo>
                  <a:lnTo>
                    <a:pt x="823" y="1595"/>
                  </a:lnTo>
                  <a:lnTo>
                    <a:pt x="900" y="1544"/>
                  </a:lnTo>
                  <a:lnTo>
                    <a:pt x="952" y="1467"/>
                  </a:lnTo>
                  <a:lnTo>
                    <a:pt x="952" y="1364"/>
                  </a:lnTo>
                  <a:lnTo>
                    <a:pt x="952" y="232"/>
                  </a:lnTo>
                  <a:lnTo>
                    <a:pt x="952" y="155"/>
                  </a:lnTo>
                  <a:lnTo>
                    <a:pt x="900" y="52"/>
                  </a:lnTo>
                  <a:lnTo>
                    <a:pt x="8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4672000" y="1028950"/>
              <a:ext cx="62400" cy="62400"/>
            </a:xfrm>
            <a:custGeom>
              <a:avLst/>
              <a:gdLst/>
              <a:ahLst/>
              <a:cxnLst/>
              <a:rect l="l" t="t" r="r" b="b"/>
              <a:pathLst>
                <a:path w="2496" h="2496" extrusionOk="0">
                  <a:moveTo>
                    <a:pt x="1261" y="0"/>
                  </a:moveTo>
                  <a:lnTo>
                    <a:pt x="1004" y="26"/>
                  </a:lnTo>
                  <a:lnTo>
                    <a:pt x="773" y="103"/>
                  </a:lnTo>
                  <a:lnTo>
                    <a:pt x="567" y="232"/>
                  </a:lnTo>
                  <a:lnTo>
                    <a:pt x="387" y="386"/>
                  </a:lnTo>
                  <a:lnTo>
                    <a:pt x="232" y="566"/>
                  </a:lnTo>
                  <a:lnTo>
                    <a:pt x="104" y="772"/>
                  </a:lnTo>
                  <a:lnTo>
                    <a:pt x="27" y="1003"/>
                  </a:lnTo>
                  <a:lnTo>
                    <a:pt x="1" y="1261"/>
                  </a:lnTo>
                  <a:lnTo>
                    <a:pt x="27" y="1518"/>
                  </a:lnTo>
                  <a:lnTo>
                    <a:pt x="104" y="1749"/>
                  </a:lnTo>
                  <a:lnTo>
                    <a:pt x="232" y="1955"/>
                  </a:lnTo>
                  <a:lnTo>
                    <a:pt x="387" y="2135"/>
                  </a:lnTo>
                  <a:lnTo>
                    <a:pt x="567" y="2289"/>
                  </a:lnTo>
                  <a:lnTo>
                    <a:pt x="773" y="2418"/>
                  </a:lnTo>
                  <a:lnTo>
                    <a:pt x="1004" y="2470"/>
                  </a:lnTo>
                  <a:lnTo>
                    <a:pt x="1261" y="2495"/>
                  </a:lnTo>
                  <a:lnTo>
                    <a:pt x="1518" y="2470"/>
                  </a:lnTo>
                  <a:lnTo>
                    <a:pt x="1750" y="2418"/>
                  </a:lnTo>
                  <a:lnTo>
                    <a:pt x="1956" y="2289"/>
                  </a:lnTo>
                  <a:lnTo>
                    <a:pt x="2136" y="2135"/>
                  </a:lnTo>
                  <a:lnTo>
                    <a:pt x="2290" y="1955"/>
                  </a:lnTo>
                  <a:lnTo>
                    <a:pt x="2419" y="1749"/>
                  </a:lnTo>
                  <a:lnTo>
                    <a:pt x="2470" y="1518"/>
                  </a:lnTo>
                  <a:lnTo>
                    <a:pt x="2496" y="1261"/>
                  </a:lnTo>
                  <a:lnTo>
                    <a:pt x="2470" y="1003"/>
                  </a:lnTo>
                  <a:lnTo>
                    <a:pt x="2419" y="772"/>
                  </a:lnTo>
                  <a:lnTo>
                    <a:pt x="2290" y="566"/>
                  </a:lnTo>
                  <a:lnTo>
                    <a:pt x="2136" y="386"/>
                  </a:lnTo>
                  <a:lnTo>
                    <a:pt x="1956" y="232"/>
                  </a:lnTo>
                  <a:lnTo>
                    <a:pt x="1750" y="103"/>
                  </a:lnTo>
                  <a:lnTo>
                    <a:pt x="1518" y="26"/>
                  </a:lnTo>
                  <a:lnTo>
                    <a:pt x="12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4733750" y="929900"/>
              <a:ext cx="14175" cy="10975"/>
            </a:xfrm>
            <a:custGeom>
              <a:avLst/>
              <a:gdLst/>
              <a:ahLst/>
              <a:cxnLst/>
              <a:rect l="l" t="t" r="r" b="b"/>
              <a:pathLst>
                <a:path w="567" h="439" extrusionOk="0">
                  <a:moveTo>
                    <a:pt x="232" y="1"/>
                  </a:moveTo>
                  <a:lnTo>
                    <a:pt x="155" y="27"/>
                  </a:lnTo>
                  <a:lnTo>
                    <a:pt x="77" y="78"/>
                  </a:lnTo>
                  <a:lnTo>
                    <a:pt x="26" y="130"/>
                  </a:lnTo>
                  <a:lnTo>
                    <a:pt x="0" y="232"/>
                  </a:lnTo>
                  <a:lnTo>
                    <a:pt x="26" y="310"/>
                  </a:lnTo>
                  <a:lnTo>
                    <a:pt x="77" y="387"/>
                  </a:lnTo>
                  <a:lnTo>
                    <a:pt x="155" y="438"/>
                  </a:lnTo>
                  <a:lnTo>
                    <a:pt x="437" y="438"/>
                  </a:lnTo>
                  <a:lnTo>
                    <a:pt x="515" y="387"/>
                  </a:lnTo>
                  <a:lnTo>
                    <a:pt x="566" y="310"/>
                  </a:lnTo>
                  <a:lnTo>
                    <a:pt x="566" y="232"/>
                  </a:lnTo>
                  <a:lnTo>
                    <a:pt x="566" y="130"/>
                  </a:lnTo>
                  <a:lnTo>
                    <a:pt x="515" y="78"/>
                  </a:lnTo>
                  <a:lnTo>
                    <a:pt x="437" y="27"/>
                  </a:lnTo>
                  <a:lnTo>
                    <a:pt x="360"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4481675" y="749225"/>
              <a:ext cx="311900" cy="372350"/>
            </a:xfrm>
            <a:custGeom>
              <a:avLst/>
              <a:gdLst/>
              <a:ahLst/>
              <a:cxnLst/>
              <a:rect l="l" t="t" r="r" b="b"/>
              <a:pathLst>
                <a:path w="12476" h="14894" extrusionOk="0">
                  <a:moveTo>
                    <a:pt x="12012" y="1852"/>
                  </a:moveTo>
                  <a:lnTo>
                    <a:pt x="12038" y="1878"/>
                  </a:lnTo>
                  <a:lnTo>
                    <a:pt x="12038" y="1903"/>
                  </a:lnTo>
                  <a:lnTo>
                    <a:pt x="12038" y="3035"/>
                  </a:lnTo>
                  <a:lnTo>
                    <a:pt x="12038" y="3061"/>
                  </a:lnTo>
                  <a:lnTo>
                    <a:pt x="11524" y="3061"/>
                  </a:lnTo>
                  <a:lnTo>
                    <a:pt x="11524" y="1852"/>
                  </a:lnTo>
                  <a:close/>
                  <a:moveTo>
                    <a:pt x="12038" y="4347"/>
                  </a:moveTo>
                  <a:lnTo>
                    <a:pt x="12038" y="4373"/>
                  </a:lnTo>
                  <a:lnTo>
                    <a:pt x="12038" y="5505"/>
                  </a:lnTo>
                  <a:lnTo>
                    <a:pt x="12038" y="5530"/>
                  </a:lnTo>
                  <a:lnTo>
                    <a:pt x="11524" y="5530"/>
                  </a:lnTo>
                  <a:lnTo>
                    <a:pt x="11524" y="4347"/>
                  </a:lnTo>
                  <a:close/>
                  <a:moveTo>
                    <a:pt x="11549" y="6842"/>
                  </a:moveTo>
                  <a:lnTo>
                    <a:pt x="11652" y="6868"/>
                  </a:lnTo>
                  <a:lnTo>
                    <a:pt x="11755" y="6945"/>
                  </a:lnTo>
                  <a:lnTo>
                    <a:pt x="11858" y="7022"/>
                  </a:lnTo>
                  <a:lnTo>
                    <a:pt x="11935" y="7099"/>
                  </a:lnTo>
                  <a:lnTo>
                    <a:pt x="11987" y="7202"/>
                  </a:lnTo>
                  <a:lnTo>
                    <a:pt x="12038" y="7331"/>
                  </a:lnTo>
                  <a:lnTo>
                    <a:pt x="12038" y="7459"/>
                  </a:lnTo>
                  <a:lnTo>
                    <a:pt x="12038" y="7588"/>
                  </a:lnTo>
                  <a:lnTo>
                    <a:pt x="11987" y="7691"/>
                  </a:lnTo>
                  <a:lnTo>
                    <a:pt x="11935" y="7794"/>
                  </a:lnTo>
                  <a:lnTo>
                    <a:pt x="11858" y="7897"/>
                  </a:lnTo>
                  <a:lnTo>
                    <a:pt x="11755" y="7974"/>
                  </a:lnTo>
                  <a:lnTo>
                    <a:pt x="11652" y="8025"/>
                  </a:lnTo>
                  <a:lnTo>
                    <a:pt x="11549" y="8051"/>
                  </a:lnTo>
                  <a:lnTo>
                    <a:pt x="11421" y="8077"/>
                  </a:lnTo>
                  <a:lnTo>
                    <a:pt x="10057" y="8077"/>
                  </a:lnTo>
                  <a:lnTo>
                    <a:pt x="9955" y="8051"/>
                  </a:lnTo>
                  <a:lnTo>
                    <a:pt x="9852" y="8000"/>
                  </a:lnTo>
                  <a:lnTo>
                    <a:pt x="9800" y="7897"/>
                  </a:lnTo>
                  <a:lnTo>
                    <a:pt x="9775" y="7794"/>
                  </a:lnTo>
                  <a:lnTo>
                    <a:pt x="9775" y="7125"/>
                  </a:lnTo>
                  <a:lnTo>
                    <a:pt x="9800" y="6996"/>
                  </a:lnTo>
                  <a:lnTo>
                    <a:pt x="9852" y="6919"/>
                  </a:lnTo>
                  <a:lnTo>
                    <a:pt x="9955" y="6842"/>
                  </a:lnTo>
                  <a:close/>
                  <a:moveTo>
                    <a:pt x="12038" y="9311"/>
                  </a:moveTo>
                  <a:lnTo>
                    <a:pt x="12038" y="9337"/>
                  </a:lnTo>
                  <a:lnTo>
                    <a:pt x="12038" y="10469"/>
                  </a:lnTo>
                  <a:lnTo>
                    <a:pt x="12038" y="10495"/>
                  </a:lnTo>
                  <a:lnTo>
                    <a:pt x="12012" y="10520"/>
                  </a:lnTo>
                  <a:lnTo>
                    <a:pt x="11524" y="10520"/>
                  </a:lnTo>
                  <a:lnTo>
                    <a:pt x="11524" y="9311"/>
                  </a:lnTo>
                  <a:close/>
                  <a:moveTo>
                    <a:pt x="1132" y="0"/>
                  </a:moveTo>
                  <a:lnTo>
                    <a:pt x="900" y="26"/>
                  </a:lnTo>
                  <a:lnTo>
                    <a:pt x="695" y="77"/>
                  </a:lnTo>
                  <a:lnTo>
                    <a:pt x="489" y="180"/>
                  </a:lnTo>
                  <a:lnTo>
                    <a:pt x="334" y="334"/>
                  </a:lnTo>
                  <a:lnTo>
                    <a:pt x="206" y="489"/>
                  </a:lnTo>
                  <a:lnTo>
                    <a:pt x="103" y="695"/>
                  </a:lnTo>
                  <a:lnTo>
                    <a:pt x="26" y="900"/>
                  </a:lnTo>
                  <a:lnTo>
                    <a:pt x="0" y="1106"/>
                  </a:lnTo>
                  <a:lnTo>
                    <a:pt x="0" y="13787"/>
                  </a:lnTo>
                  <a:lnTo>
                    <a:pt x="26" y="14019"/>
                  </a:lnTo>
                  <a:lnTo>
                    <a:pt x="103" y="14224"/>
                  </a:lnTo>
                  <a:lnTo>
                    <a:pt x="206" y="14404"/>
                  </a:lnTo>
                  <a:lnTo>
                    <a:pt x="334" y="14585"/>
                  </a:lnTo>
                  <a:lnTo>
                    <a:pt x="489" y="14713"/>
                  </a:lnTo>
                  <a:lnTo>
                    <a:pt x="695" y="14816"/>
                  </a:lnTo>
                  <a:lnTo>
                    <a:pt x="900" y="14867"/>
                  </a:lnTo>
                  <a:lnTo>
                    <a:pt x="1132" y="14893"/>
                  </a:lnTo>
                  <a:lnTo>
                    <a:pt x="9183" y="14893"/>
                  </a:lnTo>
                  <a:lnTo>
                    <a:pt x="9260" y="14842"/>
                  </a:lnTo>
                  <a:lnTo>
                    <a:pt x="9312" y="14765"/>
                  </a:lnTo>
                  <a:lnTo>
                    <a:pt x="9337" y="14687"/>
                  </a:lnTo>
                  <a:lnTo>
                    <a:pt x="9312" y="14610"/>
                  </a:lnTo>
                  <a:lnTo>
                    <a:pt x="9260" y="14533"/>
                  </a:lnTo>
                  <a:lnTo>
                    <a:pt x="9183" y="14482"/>
                  </a:lnTo>
                  <a:lnTo>
                    <a:pt x="9106" y="14456"/>
                  </a:lnTo>
                  <a:lnTo>
                    <a:pt x="2598" y="14456"/>
                  </a:lnTo>
                  <a:lnTo>
                    <a:pt x="2598" y="7254"/>
                  </a:lnTo>
                  <a:lnTo>
                    <a:pt x="2572" y="7151"/>
                  </a:lnTo>
                  <a:lnTo>
                    <a:pt x="2521" y="7099"/>
                  </a:lnTo>
                  <a:lnTo>
                    <a:pt x="2469" y="7048"/>
                  </a:lnTo>
                  <a:lnTo>
                    <a:pt x="2367" y="7022"/>
                  </a:lnTo>
                  <a:lnTo>
                    <a:pt x="2289" y="7048"/>
                  </a:lnTo>
                  <a:lnTo>
                    <a:pt x="2212" y="7099"/>
                  </a:lnTo>
                  <a:lnTo>
                    <a:pt x="2186" y="7151"/>
                  </a:lnTo>
                  <a:lnTo>
                    <a:pt x="2161" y="7254"/>
                  </a:lnTo>
                  <a:lnTo>
                    <a:pt x="2161" y="14456"/>
                  </a:lnTo>
                  <a:lnTo>
                    <a:pt x="977" y="14456"/>
                  </a:lnTo>
                  <a:lnTo>
                    <a:pt x="849" y="14404"/>
                  </a:lnTo>
                  <a:lnTo>
                    <a:pt x="746" y="14353"/>
                  </a:lnTo>
                  <a:lnTo>
                    <a:pt x="643" y="14276"/>
                  </a:lnTo>
                  <a:lnTo>
                    <a:pt x="566" y="14173"/>
                  </a:lnTo>
                  <a:lnTo>
                    <a:pt x="489" y="14044"/>
                  </a:lnTo>
                  <a:lnTo>
                    <a:pt x="463" y="13916"/>
                  </a:lnTo>
                  <a:lnTo>
                    <a:pt x="437" y="13787"/>
                  </a:lnTo>
                  <a:lnTo>
                    <a:pt x="437" y="1106"/>
                  </a:lnTo>
                  <a:lnTo>
                    <a:pt x="463" y="977"/>
                  </a:lnTo>
                  <a:lnTo>
                    <a:pt x="489" y="849"/>
                  </a:lnTo>
                  <a:lnTo>
                    <a:pt x="566" y="746"/>
                  </a:lnTo>
                  <a:lnTo>
                    <a:pt x="643" y="643"/>
                  </a:lnTo>
                  <a:lnTo>
                    <a:pt x="746" y="566"/>
                  </a:lnTo>
                  <a:lnTo>
                    <a:pt x="849" y="489"/>
                  </a:lnTo>
                  <a:lnTo>
                    <a:pt x="977" y="463"/>
                  </a:lnTo>
                  <a:lnTo>
                    <a:pt x="1132" y="437"/>
                  </a:lnTo>
                  <a:lnTo>
                    <a:pt x="2161" y="437"/>
                  </a:lnTo>
                  <a:lnTo>
                    <a:pt x="2161" y="6379"/>
                  </a:lnTo>
                  <a:lnTo>
                    <a:pt x="2186" y="6456"/>
                  </a:lnTo>
                  <a:lnTo>
                    <a:pt x="2212" y="6533"/>
                  </a:lnTo>
                  <a:lnTo>
                    <a:pt x="2289" y="6585"/>
                  </a:lnTo>
                  <a:lnTo>
                    <a:pt x="2469" y="6585"/>
                  </a:lnTo>
                  <a:lnTo>
                    <a:pt x="2521" y="6533"/>
                  </a:lnTo>
                  <a:lnTo>
                    <a:pt x="2572" y="6456"/>
                  </a:lnTo>
                  <a:lnTo>
                    <a:pt x="2598" y="6379"/>
                  </a:lnTo>
                  <a:lnTo>
                    <a:pt x="2598" y="437"/>
                  </a:lnTo>
                  <a:lnTo>
                    <a:pt x="10881" y="437"/>
                  </a:lnTo>
                  <a:lnTo>
                    <a:pt x="10958" y="463"/>
                  </a:lnTo>
                  <a:lnTo>
                    <a:pt x="11035" y="489"/>
                  </a:lnTo>
                  <a:lnTo>
                    <a:pt x="11061" y="566"/>
                  </a:lnTo>
                  <a:lnTo>
                    <a:pt x="11086" y="643"/>
                  </a:lnTo>
                  <a:lnTo>
                    <a:pt x="11086" y="6405"/>
                  </a:lnTo>
                  <a:lnTo>
                    <a:pt x="9903" y="6405"/>
                  </a:lnTo>
                  <a:lnTo>
                    <a:pt x="9775" y="6456"/>
                  </a:lnTo>
                  <a:lnTo>
                    <a:pt x="9646" y="6508"/>
                  </a:lnTo>
                  <a:lnTo>
                    <a:pt x="9543" y="6611"/>
                  </a:lnTo>
                  <a:lnTo>
                    <a:pt x="9466" y="6714"/>
                  </a:lnTo>
                  <a:lnTo>
                    <a:pt x="9389" y="6842"/>
                  </a:lnTo>
                  <a:lnTo>
                    <a:pt x="9337" y="6971"/>
                  </a:lnTo>
                  <a:lnTo>
                    <a:pt x="9337" y="7125"/>
                  </a:lnTo>
                  <a:lnTo>
                    <a:pt x="9337" y="7794"/>
                  </a:lnTo>
                  <a:lnTo>
                    <a:pt x="9337" y="7922"/>
                  </a:lnTo>
                  <a:lnTo>
                    <a:pt x="9389" y="8077"/>
                  </a:lnTo>
                  <a:lnTo>
                    <a:pt x="9466" y="8180"/>
                  </a:lnTo>
                  <a:lnTo>
                    <a:pt x="9543" y="8308"/>
                  </a:lnTo>
                  <a:lnTo>
                    <a:pt x="9646" y="8385"/>
                  </a:lnTo>
                  <a:lnTo>
                    <a:pt x="9775" y="8463"/>
                  </a:lnTo>
                  <a:lnTo>
                    <a:pt x="9903" y="8488"/>
                  </a:lnTo>
                  <a:lnTo>
                    <a:pt x="10057" y="8514"/>
                  </a:lnTo>
                  <a:lnTo>
                    <a:pt x="11086" y="8514"/>
                  </a:lnTo>
                  <a:lnTo>
                    <a:pt x="11086" y="14276"/>
                  </a:lnTo>
                  <a:lnTo>
                    <a:pt x="11061" y="14353"/>
                  </a:lnTo>
                  <a:lnTo>
                    <a:pt x="11035" y="14404"/>
                  </a:lnTo>
                  <a:lnTo>
                    <a:pt x="10958" y="14456"/>
                  </a:lnTo>
                  <a:lnTo>
                    <a:pt x="9980" y="14456"/>
                  </a:lnTo>
                  <a:lnTo>
                    <a:pt x="9903" y="14482"/>
                  </a:lnTo>
                  <a:lnTo>
                    <a:pt x="9826" y="14533"/>
                  </a:lnTo>
                  <a:lnTo>
                    <a:pt x="9775" y="14610"/>
                  </a:lnTo>
                  <a:lnTo>
                    <a:pt x="9775" y="14687"/>
                  </a:lnTo>
                  <a:lnTo>
                    <a:pt x="9775" y="14765"/>
                  </a:lnTo>
                  <a:lnTo>
                    <a:pt x="9826" y="14842"/>
                  </a:lnTo>
                  <a:lnTo>
                    <a:pt x="9903" y="14893"/>
                  </a:lnTo>
                  <a:lnTo>
                    <a:pt x="11009" y="14893"/>
                  </a:lnTo>
                  <a:lnTo>
                    <a:pt x="11138" y="14842"/>
                  </a:lnTo>
                  <a:lnTo>
                    <a:pt x="11241" y="14790"/>
                  </a:lnTo>
                  <a:lnTo>
                    <a:pt x="11344" y="14713"/>
                  </a:lnTo>
                  <a:lnTo>
                    <a:pt x="11421" y="14610"/>
                  </a:lnTo>
                  <a:lnTo>
                    <a:pt x="11472" y="14507"/>
                  </a:lnTo>
                  <a:lnTo>
                    <a:pt x="11498" y="14404"/>
                  </a:lnTo>
                  <a:lnTo>
                    <a:pt x="11524" y="14276"/>
                  </a:lnTo>
                  <a:lnTo>
                    <a:pt x="11524" y="10958"/>
                  </a:lnTo>
                  <a:lnTo>
                    <a:pt x="12012" y="10958"/>
                  </a:lnTo>
                  <a:lnTo>
                    <a:pt x="12090" y="10932"/>
                  </a:lnTo>
                  <a:lnTo>
                    <a:pt x="12192" y="10906"/>
                  </a:lnTo>
                  <a:lnTo>
                    <a:pt x="12270" y="10855"/>
                  </a:lnTo>
                  <a:lnTo>
                    <a:pt x="12347" y="10803"/>
                  </a:lnTo>
                  <a:lnTo>
                    <a:pt x="12398" y="10752"/>
                  </a:lnTo>
                  <a:lnTo>
                    <a:pt x="12450" y="10649"/>
                  </a:lnTo>
                  <a:lnTo>
                    <a:pt x="12475" y="10572"/>
                  </a:lnTo>
                  <a:lnTo>
                    <a:pt x="12475" y="10469"/>
                  </a:lnTo>
                  <a:lnTo>
                    <a:pt x="12475" y="9337"/>
                  </a:lnTo>
                  <a:lnTo>
                    <a:pt x="12475" y="9260"/>
                  </a:lnTo>
                  <a:lnTo>
                    <a:pt x="12450" y="9157"/>
                  </a:lnTo>
                  <a:lnTo>
                    <a:pt x="12398" y="9080"/>
                  </a:lnTo>
                  <a:lnTo>
                    <a:pt x="12347" y="9003"/>
                  </a:lnTo>
                  <a:lnTo>
                    <a:pt x="12270" y="8951"/>
                  </a:lnTo>
                  <a:lnTo>
                    <a:pt x="12192" y="8926"/>
                  </a:lnTo>
                  <a:lnTo>
                    <a:pt x="12090" y="8900"/>
                  </a:lnTo>
                  <a:lnTo>
                    <a:pt x="12012" y="8874"/>
                  </a:lnTo>
                  <a:lnTo>
                    <a:pt x="11524" y="8874"/>
                  </a:lnTo>
                  <a:lnTo>
                    <a:pt x="11524" y="8514"/>
                  </a:lnTo>
                  <a:lnTo>
                    <a:pt x="11729" y="8463"/>
                  </a:lnTo>
                  <a:lnTo>
                    <a:pt x="11910" y="8385"/>
                  </a:lnTo>
                  <a:lnTo>
                    <a:pt x="12064" y="8283"/>
                  </a:lnTo>
                  <a:lnTo>
                    <a:pt x="12192" y="8154"/>
                  </a:lnTo>
                  <a:lnTo>
                    <a:pt x="12321" y="8000"/>
                  </a:lnTo>
                  <a:lnTo>
                    <a:pt x="12398" y="7845"/>
                  </a:lnTo>
                  <a:lnTo>
                    <a:pt x="12450" y="7665"/>
                  </a:lnTo>
                  <a:lnTo>
                    <a:pt x="12475" y="7459"/>
                  </a:lnTo>
                  <a:lnTo>
                    <a:pt x="12450" y="7254"/>
                  </a:lnTo>
                  <a:lnTo>
                    <a:pt x="12398" y="7074"/>
                  </a:lnTo>
                  <a:lnTo>
                    <a:pt x="12321" y="6894"/>
                  </a:lnTo>
                  <a:lnTo>
                    <a:pt x="12192" y="6739"/>
                  </a:lnTo>
                  <a:lnTo>
                    <a:pt x="12064" y="6611"/>
                  </a:lnTo>
                  <a:lnTo>
                    <a:pt x="11910" y="6508"/>
                  </a:lnTo>
                  <a:lnTo>
                    <a:pt x="11729" y="6431"/>
                  </a:lnTo>
                  <a:lnTo>
                    <a:pt x="11524" y="6405"/>
                  </a:lnTo>
                  <a:lnTo>
                    <a:pt x="11524" y="5968"/>
                  </a:lnTo>
                  <a:lnTo>
                    <a:pt x="12090" y="5968"/>
                  </a:lnTo>
                  <a:lnTo>
                    <a:pt x="12192" y="5942"/>
                  </a:lnTo>
                  <a:lnTo>
                    <a:pt x="12270" y="5890"/>
                  </a:lnTo>
                  <a:lnTo>
                    <a:pt x="12347" y="5839"/>
                  </a:lnTo>
                  <a:lnTo>
                    <a:pt x="12398" y="5762"/>
                  </a:lnTo>
                  <a:lnTo>
                    <a:pt x="12450" y="5685"/>
                  </a:lnTo>
                  <a:lnTo>
                    <a:pt x="12475" y="5607"/>
                  </a:lnTo>
                  <a:lnTo>
                    <a:pt x="12475" y="5505"/>
                  </a:lnTo>
                  <a:lnTo>
                    <a:pt x="12475" y="4373"/>
                  </a:lnTo>
                  <a:lnTo>
                    <a:pt x="12475" y="4296"/>
                  </a:lnTo>
                  <a:lnTo>
                    <a:pt x="12450" y="4193"/>
                  </a:lnTo>
                  <a:lnTo>
                    <a:pt x="12398" y="4116"/>
                  </a:lnTo>
                  <a:lnTo>
                    <a:pt x="12347" y="4038"/>
                  </a:lnTo>
                  <a:lnTo>
                    <a:pt x="12270" y="3987"/>
                  </a:lnTo>
                  <a:lnTo>
                    <a:pt x="12192" y="3936"/>
                  </a:lnTo>
                  <a:lnTo>
                    <a:pt x="12090" y="3910"/>
                  </a:lnTo>
                  <a:lnTo>
                    <a:pt x="11524" y="3910"/>
                  </a:lnTo>
                  <a:lnTo>
                    <a:pt x="11524" y="3498"/>
                  </a:lnTo>
                  <a:lnTo>
                    <a:pt x="12012" y="3498"/>
                  </a:lnTo>
                  <a:lnTo>
                    <a:pt x="12090" y="3473"/>
                  </a:lnTo>
                  <a:lnTo>
                    <a:pt x="12192" y="3447"/>
                  </a:lnTo>
                  <a:lnTo>
                    <a:pt x="12270" y="3421"/>
                  </a:lnTo>
                  <a:lnTo>
                    <a:pt x="12347" y="3344"/>
                  </a:lnTo>
                  <a:lnTo>
                    <a:pt x="12398" y="3292"/>
                  </a:lnTo>
                  <a:lnTo>
                    <a:pt x="12450" y="3215"/>
                  </a:lnTo>
                  <a:lnTo>
                    <a:pt x="12475" y="3112"/>
                  </a:lnTo>
                  <a:lnTo>
                    <a:pt x="12475" y="3035"/>
                  </a:lnTo>
                  <a:lnTo>
                    <a:pt x="12475" y="1903"/>
                  </a:lnTo>
                  <a:lnTo>
                    <a:pt x="12475" y="1801"/>
                  </a:lnTo>
                  <a:lnTo>
                    <a:pt x="12450" y="1723"/>
                  </a:lnTo>
                  <a:lnTo>
                    <a:pt x="12398" y="1621"/>
                  </a:lnTo>
                  <a:lnTo>
                    <a:pt x="12347" y="1569"/>
                  </a:lnTo>
                  <a:lnTo>
                    <a:pt x="12270" y="1518"/>
                  </a:lnTo>
                  <a:lnTo>
                    <a:pt x="12192" y="1466"/>
                  </a:lnTo>
                  <a:lnTo>
                    <a:pt x="12090" y="1440"/>
                  </a:lnTo>
                  <a:lnTo>
                    <a:pt x="12012" y="1415"/>
                  </a:lnTo>
                  <a:lnTo>
                    <a:pt x="11524" y="1415"/>
                  </a:lnTo>
                  <a:lnTo>
                    <a:pt x="11524" y="643"/>
                  </a:lnTo>
                  <a:lnTo>
                    <a:pt x="11498" y="514"/>
                  </a:lnTo>
                  <a:lnTo>
                    <a:pt x="11472" y="386"/>
                  </a:lnTo>
                  <a:lnTo>
                    <a:pt x="11421" y="283"/>
                  </a:lnTo>
                  <a:lnTo>
                    <a:pt x="11344" y="180"/>
                  </a:lnTo>
                  <a:lnTo>
                    <a:pt x="11241" y="103"/>
                  </a:lnTo>
                  <a:lnTo>
                    <a:pt x="11138" y="51"/>
                  </a:lnTo>
                  <a:lnTo>
                    <a:pt x="11009" y="26"/>
                  </a:lnTo>
                  <a:lnTo>
                    <a:pt x="10881"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4666875" y="1023800"/>
              <a:ext cx="73325" cy="73325"/>
            </a:xfrm>
            <a:custGeom>
              <a:avLst/>
              <a:gdLst/>
              <a:ahLst/>
              <a:cxnLst/>
              <a:rect l="l" t="t" r="r" b="b"/>
              <a:pathLst>
                <a:path w="2933" h="2933" extrusionOk="0">
                  <a:moveTo>
                    <a:pt x="1466" y="438"/>
                  </a:moveTo>
                  <a:lnTo>
                    <a:pt x="1672" y="463"/>
                  </a:lnTo>
                  <a:lnTo>
                    <a:pt x="1852" y="515"/>
                  </a:lnTo>
                  <a:lnTo>
                    <a:pt x="2032" y="618"/>
                  </a:lnTo>
                  <a:lnTo>
                    <a:pt x="2186" y="746"/>
                  </a:lnTo>
                  <a:lnTo>
                    <a:pt x="2315" y="901"/>
                  </a:lnTo>
                  <a:lnTo>
                    <a:pt x="2418" y="1055"/>
                  </a:lnTo>
                  <a:lnTo>
                    <a:pt x="2469" y="1261"/>
                  </a:lnTo>
                  <a:lnTo>
                    <a:pt x="2495" y="1467"/>
                  </a:lnTo>
                  <a:lnTo>
                    <a:pt x="2469" y="1672"/>
                  </a:lnTo>
                  <a:lnTo>
                    <a:pt x="2418" y="1852"/>
                  </a:lnTo>
                  <a:lnTo>
                    <a:pt x="2315" y="2032"/>
                  </a:lnTo>
                  <a:lnTo>
                    <a:pt x="2186" y="2187"/>
                  </a:lnTo>
                  <a:lnTo>
                    <a:pt x="2032" y="2315"/>
                  </a:lnTo>
                  <a:lnTo>
                    <a:pt x="1852" y="2418"/>
                  </a:lnTo>
                  <a:lnTo>
                    <a:pt x="1672" y="2470"/>
                  </a:lnTo>
                  <a:lnTo>
                    <a:pt x="1466" y="2495"/>
                  </a:lnTo>
                  <a:lnTo>
                    <a:pt x="1260" y="2470"/>
                  </a:lnTo>
                  <a:lnTo>
                    <a:pt x="1055" y="2418"/>
                  </a:lnTo>
                  <a:lnTo>
                    <a:pt x="875" y="2315"/>
                  </a:lnTo>
                  <a:lnTo>
                    <a:pt x="746" y="2187"/>
                  </a:lnTo>
                  <a:lnTo>
                    <a:pt x="617" y="2032"/>
                  </a:lnTo>
                  <a:lnTo>
                    <a:pt x="515" y="1852"/>
                  </a:lnTo>
                  <a:lnTo>
                    <a:pt x="463" y="1672"/>
                  </a:lnTo>
                  <a:lnTo>
                    <a:pt x="437" y="1467"/>
                  </a:lnTo>
                  <a:lnTo>
                    <a:pt x="463" y="1261"/>
                  </a:lnTo>
                  <a:lnTo>
                    <a:pt x="515" y="1055"/>
                  </a:lnTo>
                  <a:lnTo>
                    <a:pt x="617" y="901"/>
                  </a:lnTo>
                  <a:lnTo>
                    <a:pt x="746" y="746"/>
                  </a:lnTo>
                  <a:lnTo>
                    <a:pt x="875" y="618"/>
                  </a:lnTo>
                  <a:lnTo>
                    <a:pt x="1055" y="515"/>
                  </a:lnTo>
                  <a:lnTo>
                    <a:pt x="1260" y="463"/>
                  </a:lnTo>
                  <a:lnTo>
                    <a:pt x="1466" y="438"/>
                  </a:lnTo>
                  <a:close/>
                  <a:moveTo>
                    <a:pt x="1466" y="0"/>
                  </a:moveTo>
                  <a:lnTo>
                    <a:pt x="1158" y="26"/>
                  </a:lnTo>
                  <a:lnTo>
                    <a:pt x="900" y="103"/>
                  </a:lnTo>
                  <a:lnTo>
                    <a:pt x="643" y="258"/>
                  </a:lnTo>
                  <a:lnTo>
                    <a:pt x="437" y="438"/>
                  </a:lnTo>
                  <a:lnTo>
                    <a:pt x="257" y="643"/>
                  </a:lnTo>
                  <a:lnTo>
                    <a:pt x="103" y="901"/>
                  </a:lnTo>
                  <a:lnTo>
                    <a:pt x="26" y="1158"/>
                  </a:lnTo>
                  <a:lnTo>
                    <a:pt x="0" y="1467"/>
                  </a:lnTo>
                  <a:lnTo>
                    <a:pt x="26" y="1750"/>
                  </a:lnTo>
                  <a:lnTo>
                    <a:pt x="103" y="2032"/>
                  </a:lnTo>
                  <a:lnTo>
                    <a:pt x="257" y="2290"/>
                  </a:lnTo>
                  <a:lnTo>
                    <a:pt x="437" y="2495"/>
                  </a:lnTo>
                  <a:lnTo>
                    <a:pt x="643" y="2676"/>
                  </a:lnTo>
                  <a:lnTo>
                    <a:pt x="900" y="2804"/>
                  </a:lnTo>
                  <a:lnTo>
                    <a:pt x="1158" y="2907"/>
                  </a:lnTo>
                  <a:lnTo>
                    <a:pt x="1466" y="2933"/>
                  </a:lnTo>
                  <a:lnTo>
                    <a:pt x="1749" y="2907"/>
                  </a:lnTo>
                  <a:lnTo>
                    <a:pt x="2032" y="2804"/>
                  </a:lnTo>
                  <a:lnTo>
                    <a:pt x="2289" y="2676"/>
                  </a:lnTo>
                  <a:lnTo>
                    <a:pt x="2495" y="2495"/>
                  </a:lnTo>
                  <a:lnTo>
                    <a:pt x="2675" y="2290"/>
                  </a:lnTo>
                  <a:lnTo>
                    <a:pt x="2804" y="2032"/>
                  </a:lnTo>
                  <a:lnTo>
                    <a:pt x="2907" y="1750"/>
                  </a:lnTo>
                  <a:lnTo>
                    <a:pt x="2932" y="1467"/>
                  </a:lnTo>
                  <a:lnTo>
                    <a:pt x="2907" y="1158"/>
                  </a:lnTo>
                  <a:lnTo>
                    <a:pt x="2804" y="901"/>
                  </a:lnTo>
                  <a:lnTo>
                    <a:pt x="2675" y="643"/>
                  </a:lnTo>
                  <a:lnTo>
                    <a:pt x="2495" y="438"/>
                  </a:lnTo>
                  <a:lnTo>
                    <a:pt x="2289" y="258"/>
                  </a:lnTo>
                  <a:lnTo>
                    <a:pt x="2032" y="103"/>
                  </a:lnTo>
                  <a:lnTo>
                    <a:pt x="1749" y="26"/>
                  </a:lnTo>
                  <a:lnTo>
                    <a:pt x="1466"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4617350" y="860450"/>
              <a:ext cx="69475" cy="10325"/>
            </a:xfrm>
            <a:custGeom>
              <a:avLst/>
              <a:gdLst/>
              <a:ahLst/>
              <a:cxnLst/>
              <a:rect l="l" t="t" r="r" b="b"/>
              <a:pathLst>
                <a:path w="2779" h="413" extrusionOk="0">
                  <a:moveTo>
                    <a:pt x="129" y="1"/>
                  </a:moveTo>
                  <a:lnTo>
                    <a:pt x="78" y="52"/>
                  </a:lnTo>
                  <a:lnTo>
                    <a:pt x="26" y="130"/>
                  </a:lnTo>
                  <a:lnTo>
                    <a:pt x="0" y="207"/>
                  </a:lnTo>
                  <a:lnTo>
                    <a:pt x="26" y="284"/>
                  </a:lnTo>
                  <a:lnTo>
                    <a:pt x="78" y="361"/>
                  </a:lnTo>
                  <a:lnTo>
                    <a:pt x="129" y="413"/>
                  </a:lnTo>
                  <a:lnTo>
                    <a:pt x="2650" y="413"/>
                  </a:lnTo>
                  <a:lnTo>
                    <a:pt x="2727" y="361"/>
                  </a:lnTo>
                  <a:lnTo>
                    <a:pt x="2778" y="284"/>
                  </a:lnTo>
                  <a:lnTo>
                    <a:pt x="2778" y="207"/>
                  </a:lnTo>
                  <a:lnTo>
                    <a:pt x="2778" y="130"/>
                  </a:lnTo>
                  <a:lnTo>
                    <a:pt x="2727" y="52"/>
                  </a:lnTo>
                  <a:lnTo>
                    <a:pt x="2650"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4595475" y="894550"/>
              <a:ext cx="113225" cy="10950"/>
            </a:xfrm>
            <a:custGeom>
              <a:avLst/>
              <a:gdLst/>
              <a:ahLst/>
              <a:cxnLst/>
              <a:rect l="l" t="t" r="r" b="b"/>
              <a:pathLst>
                <a:path w="4529" h="438" extrusionOk="0">
                  <a:moveTo>
                    <a:pt x="232" y="0"/>
                  </a:moveTo>
                  <a:lnTo>
                    <a:pt x="130" y="26"/>
                  </a:lnTo>
                  <a:lnTo>
                    <a:pt x="78" y="77"/>
                  </a:lnTo>
                  <a:lnTo>
                    <a:pt x="27" y="129"/>
                  </a:lnTo>
                  <a:lnTo>
                    <a:pt x="1" y="232"/>
                  </a:lnTo>
                  <a:lnTo>
                    <a:pt x="27" y="309"/>
                  </a:lnTo>
                  <a:lnTo>
                    <a:pt x="78" y="386"/>
                  </a:lnTo>
                  <a:lnTo>
                    <a:pt x="130" y="412"/>
                  </a:lnTo>
                  <a:lnTo>
                    <a:pt x="232" y="438"/>
                  </a:lnTo>
                  <a:lnTo>
                    <a:pt x="4322" y="438"/>
                  </a:lnTo>
                  <a:lnTo>
                    <a:pt x="4399" y="412"/>
                  </a:lnTo>
                  <a:lnTo>
                    <a:pt x="4477" y="386"/>
                  </a:lnTo>
                  <a:lnTo>
                    <a:pt x="4528" y="309"/>
                  </a:lnTo>
                  <a:lnTo>
                    <a:pt x="4528" y="232"/>
                  </a:lnTo>
                  <a:lnTo>
                    <a:pt x="4528" y="129"/>
                  </a:lnTo>
                  <a:lnTo>
                    <a:pt x="4477" y="77"/>
                  </a:lnTo>
                  <a:lnTo>
                    <a:pt x="4399" y="26"/>
                  </a:lnTo>
                  <a:lnTo>
                    <a:pt x="432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4618000" y="1046300"/>
              <a:ext cx="31525" cy="10950"/>
            </a:xfrm>
            <a:custGeom>
              <a:avLst/>
              <a:gdLst/>
              <a:ahLst/>
              <a:cxnLst/>
              <a:rect l="l" t="t" r="r" b="b"/>
              <a:pathLst>
                <a:path w="1261" h="438" extrusionOk="0">
                  <a:moveTo>
                    <a:pt x="129" y="1"/>
                  </a:moveTo>
                  <a:lnTo>
                    <a:pt x="52" y="52"/>
                  </a:lnTo>
                  <a:lnTo>
                    <a:pt x="26" y="129"/>
                  </a:lnTo>
                  <a:lnTo>
                    <a:pt x="0" y="206"/>
                  </a:lnTo>
                  <a:lnTo>
                    <a:pt x="26" y="309"/>
                  </a:lnTo>
                  <a:lnTo>
                    <a:pt x="52" y="361"/>
                  </a:lnTo>
                  <a:lnTo>
                    <a:pt x="129" y="412"/>
                  </a:lnTo>
                  <a:lnTo>
                    <a:pt x="206" y="438"/>
                  </a:lnTo>
                  <a:lnTo>
                    <a:pt x="1055" y="438"/>
                  </a:lnTo>
                  <a:lnTo>
                    <a:pt x="1132" y="412"/>
                  </a:lnTo>
                  <a:lnTo>
                    <a:pt x="1209" y="361"/>
                  </a:lnTo>
                  <a:lnTo>
                    <a:pt x="1261" y="309"/>
                  </a:lnTo>
                  <a:lnTo>
                    <a:pt x="1261" y="206"/>
                  </a:lnTo>
                  <a:lnTo>
                    <a:pt x="1261" y="129"/>
                  </a:lnTo>
                  <a:lnTo>
                    <a:pt x="1209" y="52"/>
                  </a:lnTo>
                  <a:lnTo>
                    <a:pt x="1132"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4596125" y="1070100"/>
              <a:ext cx="53400" cy="10950"/>
            </a:xfrm>
            <a:custGeom>
              <a:avLst/>
              <a:gdLst/>
              <a:ahLst/>
              <a:cxnLst/>
              <a:rect l="l" t="t" r="r" b="b"/>
              <a:pathLst>
                <a:path w="2136" h="438" extrusionOk="0">
                  <a:moveTo>
                    <a:pt x="232" y="0"/>
                  </a:moveTo>
                  <a:lnTo>
                    <a:pt x="129" y="26"/>
                  </a:lnTo>
                  <a:lnTo>
                    <a:pt x="78" y="78"/>
                  </a:lnTo>
                  <a:lnTo>
                    <a:pt x="26" y="129"/>
                  </a:lnTo>
                  <a:lnTo>
                    <a:pt x="1" y="232"/>
                  </a:lnTo>
                  <a:lnTo>
                    <a:pt x="26" y="309"/>
                  </a:lnTo>
                  <a:lnTo>
                    <a:pt x="78" y="386"/>
                  </a:lnTo>
                  <a:lnTo>
                    <a:pt x="129" y="438"/>
                  </a:lnTo>
                  <a:lnTo>
                    <a:pt x="2007" y="438"/>
                  </a:lnTo>
                  <a:lnTo>
                    <a:pt x="2084" y="386"/>
                  </a:lnTo>
                  <a:lnTo>
                    <a:pt x="2136" y="309"/>
                  </a:lnTo>
                  <a:lnTo>
                    <a:pt x="2136" y="232"/>
                  </a:lnTo>
                  <a:lnTo>
                    <a:pt x="2136" y="129"/>
                  </a:lnTo>
                  <a:lnTo>
                    <a:pt x="2084" y="78"/>
                  </a:lnTo>
                  <a:lnTo>
                    <a:pt x="2007" y="26"/>
                  </a:lnTo>
                  <a:lnTo>
                    <a:pt x="1930"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4577475" y="784575"/>
              <a:ext cx="149850" cy="52125"/>
            </a:xfrm>
            <a:custGeom>
              <a:avLst/>
              <a:gdLst/>
              <a:ahLst/>
              <a:cxnLst/>
              <a:rect l="l" t="t" r="r" b="b"/>
              <a:pathLst>
                <a:path w="5994" h="2085" extrusionOk="0">
                  <a:moveTo>
                    <a:pt x="438" y="1"/>
                  </a:moveTo>
                  <a:lnTo>
                    <a:pt x="335" y="26"/>
                  </a:lnTo>
                  <a:lnTo>
                    <a:pt x="258" y="52"/>
                  </a:lnTo>
                  <a:lnTo>
                    <a:pt x="181" y="78"/>
                  </a:lnTo>
                  <a:lnTo>
                    <a:pt x="129" y="129"/>
                  </a:lnTo>
                  <a:lnTo>
                    <a:pt x="78" y="207"/>
                  </a:lnTo>
                  <a:lnTo>
                    <a:pt x="26" y="284"/>
                  </a:lnTo>
                  <a:lnTo>
                    <a:pt x="1" y="361"/>
                  </a:lnTo>
                  <a:lnTo>
                    <a:pt x="1" y="438"/>
                  </a:lnTo>
                  <a:lnTo>
                    <a:pt x="1" y="1647"/>
                  </a:lnTo>
                  <a:lnTo>
                    <a:pt x="1" y="1724"/>
                  </a:lnTo>
                  <a:lnTo>
                    <a:pt x="26" y="1801"/>
                  </a:lnTo>
                  <a:lnTo>
                    <a:pt x="78" y="1878"/>
                  </a:lnTo>
                  <a:lnTo>
                    <a:pt x="129" y="1956"/>
                  </a:lnTo>
                  <a:lnTo>
                    <a:pt x="181" y="2007"/>
                  </a:lnTo>
                  <a:lnTo>
                    <a:pt x="258" y="2033"/>
                  </a:lnTo>
                  <a:lnTo>
                    <a:pt x="335" y="2059"/>
                  </a:lnTo>
                  <a:lnTo>
                    <a:pt x="438" y="2084"/>
                  </a:lnTo>
                  <a:lnTo>
                    <a:pt x="5557" y="2084"/>
                  </a:lnTo>
                  <a:lnTo>
                    <a:pt x="5634" y="2059"/>
                  </a:lnTo>
                  <a:lnTo>
                    <a:pt x="5711" y="2033"/>
                  </a:lnTo>
                  <a:lnTo>
                    <a:pt x="5788" y="2007"/>
                  </a:lnTo>
                  <a:lnTo>
                    <a:pt x="5865" y="1956"/>
                  </a:lnTo>
                  <a:lnTo>
                    <a:pt x="5917" y="1878"/>
                  </a:lnTo>
                  <a:lnTo>
                    <a:pt x="5968" y="1801"/>
                  </a:lnTo>
                  <a:lnTo>
                    <a:pt x="5994" y="1724"/>
                  </a:lnTo>
                  <a:lnTo>
                    <a:pt x="5994" y="1647"/>
                  </a:lnTo>
                  <a:lnTo>
                    <a:pt x="5994" y="438"/>
                  </a:lnTo>
                  <a:lnTo>
                    <a:pt x="5994" y="361"/>
                  </a:lnTo>
                  <a:lnTo>
                    <a:pt x="5968" y="284"/>
                  </a:lnTo>
                  <a:lnTo>
                    <a:pt x="5917" y="207"/>
                  </a:lnTo>
                  <a:lnTo>
                    <a:pt x="5865" y="129"/>
                  </a:lnTo>
                  <a:lnTo>
                    <a:pt x="5788" y="78"/>
                  </a:lnTo>
                  <a:lnTo>
                    <a:pt x="5711" y="52"/>
                  </a:lnTo>
                  <a:lnTo>
                    <a:pt x="5634" y="26"/>
                  </a:lnTo>
                  <a:lnTo>
                    <a:pt x="5557" y="1"/>
                  </a:lnTo>
                  <a:lnTo>
                    <a:pt x="4605" y="1"/>
                  </a:lnTo>
                  <a:lnTo>
                    <a:pt x="4528" y="26"/>
                  </a:lnTo>
                  <a:lnTo>
                    <a:pt x="4451" y="78"/>
                  </a:lnTo>
                  <a:lnTo>
                    <a:pt x="4399" y="155"/>
                  </a:lnTo>
                  <a:lnTo>
                    <a:pt x="4373" y="232"/>
                  </a:lnTo>
                  <a:lnTo>
                    <a:pt x="4399" y="309"/>
                  </a:lnTo>
                  <a:lnTo>
                    <a:pt x="4451" y="387"/>
                  </a:lnTo>
                  <a:lnTo>
                    <a:pt x="4528" y="438"/>
                  </a:lnTo>
                  <a:lnTo>
                    <a:pt x="5557" y="438"/>
                  </a:lnTo>
                  <a:lnTo>
                    <a:pt x="5557" y="1647"/>
                  </a:lnTo>
                  <a:lnTo>
                    <a:pt x="438" y="1647"/>
                  </a:lnTo>
                  <a:lnTo>
                    <a:pt x="438" y="438"/>
                  </a:lnTo>
                  <a:lnTo>
                    <a:pt x="3808" y="438"/>
                  </a:lnTo>
                  <a:lnTo>
                    <a:pt x="3885" y="387"/>
                  </a:lnTo>
                  <a:lnTo>
                    <a:pt x="3936" y="309"/>
                  </a:lnTo>
                  <a:lnTo>
                    <a:pt x="3936" y="232"/>
                  </a:lnTo>
                  <a:lnTo>
                    <a:pt x="3936" y="155"/>
                  </a:lnTo>
                  <a:lnTo>
                    <a:pt x="3885" y="78"/>
                  </a:lnTo>
                  <a:lnTo>
                    <a:pt x="3808" y="26"/>
                  </a:lnTo>
                  <a:lnTo>
                    <a:pt x="3730"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9"/>
          <p:cNvGrpSpPr/>
          <p:nvPr/>
        </p:nvGrpSpPr>
        <p:grpSpPr>
          <a:xfrm>
            <a:off x="5381563" y="1967716"/>
            <a:ext cx="453299" cy="398761"/>
            <a:chOff x="5162025" y="749225"/>
            <a:chExt cx="372350" cy="324750"/>
          </a:xfrm>
        </p:grpSpPr>
        <p:sp>
          <p:nvSpPr>
            <p:cNvPr id="676" name="Google Shape;676;p39"/>
            <p:cNvSpPr/>
            <p:nvPr/>
          </p:nvSpPr>
          <p:spPr>
            <a:xfrm>
              <a:off x="5271350" y="755000"/>
              <a:ext cx="153700" cy="84275"/>
            </a:xfrm>
            <a:custGeom>
              <a:avLst/>
              <a:gdLst/>
              <a:ahLst/>
              <a:cxnLst/>
              <a:rect l="l" t="t" r="r" b="b"/>
              <a:pathLst>
                <a:path w="6148" h="3371" extrusionOk="0">
                  <a:moveTo>
                    <a:pt x="1466" y="1"/>
                  </a:moveTo>
                  <a:lnTo>
                    <a:pt x="1183" y="26"/>
                  </a:lnTo>
                  <a:lnTo>
                    <a:pt x="900" y="103"/>
                  </a:lnTo>
                  <a:lnTo>
                    <a:pt x="643" y="232"/>
                  </a:lnTo>
                  <a:lnTo>
                    <a:pt x="437" y="412"/>
                  </a:lnTo>
                  <a:lnTo>
                    <a:pt x="257" y="644"/>
                  </a:lnTo>
                  <a:lnTo>
                    <a:pt x="129" y="901"/>
                  </a:lnTo>
                  <a:lnTo>
                    <a:pt x="26" y="1158"/>
                  </a:lnTo>
                  <a:lnTo>
                    <a:pt x="0" y="1467"/>
                  </a:lnTo>
                  <a:lnTo>
                    <a:pt x="0" y="3370"/>
                  </a:lnTo>
                  <a:lnTo>
                    <a:pt x="1106" y="3370"/>
                  </a:lnTo>
                  <a:lnTo>
                    <a:pt x="1106" y="1467"/>
                  </a:lnTo>
                  <a:lnTo>
                    <a:pt x="1132" y="1312"/>
                  </a:lnTo>
                  <a:lnTo>
                    <a:pt x="1209" y="1209"/>
                  </a:lnTo>
                  <a:lnTo>
                    <a:pt x="1338" y="1132"/>
                  </a:lnTo>
                  <a:lnTo>
                    <a:pt x="1466" y="1107"/>
                  </a:lnTo>
                  <a:lnTo>
                    <a:pt x="4682" y="1107"/>
                  </a:lnTo>
                  <a:lnTo>
                    <a:pt x="4810" y="1132"/>
                  </a:lnTo>
                  <a:lnTo>
                    <a:pt x="4939" y="1209"/>
                  </a:lnTo>
                  <a:lnTo>
                    <a:pt x="5016" y="1312"/>
                  </a:lnTo>
                  <a:lnTo>
                    <a:pt x="5042" y="1467"/>
                  </a:lnTo>
                  <a:lnTo>
                    <a:pt x="5042" y="3370"/>
                  </a:lnTo>
                  <a:lnTo>
                    <a:pt x="6148" y="3370"/>
                  </a:lnTo>
                  <a:lnTo>
                    <a:pt x="6148" y="1467"/>
                  </a:lnTo>
                  <a:lnTo>
                    <a:pt x="6122" y="1158"/>
                  </a:lnTo>
                  <a:lnTo>
                    <a:pt x="6019" y="901"/>
                  </a:lnTo>
                  <a:lnTo>
                    <a:pt x="5891" y="644"/>
                  </a:lnTo>
                  <a:lnTo>
                    <a:pt x="5711" y="412"/>
                  </a:lnTo>
                  <a:lnTo>
                    <a:pt x="5505" y="232"/>
                  </a:lnTo>
                  <a:lnTo>
                    <a:pt x="5247" y="103"/>
                  </a:lnTo>
                  <a:lnTo>
                    <a:pt x="4965" y="26"/>
                  </a:lnTo>
                  <a:lnTo>
                    <a:pt x="46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5167175" y="887475"/>
              <a:ext cx="362050" cy="180725"/>
            </a:xfrm>
            <a:custGeom>
              <a:avLst/>
              <a:gdLst/>
              <a:ahLst/>
              <a:cxnLst/>
              <a:rect l="l" t="t" r="r" b="b"/>
              <a:pathLst>
                <a:path w="14482" h="7229" extrusionOk="0">
                  <a:moveTo>
                    <a:pt x="0" y="0"/>
                  </a:moveTo>
                  <a:lnTo>
                    <a:pt x="0" y="6688"/>
                  </a:lnTo>
                  <a:lnTo>
                    <a:pt x="26" y="6791"/>
                  </a:lnTo>
                  <a:lnTo>
                    <a:pt x="52" y="6894"/>
                  </a:lnTo>
                  <a:lnTo>
                    <a:pt x="103" y="6997"/>
                  </a:lnTo>
                  <a:lnTo>
                    <a:pt x="180" y="7074"/>
                  </a:lnTo>
                  <a:lnTo>
                    <a:pt x="257" y="7151"/>
                  </a:lnTo>
                  <a:lnTo>
                    <a:pt x="360" y="7203"/>
                  </a:lnTo>
                  <a:lnTo>
                    <a:pt x="463" y="7228"/>
                  </a:lnTo>
                  <a:lnTo>
                    <a:pt x="14019" y="7228"/>
                  </a:lnTo>
                  <a:lnTo>
                    <a:pt x="14122" y="7203"/>
                  </a:lnTo>
                  <a:lnTo>
                    <a:pt x="14225" y="7151"/>
                  </a:lnTo>
                  <a:lnTo>
                    <a:pt x="14302" y="7074"/>
                  </a:lnTo>
                  <a:lnTo>
                    <a:pt x="14379" y="6997"/>
                  </a:lnTo>
                  <a:lnTo>
                    <a:pt x="14430" y="6894"/>
                  </a:lnTo>
                  <a:lnTo>
                    <a:pt x="14456" y="6791"/>
                  </a:lnTo>
                  <a:lnTo>
                    <a:pt x="14482" y="6688"/>
                  </a:lnTo>
                  <a:lnTo>
                    <a:pt x="14482" y="0"/>
                  </a:lnTo>
                  <a:lnTo>
                    <a:pt x="7717" y="52"/>
                  </a:lnTo>
                  <a:lnTo>
                    <a:pt x="7485" y="129"/>
                  </a:lnTo>
                  <a:lnTo>
                    <a:pt x="7254" y="155"/>
                  </a:lnTo>
                  <a:lnTo>
                    <a:pt x="6997" y="129"/>
                  </a:lnTo>
                  <a:lnTo>
                    <a:pt x="6765" y="5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5167175" y="824450"/>
              <a:ext cx="362050" cy="132500"/>
            </a:xfrm>
            <a:custGeom>
              <a:avLst/>
              <a:gdLst/>
              <a:ahLst/>
              <a:cxnLst/>
              <a:rect l="l" t="t" r="r" b="b"/>
              <a:pathLst>
                <a:path w="14482" h="5300" extrusionOk="0">
                  <a:moveTo>
                    <a:pt x="566" y="1"/>
                  </a:moveTo>
                  <a:lnTo>
                    <a:pt x="463" y="26"/>
                  </a:lnTo>
                  <a:lnTo>
                    <a:pt x="360" y="52"/>
                  </a:lnTo>
                  <a:lnTo>
                    <a:pt x="257" y="103"/>
                  </a:lnTo>
                  <a:lnTo>
                    <a:pt x="180" y="181"/>
                  </a:lnTo>
                  <a:lnTo>
                    <a:pt x="103" y="258"/>
                  </a:lnTo>
                  <a:lnTo>
                    <a:pt x="52" y="335"/>
                  </a:lnTo>
                  <a:lnTo>
                    <a:pt x="26" y="464"/>
                  </a:lnTo>
                  <a:lnTo>
                    <a:pt x="0" y="566"/>
                  </a:lnTo>
                  <a:lnTo>
                    <a:pt x="0" y="2521"/>
                  </a:lnTo>
                  <a:lnTo>
                    <a:pt x="6765" y="5196"/>
                  </a:lnTo>
                  <a:lnTo>
                    <a:pt x="6997" y="5274"/>
                  </a:lnTo>
                  <a:lnTo>
                    <a:pt x="7254" y="5299"/>
                  </a:lnTo>
                  <a:lnTo>
                    <a:pt x="7485" y="5274"/>
                  </a:lnTo>
                  <a:lnTo>
                    <a:pt x="7717" y="5196"/>
                  </a:lnTo>
                  <a:lnTo>
                    <a:pt x="14482" y="2521"/>
                  </a:lnTo>
                  <a:lnTo>
                    <a:pt x="14482" y="566"/>
                  </a:lnTo>
                  <a:lnTo>
                    <a:pt x="14456" y="464"/>
                  </a:lnTo>
                  <a:lnTo>
                    <a:pt x="14430" y="335"/>
                  </a:lnTo>
                  <a:lnTo>
                    <a:pt x="14379" y="258"/>
                  </a:lnTo>
                  <a:lnTo>
                    <a:pt x="14302" y="181"/>
                  </a:lnTo>
                  <a:lnTo>
                    <a:pt x="14225" y="103"/>
                  </a:lnTo>
                  <a:lnTo>
                    <a:pt x="14122" y="52"/>
                  </a:lnTo>
                  <a:lnTo>
                    <a:pt x="14019" y="26"/>
                  </a:lnTo>
                  <a:lnTo>
                    <a:pt x="139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5330500" y="927350"/>
              <a:ext cx="35400" cy="59175"/>
            </a:xfrm>
            <a:custGeom>
              <a:avLst/>
              <a:gdLst/>
              <a:ahLst/>
              <a:cxnLst/>
              <a:rect l="l" t="t" r="r" b="b"/>
              <a:pathLst>
                <a:path w="1416" h="2367" extrusionOk="0">
                  <a:moveTo>
                    <a:pt x="386" y="0"/>
                  </a:moveTo>
                  <a:lnTo>
                    <a:pt x="309" y="26"/>
                  </a:lnTo>
                  <a:lnTo>
                    <a:pt x="232" y="52"/>
                  </a:lnTo>
                  <a:lnTo>
                    <a:pt x="103" y="129"/>
                  </a:lnTo>
                  <a:lnTo>
                    <a:pt x="26" y="257"/>
                  </a:lnTo>
                  <a:lnTo>
                    <a:pt x="1" y="334"/>
                  </a:lnTo>
                  <a:lnTo>
                    <a:pt x="1" y="412"/>
                  </a:lnTo>
                  <a:lnTo>
                    <a:pt x="1" y="1981"/>
                  </a:lnTo>
                  <a:lnTo>
                    <a:pt x="1" y="2058"/>
                  </a:lnTo>
                  <a:lnTo>
                    <a:pt x="26" y="2135"/>
                  </a:lnTo>
                  <a:lnTo>
                    <a:pt x="103" y="2264"/>
                  </a:lnTo>
                  <a:lnTo>
                    <a:pt x="232" y="2341"/>
                  </a:lnTo>
                  <a:lnTo>
                    <a:pt x="309" y="2367"/>
                  </a:lnTo>
                  <a:lnTo>
                    <a:pt x="1107" y="2367"/>
                  </a:lnTo>
                  <a:lnTo>
                    <a:pt x="1184" y="2341"/>
                  </a:lnTo>
                  <a:lnTo>
                    <a:pt x="1312" y="2264"/>
                  </a:lnTo>
                  <a:lnTo>
                    <a:pt x="1390" y="2135"/>
                  </a:lnTo>
                  <a:lnTo>
                    <a:pt x="1415" y="2058"/>
                  </a:lnTo>
                  <a:lnTo>
                    <a:pt x="1415" y="1981"/>
                  </a:lnTo>
                  <a:lnTo>
                    <a:pt x="1415" y="412"/>
                  </a:lnTo>
                  <a:lnTo>
                    <a:pt x="1415" y="334"/>
                  </a:lnTo>
                  <a:lnTo>
                    <a:pt x="1390" y="257"/>
                  </a:lnTo>
                  <a:lnTo>
                    <a:pt x="1312" y="129"/>
                  </a:lnTo>
                  <a:lnTo>
                    <a:pt x="1184" y="52"/>
                  </a:lnTo>
                  <a:lnTo>
                    <a:pt x="1107" y="26"/>
                  </a:lnTo>
                  <a:lnTo>
                    <a:pt x="10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5329225" y="861750"/>
              <a:ext cx="37950" cy="37975"/>
            </a:xfrm>
            <a:custGeom>
              <a:avLst/>
              <a:gdLst/>
              <a:ahLst/>
              <a:cxnLst/>
              <a:rect l="l" t="t" r="r" b="b"/>
              <a:pathLst>
                <a:path w="1518" h="1519" extrusionOk="0">
                  <a:moveTo>
                    <a:pt x="772" y="0"/>
                  </a:moveTo>
                  <a:lnTo>
                    <a:pt x="617" y="26"/>
                  </a:lnTo>
                  <a:lnTo>
                    <a:pt x="463" y="78"/>
                  </a:lnTo>
                  <a:lnTo>
                    <a:pt x="335" y="129"/>
                  </a:lnTo>
                  <a:lnTo>
                    <a:pt x="232" y="232"/>
                  </a:lnTo>
                  <a:lnTo>
                    <a:pt x="129" y="335"/>
                  </a:lnTo>
                  <a:lnTo>
                    <a:pt x="52" y="463"/>
                  </a:lnTo>
                  <a:lnTo>
                    <a:pt x="26" y="618"/>
                  </a:lnTo>
                  <a:lnTo>
                    <a:pt x="0" y="772"/>
                  </a:lnTo>
                  <a:lnTo>
                    <a:pt x="26" y="926"/>
                  </a:lnTo>
                  <a:lnTo>
                    <a:pt x="52" y="1055"/>
                  </a:lnTo>
                  <a:lnTo>
                    <a:pt x="129" y="1184"/>
                  </a:lnTo>
                  <a:lnTo>
                    <a:pt x="232" y="1312"/>
                  </a:lnTo>
                  <a:lnTo>
                    <a:pt x="335" y="1389"/>
                  </a:lnTo>
                  <a:lnTo>
                    <a:pt x="463" y="1467"/>
                  </a:lnTo>
                  <a:lnTo>
                    <a:pt x="617" y="1518"/>
                  </a:lnTo>
                  <a:lnTo>
                    <a:pt x="900" y="1518"/>
                  </a:lnTo>
                  <a:lnTo>
                    <a:pt x="1055" y="1467"/>
                  </a:lnTo>
                  <a:lnTo>
                    <a:pt x="1183" y="1389"/>
                  </a:lnTo>
                  <a:lnTo>
                    <a:pt x="1286" y="1312"/>
                  </a:lnTo>
                  <a:lnTo>
                    <a:pt x="1389" y="1184"/>
                  </a:lnTo>
                  <a:lnTo>
                    <a:pt x="1466" y="1055"/>
                  </a:lnTo>
                  <a:lnTo>
                    <a:pt x="1492" y="926"/>
                  </a:lnTo>
                  <a:lnTo>
                    <a:pt x="1518" y="772"/>
                  </a:lnTo>
                  <a:lnTo>
                    <a:pt x="1492" y="618"/>
                  </a:lnTo>
                  <a:lnTo>
                    <a:pt x="1466" y="463"/>
                  </a:lnTo>
                  <a:lnTo>
                    <a:pt x="1389" y="335"/>
                  </a:lnTo>
                  <a:lnTo>
                    <a:pt x="1286" y="232"/>
                  </a:lnTo>
                  <a:lnTo>
                    <a:pt x="1183" y="129"/>
                  </a:lnTo>
                  <a:lnTo>
                    <a:pt x="1055" y="78"/>
                  </a:lnTo>
                  <a:lnTo>
                    <a:pt x="900" y="26"/>
                  </a:lnTo>
                  <a:lnTo>
                    <a:pt x="7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5162025" y="749225"/>
              <a:ext cx="372350" cy="324750"/>
            </a:xfrm>
            <a:custGeom>
              <a:avLst/>
              <a:gdLst/>
              <a:ahLst/>
              <a:cxnLst/>
              <a:rect l="l" t="t" r="r" b="b"/>
              <a:pathLst>
                <a:path w="14894" h="12990" extrusionOk="0">
                  <a:moveTo>
                    <a:pt x="9055" y="1543"/>
                  </a:moveTo>
                  <a:lnTo>
                    <a:pt x="9106" y="1569"/>
                  </a:lnTo>
                  <a:lnTo>
                    <a:pt x="9157" y="1595"/>
                  </a:lnTo>
                  <a:lnTo>
                    <a:pt x="9183" y="1646"/>
                  </a:lnTo>
                  <a:lnTo>
                    <a:pt x="9183" y="1698"/>
                  </a:lnTo>
                  <a:lnTo>
                    <a:pt x="9183" y="2804"/>
                  </a:lnTo>
                  <a:lnTo>
                    <a:pt x="5711" y="2804"/>
                  </a:lnTo>
                  <a:lnTo>
                    <a:pt x="5711" y="1698"/>
                  </a:lnTo>
                  <a:lnTo>
                    <a:pt x="5711" y="1646"/>
                  </a:lnTo>
                  <a:lnTo>
                    <a:pt x="5736" y="1595"/>
                  </a:lnTo>
                  <a:lnTo>
                    <a:pt x="5788" y="1569"/>
                  </a:lnTo>
                  <a:lnTo>
                    <a:pt x="5839" y="1543"/>
                  </a:lnTo>
                  <a:close/>
                  <a:moveTo>
                    <a:pt x="7846" y="7357"/>
                  </a:moveTo>
                  <a:lnTo>
                    <a:pt x="7897" y="7408"/>
                  </a:lnTo>
                  <a:lnTo>
                    <a:pt x="7923" y="7459"/>
                  </a:lnTo>
                  <a:lnTo>
                    <a:pt x="7949" y="7537"/>
                  </a:lnTo>
                  <a:lnTo>
                    <a:pt x="7949" y="9106"/>
                  </a:lnTo>
                  <a:lnTo>
                    <a:pt x="7923" y="9157"/>
                  </a:lnTo>
                  <a:lnTo>
                    <a:pt x="7897" y="9234"/>
                  </a:lnTo>
                  <a:lnTo>
                    <a:pt x="7846" y="9260"/>
                  </a:lnTo>
                  <a:lnTo>
                    <a:pt x="7768" y="9286"/>
                  </a:lnTo>
                  <a:lnTo>
                    <a:pt x="7125" y="9286"/>
                  </a:lnTo>
                  <a:lnTo>
                    <a:pt x="7048" y="9260"/>
                  </a:lnTo>
                  <a:lnTo>
                    <a:pt x="6997" y="9234"/>
                  </a:lnTo>
                  <a:lnTo>
                    <a:pt x="6971" y="9157"/>
                  </a:lnTo>
                  <a:lnTo>
                    <a:pt x="6945" y="9106"/>
                  </a:lnTo>
                  <a:lnTo>
                    <a:pt x="6945" y="7537"/>
                  </a:lnTo>
                  <a:lnTo>
                    <a:pt x="6971" y="7459"/>
                  </a:lnTo>
                  <a:lnTo>
                    <a:pt x="6997" y="7408"/>
                  </a:lnTo>
                  <a:lnTo>
                    <a:pt x="7048" y="7357"/>
                  </a:lnTo>
                  <a:close/>
                  <a:moveTo>
                    <a:pt x="5685" y="0"/>
                  </a:moveTo>
                  <a:lnTo>
                    <a:pt x="5505" y="26"/>
                  </a:lnTo>
                  <a:lnTo>
                    <a:pt x="5351" y="77"/>
                  </a:lnTo>
                  <a:lnTo>
                    <a:pt x="5196" y="129"/>
                  </a:lnTo>
                  <a:lnTo>
                    <a:pt x="5042" y="206"/>
                  </a:lnTo>
                  <a:lnTo>
                    <a:pt x="4913" y="283"/>
                  </a:lnTo>
                  <a:lnTo>
                    <a:pt x="4785" y="386"/>
                  </a:lnTo>
                  <a:lnTo>
                    <a:pt x="4656" y="489"/>
                  </a:lnTo>
                  <a:lnTo>
                    <a:pt x="4553" y="617"/>
                  </a:lnTo>
                  <a:lnTo>
                    <a:pt x="4450" y="746"/>
                  </a:lnTo>
                  <a:lnTo>
                    <a:pt x="4373" y="875"/>
                  </a:lnTo>
                  <a:lnTo>
                    <a:pt x="4296" y="1029"/>
                  </a:lnTo>
                  <a:lnTo>
                    <a:pt x="4245" y="1183"/>
                  </a:lnTo>
                  <a:lnTo>
                    <a:pt x="4193" y="1363"/>
                  </a:lnTo>
                  <a:lnTo>
                    <a:pt x="4167" y="1518"/>
                  </a:lnTo>
                  <a:lnTo>
                    <a:pt x="4167" y="1698"/>
                  </a:lnTo>
                  <a:lnTo>
                    <a:pt x="4167" y="2804"/>
                  </a:lnTo>
                  <a:lnTo>
                    <a:pt x="2212" y="2804"/>
                  </a:lnTo>
                  <a:lnTo>
                    <a:pt x="2212" y="2752"/>
                  </a:lnTo>
                  <a:lnTo>
                    <a:pt x="2212" y="2649"/>
                  </a:lnTo>
                  <a:lnTo>
                    <a:pt x="2161" y="2598"/>
                  </a:lnTo>
                  <a:lnTo>
                    <a:pt x="2084" y="2547"/>
                  </a:lnTo>
                  <a:lnTo>
                    <a:pt x="2007" y="2521"/>
                  </a:lnTo>
                  <a:lnTo>
                    <a:pt x="1904" y="2547"/>
                  </a:lnTo>
                  <a:lnTo>
                    <a:pt x="1852" y="2598"/>
                  </a:lnTo>
                  <a:lnTo>
                    <a:pt x="1801" y="2649"/>
                  </a:lnTo>
                  <a:lnTo>
                    <a:pt x="1775" y="2752"/>
                  </a:lnTo>
                  <a:lnTo>
                    <a:pt x="1775" y="2804"/>
                  </a:lnTo>
                  <a:lnTo>
                    <a:pt x="618" y="2804"/>
                  </a:lnTo>
                  <a:lnTo>
                    <a:pt x="463" y="2855"/>
                  </a:lnTo>
                  <a:lnTo>
                    <a:pt x="335" y="2932"/>
                  </a:lnTo>
                  <a:lnTo>
                    <a:pt x="232" y="3035"/>
                  </a:lnTo>
                  <a:lnTo>
                    <a:pt x="129" y="3138"/>
                  </a:lnTo>
                  <a:lnTo>
                    <a:pt x="52" y="3267"/>
                  </a:lnTo>
                  <a:lnTo>
                    <a:pt x="0" y="3421"/>
                  </a:lnTo>
                  <a:lnTo>
                    <a:pt x="0" y="3575"/>
                  </a:lnTo>
                  <a:lnTo>
                    <a:pt x="0" y="12218"/>
                  </a:lnTo>
                  <a:lnTo>
                    <a:pt x="0" y="12372"/>
                  </a:lnTo>
                  <a:lnTo>
                    <a:pt x="52" y="12501"/>
                  </a:lnTo>
                  <a:lnTo>
                    <a:pt x="129" y="12655"/>
                  </a:lnTo>
                  <a:lnTo>
                    <a:pt x="232" y="12758"/>
                  </a:lnTo>
                  <a:lnTo>
                    <a:pt x="335" y="12861"/>
                  </a:lnTo>
                  <a:lnTo>
                    <a:pt x="463" y="12938"/>
                  </a:lnTo>
                  <a:lnTo>
                    <a:pt x="618" y="12964"/>
                  </a:lnTo>
                  <a:lnTo>
                    <a:pt x="772" y="12990"/>
                  </a:lnTo>
                  <a:lnTo>
                    <a:pt x="2470" y="12990"/>
                  </a:lnTo>
                  <a:lnTo>
                    <a:pt x="2547" y="12964"/>
                  </a:lnTo>
                  <a:lnTo>
                    <a:pt x="2624" y="12913"/>
                  </a:lnTo>
                  <a:lnTo>
                    <a:pt x="2675" y="12861"/>
                  </a:lnTo>
                  <a:lnTo>
                    <a:pt x="2675" y="12758"/>
                  </a:lnTo>
                  <a:lnTo>
                    <a:pt x="2675" y="12681"/>
                  </a:lnTo>
                  <a:lnTo>
                    <a:pt x="2624" y="12604"/>
                  </a:lnTo>
                  <a:lnTo>
                    <a:pt x="2547" y="12578"/>
                  </a:lnTo>
                  <a:lnTo>
                    <a:pt x="2470" y="12552"/>
                  </a:lnTo>
                  <a:lnTo>
                    <a:pt x="772" y="12552"/>
                  </a:lnTo>
                  <a:lnTo>
                    <a:pt x="643" y="12527"/>
                  </a:lnTo>
                  <a:lnTo>
                    <a:pt x="540" y="12450"/>
                  </a:lnTo>
                  <a:lnTo>
                    <a:pt x="463" y="12347"/>
                  </a:lnTo>
                  <a:lnTo>
                    <a:pt x="438" y="12218"/>
                  </a:lnTo>
                  <a:lnTo>
                    <a:pt x="438" y="5865"/>
                  </a:lnTo>
                  <a:lnTo>
                    <a:pt x="6508" y="8257"/>
                  </a:lnTo>
                  <a:lnTo>
                    <a:pt x="6508" y="9106"/>
                  </a:lnTo>
                  <a:lnTo>
                    <a:pt x="6534" y="9234"/>
                  </a:lnTo>
                  <a:lnTo>
                    <a:pt x="6560" y="9337"/>
                  </a:lnTo>
                  <a:lnTo>
                    <a:pt x="6611" y="9440"/>
                  </a:lnTo>
                  <a:lnTo>
                    <a:pt x="6688" y="9543"/>
                  </a:lnTo>
                  <a:lnTo>
                    <a:pt x="6791" y="9620"/>
                  </a:lnTo>
                  <a:lnTo>
                    <a:pt x="6894" y="9672"/>
                  </a:lnTo>
                  <a:lnTo>
                    <a:pt x="6997" y="9697"/>
                  </a:lnTo>
                  <a:lnTo>
                    <a:pt x="7125" y="9723"/>
                  </a:lnTo>
                  <a:lnTo>
                    <a:pt x="7768" y="9723"/>
                  </a:lnTo>
                  <a:lnTo>
                    <a:pt x="7897" y="9697"/>
                  </a:lnTo>
                  <a:lnTo>
                    <a:pt x="8000" y="9672"/>
                  </a:lnTo>
                  <a:lnTo>
                    <a:pt x="8103" y="9620"/>
                  </a:lnTo>
                  <a:lnTo>
                    <a:pt x="8206" y="9543"/>
                  </a:lnTo>
                  <a:lnTo>
                    <a:pt x="8283" y="9440"/>
                  </a:lnTo>
                  <a:lnTo>
                    <a:pt x="8334" y="9337"/>
                  </a:lnTo>
                  <a:lnTo>
                    <a:pt x="8360" y="9234"/>
                  </a:lnTo>
                  <a:lnTo>
                    <a:pt x="8386" y="9106"/>
                  </a:lnTo>
                  <a:lnTo>
                    <a:pt x="8386" y="8257"/>
                  </a:lnTo>
                  <a:lnTo>
                    <a:pt x="12990" y="6431"/>
                  </a:lnTo>
                  <a:lnTo>
                    <a:pt x="13067" y="6405"/>
                  </a:lnTo>
                  <a:lnTo>
                    <a:pt x="13119" y="6328"/>
                  </a:lnTo>
                  <a:lnTo>
                    <a:pt x="13144" y="6251"/>
                  </a:lnTo>
                  <a:lnTo>
                    <a:pt x="13119" y="6148"/>
                  </a:lnTo>
                  <a:lnTo>
                    <a:pt x="13067" y="6096"/>
                  </a:lnTo>
                  <a:lnTo>
                    <a:pt x="12990" y="6045"/>
                  </a:lnTo>
                  <a:lnTo>
                    <a:pt x="12913" y="6019"/>
                  </a:lnTo>
                  <a:lnTo>
                    <a:pt x="12836" y="6045"/>
                  </a:lnTo>
                  <a:lnTo>
                    <a:pt x="8386" y="7794"/>
                  </a:lnTo>
                  <a:lnTo>
                    <a:pt x="8386" y="7537"/>
                  </a:lnTo>
                  <a:lnTo>
                    <a:pt x="8360" y="7408"/>
                  </a:lnTo>
                  <a:lnTo>
                    <a:pt x="8334" y="7279"/>
                  </a:lnTo>
                  <a:lnTo>
                    <a:pt x="8283" y="7177"/>
                  </a:lnTo>
                  <a:lnTo>
                    <a:pt x="8206" y="7099"/>
                  </a:lnTo>
                  <a:lnTo>
                    <a:pt x="8103" y="7022"/>
                  </a:lnTo>
                  <a:lnTo>
                    <a:pt x="8000" y="6971"/>
                  </a:lnTo>
                  <a:lnTo>
                    <a:pt x="7897" y="6919"/>
                  </a:lnTo>
                  <a:lnTo>
                    <a:pt x="6997" y="6919"/>
                  </a:lnTo>
                  <a:lnTo>
                    <a:pt x="6894" y="6971"/>
                  </a:lnTo>
                  <a:lnTo>
                    <a:pt x="6791" y="7022"/>
                  </a:lnTo>
                  <a:lnTo>
                    <a:pt x="6688" y="7099"/>
                  </a:lnTo>
                  <a:lnTo>
                    <a:pt x="6611" y="7177"/>
                  </a:lnTo>
                  <a:lnTo>
                    <a:pt x="6560" y="7279"/>
                  </a:lnTo>
                  <a:lnTo>
                    <a:pt x="6534" y="7408"/>
                  </a:lnTo>
                  <a:lnTo>
                    <a:pt x="6508" y="7537"/>
                  </a:lnTo>
                  <a:lnTo>
                    <a:pt x="6508" y="7794"/>
                  </a:lnTo>
                  <a:lnTo>
                    <a:pt x="438" y="5402"/>
                  </a:lnTo>
                  <a:lnTo>
                    <a:pt x="438" y="3575"/>
                  </a:lnTo>
                  <a:lnTo>
                    <a:pt x="463" y="3447"/>
                  </a:lnTo>
                  <a:lnTo>
                    <a:pt x="540" y="3344"/>
                  </a:lnTo>
                  <a:lnTo>
                    <a:pt x="643" y="3267"/>
                  </a:lnTo>
                  <a:lnTo>
                    <a:pt x="772" y="3241"/>
                  </a:lnTo>
                  <a:lnTo>
                    <a:pt x="14122" y="3241"/>
                  </a:lnTo>
                  <a:lnTo>
                    <a:pt x="14251" y="3267"/>
                  </a:lnTo>
                  <a:lnTo>
                    <a:pt x="14353" y="3344"/>
                  </a:lnTo>
                  <a:lnTo>
                    <a:pt x="14431" y="3447"/>
                  </a:lnTo>
                  <a:lnTo>
                    <a:pt x="14456" y="3575"/>
                  </a:lnTo>
                  <a:lnTo>
                    <a:pt x="14456" y="5402"/>
                  </a:lnTo>
                  <a:lnTo>
                    <a:pt x="13633" y="5710"/>
                  </a:lnTo>
                  <a:lnTo>
                    <a:pt x="13582" y="5762"/>
                  </a:lnTo>
                  <a:lnTo>
                    <a:pt x="13530" y="5839"/>
                  </a:lnTo>
                  <a:lnTo>
                    <a:pt x="13505" y="5916"/>
                  </a:lnTo>
                  <a:lnTo>
                    <a:pt x="13530" y="5993"/>
                  </a:lnTo>
                  <a:lnTo>
                    <a:pt x="13582" y="6070"/>
                  </a:lnTo>
                  <a:lnTo>
                    <a:pt x="13633" y="6122"/>
                  </a:lnTo>
                  <a:lnTo>
                    <a:pt x="13813" y="6122"/>
                  </a:lnTo>
                  <a:lnTo>
                    <a:pt x="14456" y="5865"/>
                  </a:lnTo>
                  <a:lnTo>
                    <a:pt x="14456" y="12218"/>
                  </a:lnTo>
                  <a:lnTo>
                    <a:pt x="14431" y="12347"/>
                  </a:lnTo>
                  <a:lnTo>
                    <a:pt x="14353" y="12450"/>
                  </a:lnTo>
                  <a:lnTo>
                    <a:pt x="14251" y="12527"/>
                  </a:lnTo>
                  <a:lnTo>
                    <a:pt x="14122" y="12552"/>
                  </a:lnTo>
                  <a:lnTo>
                    <a:pt x="3344" y="12552"/>
                  </a:lnTo>
                  <a:lnTo>
                    <a:pt x="3241" y="12578"/>
                  </a:lnTo>
                  <a:lnTo>
                    <a:pt x="3190" y="12604"/>
                  </a:lnTo>
                  <a:lnTo>
                    <a:pt x="3138" y="12681"/>
                  </a:lnTo>
                  <a:lnTo>
                    <a:pt x="3113" y="12758"/>
                  </a:lnTo>
                  <a:lnTo>
                    <a:pt x="3138" y="12861"/>
                  </a:lnTo>
                  <a:lnTo>
                    <a:pt x="3190" y="12913"/>
                  </a:lnTo>
                  <a:lnTo>
                    <a:pt x="3241" y="12964"/>
                  </a:lnTo>
                  <a:lnTo>
                    <a:pt x="3344" y="12990"/>
                  </a:lnTo>
                  <a:lnTo>
                    <a:pt x="14122" y="12990"/>
                  </a:lnTo>
                  <a:lnTo>
                    <a:pt x="14276" y="12964"/>
                  </a:lnTo>
                  <a:lnTo>
                    <a:pt x="14431" y="12938"/>
                  </a:lnTo>
                  <a:lnTo>
                    <a:pt x="14559" y="12861"/>
                  </a:lnTo>
                  <a:lnTo>
                    <a:pt x="14662" y="12758"/>
                  </a:lnTo>
                  <a:lnTo>
                    <a:pt x="14765" y="12655"/>
                  </a:lnTo>
                  <a:lnTo>
                    <a:pt x="14842" y="12501"/>
                  </a:lnTo>
                  <a:lnTo>
                    <a:pt x="14894" y="12372"/>
                  </a:lnTo>
                  <a:lnTo>
                    <a:pt x="14894" y="12218"/>
                  </a:lnTo>
                  <a:lnTo>
                    <a:pt x="14894" y="3575"/>
                  </a:lnTo>
                  <a:lnTo>
                    <a:pt x="14894" y="3421"/>
                  </a:lnTo>
                  <a:lnTo>
                    <a:pt x="14842" y="3267"/>
                  </a:lnTo>
                  <a:lnTo>
                    <a:pt x="14765" y="3138"/>
                  </a:lnTo>
                  <a:lnTo>
                    <a:pt x="14662" y="3035"/>
                  </a:lnTo>
                  <a:lnTo>
                    <a:pt x="14559" y="2932"/>
                  </a:lnTo>
                  <a:lnTo>
                    <a:pt x="14431" y="2855"/>
                  </a:lnTo>
                  <a:lnTo>
                    <a:pt x="14276" y="2804"/>
                  </a:lnTo>
                  <a:lnTo>
                    <a:pt x="13119" y="2804"/>
                  </a:lnTo>
                  <a:lnTo>
                    <a:pt x="13119" y="2752"/>
                  </a:lnTo>
                  <a:lnTo>
                    <a:pt x="13093" y="2649"/>
                  </a:lnTo>
                  <a:lnTo>
                    <a:pt x="13042" y="2598"/>
                  </a:lnTo>
                  <a:lnTo>
                    <a:pt x="12990" y="2547"/>
                  </a:lnTo>
                  <a:lnTo>
                    <a:pt x="12887" y="2521"/>
                  </a:lnTo>
                  <a:lnTo>
                    <a:pt x="12810" y="2547"/>
                  </a:lnTo>
                  <a:lnTo>
                    <a:pt x="12733" y="2598"/>
                  </a:lnTo>
                  <a:lnTo>
                    <a:pt x="12707" y="2649"/>
                  </a:lnTo>
                  <a:lnTo>
                    <a:pt x="12681" y="2752"/>
                  </a:lnTo>
                  <a:lnTo>
                    <a:pt x="12681" y="2804"/>
                  </a:lnTo>
                  <a:lnTo>
                    <a:pt x="10727" y="2804"/>
                  </a:lnTo>
                  <a:lnTo>
                    <a:pt x="10727" y="1698"/>
                  </a:lnTo>
                  <a:lnTo>
                    <a:pt x="10727" y="1518"/>
                  </a:lnTo>
                  <a:lnTo>
                    <a:pt x="10701" y="1363"/>
                  </a:lnTo>
                  <a:lnTo>
                    <a:pt x="10649" y="1183"/>
                  </a:lnTo>
                  <a:lnTo>
                    <a:pt x="10598" y="1029"/>
                  </a:lnTo>
                  <a:lnTo>
                    <a:pt x="10521" y="875"/>
                  </a:lnTo>
                  <a:lnTo>
                    <a:pt x="10444" y="746"/>
                  </a:lnTo>
                  <a:lnTo>
                    <a:pt x="10341" y="617"/>
                  </a:lnTo>
                  <a:lnTo>
                    <a:pt x="10238" y="489"/>
                  </a:lnTo>
                  <a:lnTo>
                    <a:pt x="10109" y="386"/>
                  </a:lnTo>
                  <a:lnTo>
                    <a:pt x="9981" y="283"/>
                  </a:lnTo>
                  <a:lnTo>
                    <a:pt x="9852" y="206"/>
                  </a:lnTo>
                  <a:lnTo>
                    <a:pt x="9698" y="129"/>
                  </a:lnTo>
                  <a:lnTo>
                    <a:pt x="9543" y="77"/>
                  </a:lnTo>
                  <a:lnTo>
                    <a:pt x="9389" y="26"/>
                  </a:lnTo>
                  <a:lnTo>
                    <a:pt x="9209" y="0"/>
                  </a:lnTo>
                  <a:lnTo>
                    <a:pt x="7871" y="0"/>
                  </a:lnTo>
                  <a:lnTo>
                    <a:pt x="7794" y="26"/>
                  </a:lnTo>
                  <a:lnTo>
                    <a:pt x="7717" y="77"/>
                  </a:lnTo>
                  <a:lnTo>
                    <a:pt x="7691" y="129"/>
                  </a:lnTo>
                  <a:lnTo>
                    <a:pt x="7666" y="232"/>
                  </a:lnTo>
                  <a:lnTo>
                    <a:pt x="7691" y="309"/>
                  </a:lnTo>
                  <a:lnTo>
                    <a:pt x="7717" y="386"/>
                  </a:lnTo>
                  <a:lnTo>
                    <a:pt x="7794" y="412"/>
                  </a:lnTo>
                  <a:lnTo>
                    <a:pt x="7871" y="437"/>
                  </a:lnTo>
                  <a:lnTo>
                    <a:pt x="9055" y="437"/>
                  </a:lnTo>
                  <a:lnTo>
                    <a:pt x="9312" y="463"/>
                  </a:lnTo>
                  <a:lnTo>
                    <a:pt x="9543" y="540"/>
                  </a:lnTo>
                  <a:lnTo>
                    <a:pt x="9749" y="643"/>
                  </a:lnTo>
                  <a:lnTo>
                    <a:pt x="9929" y="797"/>
                  </a:lnTo>
                  <a:lnTo>
                    <a:pt x="10084" y="1003"/>
                  </a:lnTo>
                  <a:lnTo>
                    <a:pt x="10212" y="1209"/>
                  </a:lnTo>
                  <a:lnTo>
                    <a:pt x="10264" y="1440"/>
                  </a:lnTo>
                  <a:lnTo>
                    <a:pt x="10289" y="1698"/>
                  </a:lnTo>
                  <a:lnTo>
                    <a:pt x="10289" y="2804"/>
                  </a:lnTo>
                  <a:lnTo>
                    <a:pt x="9620" y="2804"/>
                  </a:lnTo>
                  <a:lnTo>
                    <a:pt x="9620" y="1698"/>
                  </a:lnTo>
                  <a:lnTo>
                    <a:pt x="9620" y="1569"/>
                  </a:lnTo>
                  <a:lnTo>
                    <a:pt x="9595" y="1466"/>
                  </a:lnTo>
                  <a:lnTo>
                    <a:pt x="9543" y="1363"/>
                  </a:lnTo>
                  <a:lnTo>
                    <a:pt x="9466" y="1286"/>
                  </a:lnTo>
                  <a:lnTo>
                    <a:pt x="9363" y="1209"/>
                  </a:lnTo>
                  <a:lnTo>
                    <a:pt x="9286" y="1158"/>
                  </a:lnTo>
                  <a:lnTo>
                    <a:pt x="9157" y="1132"/>
                  </a:lnTo>
                  <a:lnTo>
                    <a:pt x="9055" y="1106"/>
                  </a:lnTo>
                  <a:lnTo>
                    <a:pt x="5839" y="1106"/>
                  </a:lnTo>
                  <a:lnTo>
                    <a:pt x="5736" y="1132"/>
                  </a:lnTo>
                  <a:lnTo>
                    <a:pt x="5608" y="1158"/>
                  </a:lnTo>
                  <a:lnTo>
                    <a:pt x="5531" y="1209"/>
                  </a:lnTo>
                  <a:lnTo>
                    <a:pt x="5428" y="1286"/>
                  </a:lnTo>
                  <a:lnTo>
                    <a:pt x="5376" y="1363"/>
                  </a:lnTo>
                  <a:lnTo>
                    <a:pt x="5299" y="1466"/>
                  </a:lnTo>
                  <a:lnTo>
                    <a:pt x="5273" y="1569"/>
                  </a:lnTo>
                  <a:lnTo>
                    <a:pt x="5273" y="1698"/>
                  </a:lnTo>
                  <a:lnTo>
                    <a:pt x="5273" y="2804"/>
                  </a:lnTo>
                  <a:lnTo>
                    <a:pt x="4605" y="2804"/>
                  </a:lnTo>
                  <a:lnTo>
                    <a:pt x="4605" y="1698"/>
                  </a:lnTo>
                  <a:lnTo>
                    <a:pt x="4630" y="1440"/>
                  </a:lnTo>
                  <a:lnTo>
                    <a:pt x="4682" y="1209"/>
                  </a:lnTo>
                  <a:lnTo>
                    <a:pt x="4810" y="1003"/>
                  </a:lnTo>
                  <a:lnTo>
                    <a:pt x="4965" y="797"/>
                  </a:lnTo>
                  <a:lnTo>
                    <a:pt x="5145" y="643"/>
                  </a:lnTo>
                  <a:lnTo>
                    <a:pt x="5351" y="540"/>
                  </a:lnTo>
                  <a:lnTo>
                    <a:pt x="5608" y="463"/>
                  </a:lnTo>
                  <a:lnTo>
                    <a:pt x="5839" y="437"/>
                  </a:lnTo>
                  <a:lnTo>
                    <a:pt x="7023" y="437"/>
                  </a:lnTo>
                  <a:lnTo>
                    <a:pt x="7100" y="412"/>
                  </a:lnTo>
                  <a:lnTo>
                    <a:pt x="7177" y="386"/>
                  </a:lnTo>
                  <a:lnTo>
                    <a:pt x="7203" y="309"/>
                  </a:lnTo>
                  <a:lnTo>
                    <a:pt x="7228" y="232"/>
                  </a:lnTo>
                  <a:lnTo>
                    <a:pt x="7203" y="129"/>
                  </a:lnTo>
                  <a:lnTo>
                    <a:pt x="7177" y="77"/>
                  </a:lnTo>
                  <a:lnTo>
                    <a:pt x="7100" y="26"/>
                  </a:lnTo>
                  <a:lnTo>
                    <a:pt x="702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5324075" y="856600"/>
              <a:ext cx="48900" cy="48900"/>
            </a:xfrm>
            <a:custGeom>
              <a:avLst/>
              <a:gdLst/>
              <a:ahLst/>
              <a:cxnLst/>
              <a:rect l="l" t="t" r="r" b="b"/>
              <a:pathLst>
                <a:path w="1956" h="1956" extrusionOk="0">
                  <a:moveTo>
                    <a:pt x="1081" y="438"/>
                  </a:moveTo>
                  <a:lnTo>
                    <a:pt x="1184" y="489"/>
                  </a:lnTo>
                  <a:lnTo>
                    <a:pt x="1261" y="515"/>
                  </a:lnTo>
                  <a:lnTo>
                    <a:pt x="1338" y="592"/>
                  </a:lnTo>
                  <a:lnTo>
                    <a:pt x="1415" y="669"/>
                  </a:lnTo>
                  <a:lnTo>
                    <a:pt x="1467" y="772"/>
                  </a:lnTo>
                  <a:lnTo>
                    <a:pt x="1492" y="875"/>
                  </a:lnTo>
                  <a:lnTo>
                    <a:pt x="1518" y="978"/>
                  </a:lnTo>
                  <a:lnTo>
                    <a:pt x="1492" y="1081"/>
                  </a:lnTo>
                  <a:lnTo>
                    <a:pt x="1467" y="1184"/>
                  </a:lnTo>
                  <a:lnTo>
                    <a:pt x="1415" y="1287"/>
                  </a:lnTo>
                  <a:lnTo>
                    <a:pt x="1338" y="1364"/>
                  </a:lnTo>
                  <a:lnTo>
                    <a:pt x="1261" y="1415"/>
                  </a:lnTo>
                  <a:lnTo>
                    <a:pt x="1184" y="1467"/>
                  </a:lnTo>
                  <a:lnTo>
                    <a:pt x="1081" y="1493"/>
                  </a:lnTo>
                  <a:lnTo>
                    <a:pt x="978" y="1518"/>
                  </a:lnTo>
                  <a:lnTo>
                    <a:pt x="849" y="1493"/>
                  </a:lnTo>
                  <a:lnTo>
                    <a:pt x="746" y="1467"/>
                  </a:lnTo>
                  <a:lnTo>
                    <a:pt x="669" y="1415"/>
                  </a:lnTo>
                  <a:lnTo>
                    <a:pt x="592" y="1364"/>
                  </a:lnTo>
                  <a:lnTo>
                    <a:pt x="515" y="1287"/>
                  </a:lnTo>
                  <a:lnTo>
                    <a:pt x="463" y="1184"/>
                  </a:lnTo>
                  <a:lnTo>
                    <a:pt x="438" y="1081"/>
                  </a:lnTo>
                  <a:lnTo>
                    <a:pt x="412" y="978"/>
                  </a:lnTo>
                  <a:lnTo>
                    <a:pt x="438" y="875"/>
                  </a:lnTo>
                  <a:lnTo>
                    <a:pt x="463" y="772"/>
                  </a:lnTo>
                  <a:lnTo>
                    <a:pt x="515" y="669"/>
                  </a:lnTo>
                  <a:lnTo>
                    <a:pt x="592" y="592"/>
                  </a:lnTo>
                  <a:lnTo>
                    <a:pt x="669" y="515"/>
                  </a:lnTo>
                  <a:lnTo>
                    <a:pt x="746" y="489"/>
                  </a:lnTo>
                  <a:lnTo>
                    <a:pt x="849" y="438"/>
                  </a:lnTo>
                  <a:close/>
                  <a:moveTo>
                    <a:pt x="978" y="1"/>
                  </a:moveTo>
                  <a:lnTo>
                    <a:pt x="772" y="26"/>
                  </a:lnTo>
                  <a:lnTo>
                    <a:pt x="592" y="78"/>
                  </a:lnTo>
                  <a:lnTo>
                    <a:pt x="412" y="155"/>
                  </a:lnTo>
                  <a:lnTo>
                    <a:pt x="283" y="284"/>
                  </a:lnTo>
                  <a:lnTo>
                    <a:pt x="155" y="438"/>
                  </a:lnTo>
                  <a:lnTo>
                    <a:pt x="78" y="592"/>
                  </a:lnTo>
                  <a:lnTo>
                    <a:pt x="0" y="772"/>
                  </a:lnTo>
                  <a:lnTo>
                    <a:pt x="0" y="978"/>
                  </a:lnTo>
                  <a:lnTo>
                    <a:pt x="0" y="1184"/>
                  </a:lnTo>
                  <a:lnTo>
                    <a:pt x="78" y="1364"/>
                  </a:lnTo>
                  <a:lnTo>
                    <a:pt x="155" y="1518"/>
                  </a:lnTo>
                  <a:lnTo>
                    <a:pt x="283" y="1673"/>
                  </a:lnTo>
                  <a:lnTo>
                    <a:pt x="412" y="1775"/>
                  </a:lnTo>
                  <a:lnTo>
                    <a:pt x="592" y="1878"/>
                  </a:lnTo>
                  <a:lnTo>
                    <a:pt x="772" y="1930"/>
                  </a:lnTo>
                  <a:lnTo>
                    <a:pt x="978" y="1956"/>
                  </a:lnTo>
                  <a:lnTo>
                    <a:pt x="1158" y="1930"/>
                  </a:lnTo>
                  <a:lnTo>
                    <a:pt x="1338" y="1878"/>
                  </a:lnTo>
                  <a:lnTo>
                    <a:pt x="1518" y="1775"/>
                  </a:lnTo>
                  <a:lnTo>
                    <a:pt x="1647" y="1673"/>
                  </a:lnTo>
                  <a:lnTo>
                    <a:pt x="1775" y="1518"/>
                  </a:lnTo>
                  <a:lnTo>
                    <a:pt x="1878" y="1364"/>
                  </a:lnTo>
                  <a:lnTo>
                    <a:pt x="1930" y="1184"/>
                  </a:lnTo>
                  <a:lnTo>
                    <a:pt x="1955" y="978"/>
                  </a:lnTo>
                  <a:lnTo>
                    <a:pt x="1930" y="772"/>
                  </a:lnTo>
                  <a:lnTo>
                    <a:pt x="1878" y="592"/>
                  </a:lnTo>
                  <a:lnTo>
                    <a:pt x="1775" y="438"/>
                  </a:lnTo>
                  <a:lnTo>
                    <a:pt x="1647" y="284"/>
                  </a:lnTo>
                  <a:lnTo>
                    <a:pt x="1518" y="155"/>
                  </a:lnTo>
                  <a:lnTo>
                    <a:pt x="1338" y="78"/>
                  </a:lnTo>
                  <a:lnTo>
                    <a:pt x="1158" y="26"/>
                  </a:lnTo>
                  <a:lnTo>
                    <a:pt x="978"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5425675" y="1023150"/>
              <a:ext cx="75900" cy="10950"/>
            </a:xfrm>
            <a:custGeom>
              <a:avLst/>
              <a:gdLst/>
              <a:ahLst/>
              <a:cxnLst/>
              <a:rect l="l" t="t" r="r" b="b"/>
              <a:pathLst>
                <a:path w="3036" h="438" extrusionOk="0">
                  <a:moveTo>
                    <a:pt x="129" y="1"/>
                  </a:moveTo>
                  <a:lnTo>
                    <a:pt x="52" y="52"/>
                  </a:lnTo>
                  <a:lnTo>
                    <a:pt x="1" y="129"/>
                  </a:lnTo>
                  <a:lnTo>
                    <a:pt x="1" y="206"/>
                  </a:lnTo>
                  <a:lnTo>
                    <a:pt x="1" y="284"/>
                  </a:lnTo>
                  <a:lnTo>
                    <a:pt x="52" y="361"/>
                  </a:lnTo>
                  <a:lnTo>
                    <a:pt x="129" y="412"/>
                  </a:lnTo>
                  <a:lnTo>
                    <a:pt x="206" y="438"/>
                  </a:lnTo>
                  <a:lnTo>
                    <a:pt x="2804" y="438"/>
                  </a:lnTo>
                  <a:lnTo>
                    <a:pt x="2881" y="412"/>
                  </a:lnTo>
                  <a:lnTo>
                    <a:pt x="2959" y="361"/>
                  </a:lnTo>
                  <a:lnTo>
                    <a:pt x="3010" y="284"/>
                  </a:lnTo>
                  <a:lnTo>
                    <a:pt x="3036" y="206"/>
                  </a:lnTo>
                  <a:lnTo>
                    <a:pt x="3010" y="129"/>
                  </a:lnTo>
                  <a:lnTo>
                    <a:pt x="2959" y="52"/>
                  </a:lnTo>
                  <a:lnTo>
                    <a:pt x="2881"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39"/>
          <p:cNvGrpSpPr/>
          <p:nvPr/>
        </p:nvGrpSpPr>
        <p:grpSpPr>
          <a:xfrm>
            <a:off x="7454205" y="1938491"/>
            <a:ext cx="453299" cy="457209"/>
            <a:chOff x="6578675" y="749225"/>
            <a:chExt cx="372350" cy="372350"/>
          </a:xfrm>
        </p:grpSpPr>
        <p:sp>
          <p:nvSpPr>
            <p:cNvPr id="685" name="Google Shape;685;p39"/>
            <p:cNvSpPr/>
            <p:nvPr/>
          </p:nvSpPr>
          <p:spPr>
            <a:xfrm>
              <a:off x="6668700" y="976200"/>
              <a:ext cx="277200" cy="19325"/>
            </a:xfrm>
            <a:custGeom>
              <a:avLst/>
              <a:gdLst/>
              <a:ahLst/>
              <a:cxnLst/>
              <a:rect l="l" t="t" r="r" b="b"/>
              <a:pathLst>
                <a:path w="11088" h="773" extrusionOk="0">
                  <a:moveTo>
                    <a:pt x="130" y="1"/>
                  </a:moveTo>
                  <a:lnTo>
                    <a:pt x="52" y="52"/>
                  </a:lnTo>
                  <a:lnTo>
                    <a:pt x="1" y="130"/>
                  </a:lnTo>
                  <a:lnTo>
                    <a:pt x="1" y="207"/>
                  </a:lnTo>
                  <a:lnTo>
                    <a:pt x="1" y="567"/>
                  </a:lnTo>
                  <a:lnTo>
                    <a:pt x="1" y="644"/>
                  </a:lnTo>
                  <a:lnTo>
                    <a:pt x="52" y="721"/>
                  </a:lnTo>
                  <a:lnTo>
                    <a:pt x="130" y="773"/>
                  </a:lnTo>
                  <a:lnTo>
                    <a:pt x="10959" y="773"/>
                  </a:lnTo>
                  <a:lnTo>
                    <a:pt x="11010" y="721"/>
                  </a:lnTo>
                  <a:lnTo>
                    <a:pt x="11062" y="644"/>
                  </a:lnTo>
                  <a:lnTo>
                    <a:pt x="11087" y="567"/>
                  </a:lnTo>
                  <a:lnTo>
                    <a:pt x="11087" y="207"/>
                  </a:lnTo>
                  <a:lnTo>
                    <a:pt x="11062" y="130"/>
                  </a:lnTo>
                  <a:lnTo>
                    <a:pt x="11010" y="52"/>
                  </a:lnTo>
                  <a:lnTo>
                    <a:pt x="10959"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6929150" y="976200"/>
              <a:ext cx="16750" cy="19325"/>
            </a:xfrm>
            <a:custGeom>
              <a:avLst/>
              <a:gdLst/>
              <a:ahLst/>
              <a:cxnLst/>
              <a:rect l="l" t="t" r="r" b="b"/>
              <a:pathLst>
                <a:path w="670" h="773" extrusionOk="0">
                  <a:moveTo>
                    <a:pt x="0" y="1"/>
                  </a:moveTo>
                  <a:lnTo>
                    <a:pt x="52" y="52"/>
                  </a:lnTo>
                  <a:lnTo>
                    <a:pt x="103" y="130"/>
                  </a:lnTo>
                  <a:lnTo>
                    <a:pt x="129" y="207"/>
                  </a:lnTo>
                  <a:lnTo>
                    <a:pt x="129" y="567"/>
                  </a:lnTo>
                  <a:lnTo>
                    <a:pt x="103" y="644"/>
                  </a:lnTo>
                  <a:lnTo>
                    <a:pt x="52" y="721"/>
                  </a:lnTo>
                  <a:lnTo>
                    <a:pt x="0" y="773"/>
                  </a:lnTo>
                  <a:lnTo>
                    <a:pt x="541" y="773"/>
                  </a:lnTo>
                  <a:lnTo>
                    <a:pt x="592" y="721"/>
                  </a:lnTo>
                  <a:lnTo>
                    <a:pt x="644" y="644"/>
                  </a:lnTo>
                  <a:lnTo>
                    <a:pt x="669" y="567"/>
                  </a:lnTo>
                  <a:lnTo>
                    <a:pt x="669" y="207"/>
                  </a:lnTo>
                  <a:lnTo>
                    <a:pt x="644" y="130"/>
                  </a:lnTo>
                  <a:lnTo>
                    <a:pt x="592" y="52"/>
                  </a:lnTo>
                  <a:lnTo>
                    <a:pt x="541"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6688650" y="774300"/>
              <a:ext cx="236675" cy="201925"/>
            </a:xfrm>
            <a:custGeom>
              <a:avLst/>
              <a:gdLst/>
              <a:ahLst/>
              <a:cxnLst/>
              <a:rect l="l" t="t" r="r" b="b"/>
              <a:pathLst>
                <a:path w="9467" h="8077" extrusionOk="0">
                  <a:moveTo>
                    <a:pt x="0" y="0"/>
                  </a:moveTo>
                  <a:lnTo>
                    <a:pt x="0" y="8077"/>
                  </a:lnTo>
                  <a:lnTo>
                    <a:pt x="9466" y="8077"/>
                  </a:lnTo>
                  <a:lnTo>
                    <a:pt x="9466" y="0"/>
                  </a:lnTo>
                  <a:close/>
                </a:path>
              </a:pathLst>
            </a:custGeom>
            <a:solidFill>
              <a:srgbClr val="F9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6688650" y="774300"/>
              <a:ext cx="236675" cy="12225"/>
            </a:xfrm>
            <a:custGeom>
              <a:avLst/>
              <a:gdLst/>
              <a:ahLst/>
              <a:cxnLst/>
              <a:rect l="l" t="t" r="r" b="b"/>
              <a:pathLst>
                <a:path w="9467" h="489" extrusionOk="0">
                  <a:moveTo>
                    <a:pt x="0" y="0"/>
                  </a:moveTo>
                  <a:lnTo>
                    <a:pt x="0" y="489"/>
                  </a:lnTo>
                  <a:lnTo>
                    <a:pt x="9466" y="489"/>
                  </a:lnTo>
                  <a:lnTo>
                    <a:pt x="9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6688650" y="964000"/>
              <a:ext cx="236675" cy="12225"/>
            </a:xfrm>
            <a:custGeom>
              <a:avLst/>
              <a:gdLst/>
              <a:ahLst/>
              <a:cxnLst/>
              <a:rect l="l" t="t" r="r" b="b"/>
              <a:pathLst>
                <a:path w="9467" h="489" extrusionOk="0">
                  <a:moveTo>
                    <a:pt x="0" y="0"/>
                  </a:moveTo>
                  <a:lnTo>
                    <a:pt x="0" y="489"/>
                  </a:lnTo>
                  <a:lnTo>
                    <a:pt x="9466" y="489"/>
                  </a:lnTo>
                  <a:lnTo>
                    <a:pt x="9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6668700" y="755000"/>
              <a:ext cx="277200" cy="19325"/>
            </a:xfrm>
            <a:custGeom>
              <a:avLst/>
              <a:gdLst/>
              <a:ahLst/>
              <a:cxnLst/>
              <a:rect l="l" t="t" r="r" b="b"/>
              <a:pathLst>
                <a:path w="11088" h="773" extrusionOk="0">
                  <a:moveTo>
                    <a:pt x="130" y="1"/>
                  </a:moveTo>
                  <a:lnTo>
                    <a:pt x="52" y="52"/>
                  </a:lnTo>
                  <a:lnTo>
                    <a:pt x="1" y="129"/>
                  </a:lnTo>
                  <a:lnTo>
                    <a:pt x="1" y="206"/>
                  </a:lnTo>
                  <a:lnTo>
                    <a:pt x="1" y="566"/>
                  </a:lnTo>
                  <a:lnTo>
                    <a:pt x="1" y="644"/>
                  </a:lnTo>
                  <a:lnTo>
                    <a:pt x="52" y="721"/>
                  </a:lnTo>
                  <a:lnTo>
                    <a:pt x="130" y="772"/>
                  </a:lnTo>
                  <a:lnTo>
                    <a:pt x="10959" y="772"/>
                  </a:lnTo>
                  <a:lnTo>
                    <a:pt x="11010" y="721"/>
                  </a:lnTo>
                  <a:lnTo>
                    <a:pt x="11062" y="644"/>
                  </a:lnTo>
                  <a:lnTo>
                    <a:pt x="11087" y="566"/>
                  </a:lnTo>
                  <a:lnTo>
                    <a:pt x="11087" y="206"/>
                  </a:lnTo>
                  <a:lnTo>
                    <a:pt x="11062" y="129"/>
                  </a:lnTo>
                  <a:lnTo>
                    <a:pt x="11010" y="52"/>
                  </a:lnTo>
                  <a:lnTo>
                    <a:pt x="10959"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6929150" y="755000"/>
              <a:ext cx="16750" cy="19325"/>
            </a:xfrm>
            <a:custGeom>
              <a:avLst/>
              <a:gdLst/>
              <a:ahLst/>
              <a:cxnLst/>
              <a:rect l="l" t="t" r="r" b="b"/>
              <a:pathLst>
                <a:path w="670" h="773" extrusionOk="0">
                  <a:moveTo>
                    <a:pt x="0" y="1"/>
                  </a:moveTo>
                  <a:lnTo>
                    <a:pt x="52" y="52"/>
                  </a:lnTo>
                  <a:lnTo>
                    <a:pt x="103" y="129"/>
                  </a:lnTo>
                  <a:lnTo>
                    <a:pt x="129" y="206"/>
                  </a:lnTo>
                  <a:lnTo>
                    <a:pt x="129" y="566"/>
                  </a:lnTo>
                  <a:lnTo>
                    <a:pt x="103" y="644"/>
                  </a:lnTo>
                  <a:lnTo>
                    <a:pt x="52" y="721"/>
                  </a:lnTo>
                  <a:lnTo>
                    <a:pt x="0" y="772"/>
                  </a:lnTo>
                  <a:lnTo>
                    <a:pt x="541" y="772"/>
                  </a:lnTo>
                  <a:lnTo>
                    <a:pt x="592" y="721"/>
                  </a:lnTo>
                  <a:lnTo>
                    <a:pt x="644" y="644"/>
                  </a:lnTo>
                  <a:lnTo>
                    <a:pt x="669" y="566"/>
                  </a:lnTo>
                  <a:lnTo>
                    <a:pt x="669" y="206"/>
                  </a:lnTo>
                  <a:lnTo>
                    <a:pt x="644" y="129"/>
                  </a:lnTo>
                  <a:lnTo>
                    <a:pt x="592" y="52"/>
                  </a:lnTo>
                  <a:lnTo>
                    <a:pt x="541"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6584475" y="991650"/>
              <a:ext cx="135050" cy="124775"/>
            </a:xfrm>
            <a:custGeom>
              <a:avLst/>
              <a:gdLst/>
              <a:ahLst/>
              <a:cxnLst/>
              <a:rect l="l" t="t" r="r" b="b"/>
              <a:pathLst>
                <a:path w="5402" h="4991" extrusionOk="0">
                  <a:moveTo>
                    <a:pt x="1364" y="0"/>
                  </a:moveTo>
                  <a:lnTo>
                    <a:pt x="1081" y="129"/>
                  </a:lnTo>
                  <a:lnTo>
                    <a:pt x="823" y="283"/>
                  </a:lnTo>
                  <a:lnTo>
                    <a:pt x="592" y="489"/>
                  </a:lnTo>
                  <a:lnTo>
                    <a:pt x="386" y="721"/>
                  </a:lnTo>
                  <a:lnTo>
                    <a:pt x="206" y="978"/>
                  </a:lnTo>
                  <a:lnTo>
                    <a:pt x="103" y="1261"/>
                  </a:lnTo>
                  <a:lnTo>
                    <a:pt x="26" y="1569"/>
                  </a:lnTo>
                  <a:lnTo>
                    <a:pt x="0" y="1904"/>
                  </a:lnTo>
                  <a:lnTo>
                    <a:pt x="0" y="4990"/>
                  </a:lnTo>
                  <a:lnTo>
                    <a:pt x="5402" y="4990"/>
                  </a:lnTo>
                  <a:lnTo>
                    <a:pt x="5402" y="1904"/>
                  </a:lnTo>
                  <a:lnTo>
                    <a:pt x="5376" y="1569"/>
                  </a:lnTo>
                  <a:lnTo>
                    <a:pt x="5299" y="1261"/>
                  </a:lnTo>
                  <a:lnTo>
                    <a:pt x="5170" y="978"/>
                  </a:lnTo>
                  <a:lnTo>
                    <a:pt x="5016" y="721"/>
                  </a:lnTo>
                  <a:lnTo>
                    <a:pt x="4810" y="489"/>
                  </a:lnTo>
                  <a:lnTo>
                    <a:pt x="4553" y="283"/>
                  </a:lnTo>
                  <a:lnTo>
                    <a:pt x="4296" y="129"/>
                  </a:lnTo>
                  <a:lnTo>
                    <a:pt x="4013" y="0"/>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6667425" y="991650"/>
              <a:ext cx="52100" cy="124775"/>
            </a:xfrm>
            <a:custGeom>
              <a:avLst/>
              <a:gdLst/>
              <a:ahLst/>
              <a:cxnLst/>
              <a:rect l="l" t="t" r="r" b="b"/>
              <a:pathLst>
                <a:path w="2084" h="4991" extrusionOk="0">
                  <a:moveTo>
                    <a:pt x="0" y="0"/>
                  </a:moveTo>
                  <a:lnTo>
                    <a:pt x="283" y="129"/>
                  </a:lnTo>
                  <a:lnTo>
                    <a:pt x="566" y="283"/>
                  </a:lnTo>
                  <a:lnTo>
                    <a:pt x="798" y="489"/>
                  </a:lnTo>
                  <a:lnTo>
                    <a:pt x="1004" y="721"/>
                  </a:lnTo>
                  <a:lnTo>
                    <a:pt x="1158" y="978"/>
                  </a:lnTo>
                  <a:lnTo>
                    <a:pt x="1287" y="1261"/>
                  </a:lnTo>
                  <a:lnTo>
                    <a:pt x="1364" y="1569"/>
                  </a:lnTo>
                  <a:lnTo>
                    <a:pt x="1389" y="1904"/>
                  </a:lnTo>
                  <a:lnTo>
                    <a:pt x="1389" y="4990"/>
                  </a:lnTo>
                  <a:lnTo>
                    <a:pt x="2084" y="4990"/>
                  </a:lnTo>
                  <a:lnTo>
                    <a:pt x="2084" y="1904"/>
                  </a:lnTo>
                  <a:lnTo>
                    <a:pt x="2058" y="1569"/>
                  </a:lnTo>
                  <a:lnTo>
                    <a:pt x="1981" y="1261"/>
                  </a:lnTo>
                  <a:lnTo>
                    <a:pt x="1852" y="978"/>
                  </a:lnTo>
                  <a:lnTo>
                    <a:pt x="1698" y="721"/>
                  </a:lnTo>
                  <a:lnTo>
                    <a:pt x="1492" y="489"/>
                  </a:lnTo>
                  <a:lnTo>
                    <a:pt x="1235" y="283"/>
                  </a:lnTo>
                  <a:lnTo>
                    <a:pt x="978" y="129"/>
                  </a:lnTo>
                  <a:lnTo>
                    <a:pt x="695" y="0"/>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6632050" y="1041800"/>
              <a:ext cx="39250" cy="74625"/>
            </a:xfrm>
            <a:custGeom>
              <a:avLst/>
              <a:gdLst/>
              <a:ahLst/>
              <a:cxnLst/>
              <a:rect l="l" t="t" r="r" b="b"/>
              <a:pathLst>
                <a:path w="1570" h="2985" extrusionOk="0">
                  <a:moveTo>
                    <a:pt x="387" y="1"/>
                  </a:moveTo>
                  <a:lnTo>
                    <a:pt x="1" y="2984"/>
                  </a:lnTo>
                  <a:lnTo>
                    <a:pt x="1570" y="2984"/>
                  </a:lnTo>
                  <a:lnTo>
                    <a:pt x="1184"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6639775" y="1041800"/>
              <a:ext cx="23825" cy="23175"/>
            </a:xfrm>
            <a:custGeom>
              <a:avLst/>
              <a:gdLst/>
              <a:ahLst/>
              <a:cxnLst/>
              <a:rect l="l" t="t" r="r" b="b"/>
              <a:pathLst>
                <a:path w="953" h="927" extrusionOk="0">
                  <a:moveTo>
                    <a:pt x="78" y="1"/>
                  </a:moveTo>
                  <a:lnTo>
                    <a:pt x="0" y="567"/>
                  </a:lnTo>
                  <a:lnTo>
                    <a:pt x="258" y="824"/>
                  </a:lnTo>
                  <a:lnTo>
                    <a:pt x="360" y="901"/>
                  </a:lnTo>
                  <a:lnTo>
                    <a:pt x="489" y="927"/>
                  </a:lnTo>
                  <a:lnTo>
                    <a:pt x="592" y="901"/>
                  </a:lnTo>
                  <a:lnTo>
                    <a:pt x="695" y="824"/>
                  </a:lnTo>
                  <a:lnTo>
                    <a:pt x="952" y="567"/>
                  </a:lnTo>
                  <a:lnTo>
                    <a:pt x="875"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6636550" y="1024450"/>
              <a:ext cx="30900" cy="28950"/>
            </a:xfrm>
            <a:custGeom>
              <a:avLst/>
              <a:gdLst/>
              <a:ahLst/>
              <a:cxnLst/>
              <a:rect l="l" t="t" r="r" b="b"/>
              <a:pathLst>
                <a:path w="1236" h="1158" extrusionOk="0">
                  <a:moveTo>
                    <a:pt x="618" y="0"/>
                  </a:moveTo>
                  <a:lnTo>
                    <a:pt x="1" y="617"/>
                  </a:lnTo>
                  <a:lnTo>
                    <a:pt x="489" y="1106"/>
                  </a:lnTo>
                  <a:lnTo>
                    <a:pt x="541" y="1132"/>
                  </a:lnTo>
                  <a:lnTo>
                    <a:pt x="618" y="1158"/>
                  </a:lnTo>
                  <a:lnTo>
                    <a:pt x="670" y="1132"/>
                  </a:lnTo>
                  <a:lnTo>
                    <a:pt x="721" y="1106"/>
                  </a:lnTo>
                  <a:lnTo>
                    <a:pt x="1235" y="617"/>
                  </a:lnTo>
                  <a:lnTo>
                    <a:pt x="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6627550" y="992925"/>
              <a:ext cx="48250" cy="38625"/>
            </a:xfrm>
            <a:custGeom>
              <a:avLst/>
              <a:gdLst/>
              <a:ahLst/>
              <a:cxnLst/>
              <a:rect l="l" t="t" r="r" b="b"/>
              <a:pathLst>
                <a:path w="1930" h="1545" extrusionOk="0">
                  <a:moveTo>
                    <a:pt x="1" y="1"/>
                  </a:moveTo>
                  <a:lnTo>
                    <a:pt x="978" y="1544"/>
                  </a:lnTo>
                  <a:lnTo>
                    <a:pt x="1930" y="1"/>
                  </a:lnTo>
                  <a:close/>
                </a:path>
              </a:pathLst>
            </a:custGeom>
            <a:solidFill>
              <a:srgbClr val="FF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6603125" y="991650"/>
              <a:ext cx="48900" cy="50175"/>
            </a:xfrm>
            <a:custGeom>
              <a:avLst/>
              <a:gdLst/>
              <a:ahLst/>
              <a:cxnLst/>
              <a:rect l="l" t="t" r="r" b="b"/>
              <a:pathLst>
                <a:path w="1956" h="2007" extrusionOk="0">
                  <a:moveTo>
                    <a:pt x="618" y="0"/>
                  </a:moveTo>
                  <a:lnTo>
                    <a:pt x="283" y="129"/>
                  </a:lnTo>
                  <a:lnTo>
                    <a:pt x="0" y="335"/>
                  </a:lnTo>
                  <a:lnTo>
                    <a:pt x="1261" y="2007"/>
                  </a:lnTo>
                  <a:lnTo>
                    <a:pt x="1955" y="1595"/>
                  </a:lnTo>
                  <a:lnTo>
                    <a:pt x="978" y="52"/>
                  </a:lnTo>
                  <a:lnTo>
                    <a:pt x="618" y="0"/>
                  </a:lnTo>
                  <a:close/>
                </a:path>
              </a:pathLst>
            </a:custGeom>
            <a:solidFill>
              <a:srgbClr val="F9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6652000" y="991650"/>
              <a:ext cx="48250" cy="50175"/>
            </a:xfrm>
            <a:custGeom>
              <a:avLst/>
              <a:gdLst/>
              <a:ahLst/>
              <a:cxnLst/>
              <a:rect l="l" t="t" r="r" b="b"/>
              <a:pathLst>
                <a:path w="1930" h="2007" extrusionOk="0">
                  <a:moveTo>
                    <a:pt x="1312" y="0"/>
                  </a:moveTo>
                  <a:lnTo>
                    <a:pt x="952" y="52"/>
                  </a:lnTo>
                  <a:lnTo>
                    <a:pt x="0" y="1595"/>
                  </a:lnTo>
                  <a:lnTo>
                    <a:pt x="669" y="2007"/>
                  </a:lnTo>
                  <a:lnTo>
                    <a:pt x="1929" y="335"/>
                  </a:lnTo>
                  <a:lnTo>
                    <a:pt x="1646" y="129"/>
                  </a:lnTo>
                  <a:lnTo>
                    <a:pt x="1312" y="0"/>
                  </a:lnTo>
                  <a:close/>
                </a:path>
              </a:pathLst>
            </a:custGeom>
            <a:solidFill>
              <a:srgbClr val="F9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6674500" y="991650"/>
              <a:ext cx="25750" cy="18675"/>
            </a:xfrm>
            <a:custGeom>
              <a:avLst/>
              <a:gdLst/>
              <a:ahLst/>
              <a:cxnLst/>
              <a:rect l="l" t="t" r="r" b="b"/>
              <a:pathLst>
                <a:path w="1030" h="747" extrusionOk="0">
                  <a:moveTo>
                    <a:pt x="412" y="0"/>
                  </a:moveTo>
                  <a:lnTo>
                    <a:pt x="52" y="52"/>
                  </a:lnTo>
                  <a:lnTo>
                    <a:pt x="0" y="129"/>
                  </a:lnTo>
                  <a:lnTo>
                    <a:pt x="206" y="232"/>
                  </a:lnTo>
                  <a:lnTo>
                    <a:pt x="412" y="386"/>
                  </a:lnTo>
                  <a:lnTo>
                    <a:pt x="566" y="540"/>
                  </a:lnTo>
                  <a:lnTo>
                    <a:pt x="721" y="746"/>
                  </a:lnTo>
                  <a:lnTo>
                    <a:pt x="1029" y="335"/>
                  </a:lnTo>
                  <a:lnTo>
                    <a:pt x="746" y="129"/>
                  </a:lnTo>
                  <a:lnTo>
                    <a:pt x="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6584475" y="855950"/>
              <a:ext cx="135050" cy="101000"/>
            </a:xfrm>
            <a:custGeom>
              <a:avLst/>
              <a:gdLst/>
              <a:ahLst/>
              <a:cxnLst/>
              <a:rect l="l" t="t" r="r" b="b"/>
              <a:pathLst>
                <a:path w="5402" h="4040" extrusionOk="0">
                  <a:moveTo>
                    <a:pt x="1466" y="1"/>
                  </a:moveTo>
                  <a:lnTo>
                    <a:pt x="1312" y="27"/>
                  </a:lnTo>
                  <a:lnTo>
                    <a:pt x="1158" y="52"/>
                  </a:lnTo>
                  <a:lnTo>
                    <a:pt x="1003" y="78"/>
                  </a:lnTo>
                  <a:lnTo>
                    <a:pt x="849" y="155"/>
                  </a:lnTo>
                  <a:lnTo>
                    <a:pt x="720" y="207"/>
                  </a:lnTo>
                  <a:lnTo>
                    <a:pt x="592" y="310"/>
                  </a:lnTo>
                  <a:lnTo>
                    <a:pt x="463" y="387"/>
                  </a:lnTo>
                  <a:lnTo>
                    <a:pt x="360" y="515"/>
                  </a:lnTo>
                  <a:lnTo>
                    <a:pt x="283" y="618"/>
                  </a:lnTo>
                  <a:lnTo>
                    <a:pt x="180" y="747"/>
                  </a:lnTo>
                  <a:lnTo>
                    <a:pt x="129" y="901"/>
                  </a:lnTo>
                  <a:lnTo>
                    <a:pt x="52" y="1030"/>
                  </a:lnTo>
                  <a:lnTo>
                    <a:pt x="26" y="1184"/>
                  </a:lnTo>
                  <a:lnTo>
                    <a:pt x="0" y="1338"/>
                  </a:lnTo>
                  <a:lnTo>
                    <a:pt x="0" y="1519"/>
                  </a:lnTo>
                  <a:lnTo>
                    <a:pt x="0" y="1673"/>
                  </a:lnTo>
                  <a:lnTo>
                    <a:pt x="257" y="3705"/>
                  </a:lnTo>
                  <a:lnTo>
                    <a:pt x="283" y="3834"/>
                  </a:lnTo>
                  <a:lnTo>
                    <a:pt x="386" y="3936"/>
                  </a:lnTo>
                  <a:lnTo>
                    <a:pt x="489" y="4014"/>
                  </a:lnTo>
                  <a:lnTo>
                    <a:pt x="643" y="4039"/>
                  </a:lnTo>
                  <a:lnTo>
                    <a:pt x="4759" y="4039"/>
                  </a:lnTo>
                  <a:lnTo>
                    <a:pt x="4888" y="4014"/>
                  </a:lnTo>
                  <a:lnTo>
                    <a:pt x="5016" y="3936"/>
                  </a:lnTo>
                  <a:lnTo>
                    <a:pt x="5093" y="3834"/>
                  </a:lnTo>
                  <a:lnTo>
                    <a:pt x="5145" y="3705"/>
                  </a:lnTo>
                  <a:lnTo>
                    <a:pt x="5376" y="1673"/>
                  </a:lnTo>
                  <a:lnTo>
                    <a:pt x="5402" y="1519"/>
                  </a:lnTo>
                  <a:lnTo>
                    <a:pt x="5376" y="1338"/>
                  </a:lnTo>
                  <a:lnTo>
                    <a:pt x="5351" y="1184"/>
                  </a:lnTo>
                  <a:lnTo>
                    <a:pt x="5325" y="1030"/>
                  </a:lnTo>
                  <a:lnTo>
                    <a:pt x="5273" y="901"/>
                  </a:lnTo>
                  <a:lnTo>
                    <a:pt x="5196" y="747"/>
                  </a:lnTo>
                  <a:lnTo>
                    <a:pt x="5119" y="618"/>
                  </a:lnTo>
                  <a:lnTo>
                    <a:pt x="5016" y="515"/>
                  </a:lnTo>
                  <a:lnTo>
                    <a:pt x="4913" y="387"/>
                  </a:lnTo>
                  <a:lnTo>
                    <a:pt x="4785" y="310"/>
                  </a:lnTo>
                  <a:lnTo>
                    <a:pt x="4656" y="207"/>
                  </a:lnTo>
                  <a:lnTo>
                    <a:pt x="4527" y="155"/>
                  </a:lnTo>
                  <a:lnTo>
                    <a:pt x="4373" y="78"/>
                  </a:lnTo>
                  <a:lnTo>
                    <a:pt x="4219" y="52"/>
                  </a:lnTo>
                  <a:lnTo>
                    <a:pt x="4064" y="27"/>
                  </a:lnTo>
                  <a:lnTo>
                    <a:pt x="3910"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6666125" y="855950"/>
              <a:ext cx="53400" cy="101000"/>
            </a:xfrm>
            <a:custGeom>
              <a:avLst/>
              <a:gdLst/>
              <a:ahLst/>
              <a:cxnLst/>
              <a:rect l="l" t="t" r="r" b="b"/>
              <a:pathLst>
                <a:path w="2136" h="4040" extrusionOk="0">
                  <a:moveTo>
                    <a:pt x="1" y="1"/>
                  </a:moveTo>
                  <a:lnTo>
                    <a:pt x="155" y="27"/>
                  </a:lnTo>
                  <a:lnTo>
                    <a:pt x="335" y="52"/>
                  </a:lnTo>
                  <a:lnTo>
                    <a:pt x="464" y="78"/>
                  </a:lnTo>
                  <a:lnTo>
                    <a:pt x="618" y="155"/>
                  </a:lnTo>
                  <a:lnTo>
                    <a:pt x="747" y="207"/>
                  </a:lnTo>
                  <a:lnTo>
                    <a:pt x="876" y="310"/>
                  </a:lnTo>
                  <a:lnTo>
                    <a:pt x="1004" y="387"/>
                  </a:lnTo>
                  <a:lnTo>
                    <a:pt x="1107" y="515"/>
                  </a:lnTo>
                  <a:lnTo>
                    <a:pt x="1210" y="618"/>
                  </a:lnTo>
                  <a:lnTo>
                    <a:pt x="1287" y="747"/>
                  </a:lnTo>
                  <a:lnTo>
                    <a:pt x="1364" y="901"/>
                  </a:lnTo>
                  <a:lnTo>
                    <a:pt x="1416" y="1030"/>
                  </a:lnTo>
                  <a:lnTo>
                    <a:pt x="1441" y="1184"/>
                  </a:lnTo>
                  <a:lnTo>
                    <a:pt x="1467" y="1338"/>
                  </a:lnTo>
                  <a:lnTo>
                    <a:pt x="1493" y="1519"/>
                  </a:lnTo>
                  <a:lnTo>
                    <a:pt x="1467" y="1673"/>
                  </a:lnTo>
                  <a:lnTo>
                    <a:pt x="1236" y="3705"/>
                  </a:lnTo>
                  <a:lnTo>
                    <a:pt x="1184" y="3834"/>
                  </a:lnTo>
                  <a:lnTo>
                    <a:pt x="1107" y="3936"/>
                  </a:lnTo>
                  <a:lnTo>
                    <a:pt x="978" y="4014"/>
                  </a:lnTo>
                  <a:lnTo>
                    <a:pt x="850" y="4039"/>
                  </a:lnTo>
                  <a:lnTo>
                    <a:pt x="1493" y="4039"/>
                  </a:lnTo>
                  <a:lnTo>
                    <a:pt x="1622" y="4014"/>
                  </a:lnTo>
                  <a:lnTo>
                    <a:pt x="1750" y="3936"/>
                  </a:lnTo>
                  <a:lnTo>
                    <a:pt x="1827" y="3834"/>
                  </a:lnTo>
                  <a:lnTo>
                    <a:pt x="1879" y="3705"/>
                  </a:lnTo>
                  <a:lnTo>
                    <a:pt x="2110" y="1673"/>
                  </a:lnTo>
                  <a:lnTo>
                    <a:pt x="2136" y="1519"/>
                  </a:lnTo>
                  <a:lnTo>
                    <a:pt x="2110" y="1338"/>
                  </a:lnTo>
                  <a:lnTo>
                    <a:pt x="2085" y="1184"/>
                  </a:lnTo>
                  <a:lnTo>
                    <a:pt x="2059" y="1030"/>
                  </a:lnTo>
                  <a:lnTo>
                    <a:pt x="2007" y="901"/>
                  </a:lnTo>
                  <a:lnTo>
                    <a:pt x="1930" y="747"/>
                  </a:lnTo>
                  <a:lnTo>
                    <a:pt x="1853" y="618"/>
                  </a:lnTo>
                  <a:lnTo>
                    <a:pt x="1750" y="515"/>
                  </a:lnTo>
                  <a:lnTo>
                    <a:pt x="1647" y="387"/>
                  </a:lnTo>
                  <a:lnTo>
                    <a:pt x="1519" y="310"/>
                  </a:lnTo>
                  <a:lnTo>
                    <a:pt x="1390" y="207"/>
                  </a:lnTo>
                  <a:lnTo>
                    <a:pt x="1261" y="155"/>
                  </a:lnTo>
                  <a:lnTo>
                    <a:pt x="1107" y="78"/>
                  </a:lnTo>
                  <a:lnTo>
                    <a:pt x="953" y="52"/>
                  </a:lnTo>
                  <a:lnTo>
                    <a:pt x="798" y="27"/>
                  </a:lnTo>
                  <a:lnTo>
                    <a:pt x="644" y="1"/>
                  </a:lnTo>
                  <a:close/>
                </a:path>
              </a:pathLst>
            </a:custGeom>
            <a:solidFill>
              <a:srgbClr val="6E5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6605050" y="908050"/>
              <a:ext cx="93275" cy="97125"/>
            </a:xfrm>
            <a:custGeom>
              <a:avLst/>
              <a:gdLst/>
              <a:ahLst/>
              <a:cxnLst/>
              <a:rect l="l" t="t" r="r" b="b"/>
              <a:pathLst>
                <a:path w="3731" h="3885" extrusionOk="0">
                  <a:moveTo>
                    <a:pt x="2393" y="0"/>
                  </a:moveTo>
                  <a:lnTo>
                    <a:pt x="2187" y="129"/>
                  </a:lnTo>
                  <a:lnTo>
                    <a:pt x="1955" y="232"/>
                  </a:lnTo>
                  <a:lnTo>
                    <a:pt x="1672" y="309"/>
                  </a:lnTo>
                  <a:lnTo>
                    <a:pt x="1389" y="361"/>
                  </a:lnTo>
                  <a:lnTo>
                    <a:pt x="1081" y="386"/>
                  </a:lnTo>
                  <a:lnTo>
                    <a:pt x="746" y="412"/>
                  </a:lnTo>
                  <a:lnTo>
                    <a:pt x="412" y="412"/>
                  </a:lnTo>
                  <a:lnTo>
                    <a:pt x="103" y="386"/>
                  </a:lnTo>
                  <a:lnTo>
                    <a:pt x="26" y="412"/>
                  </a:lnTo>
                  <a:lnTo>
                    <a:pt x="0" y="489"/>
                  </a:lnTo>
                  <a:lnTo>
                    <a:pt x="0" y="2032"/>
                  </a:lnTo>
                  <a:lnTo>
                    <a:pt x="0" y="2213"/>
                  </a:lnTo>
                  <a:lnTo>
                    <a:pt x="52" y="2393"/>
                  </a:lnTo>
                  <a:lnTo>
                    <a:pt x="78" y="2573"/>
                  </a:lnTo>
                  <a:lnTo>
                    <a:pt x="155" y="2753"/>
                  </a:lnTo>
                  <a:lnTo>
                    <a:pt x="232" y="2907"/>
                  </a:lnTo>
                  <a:lnTo>
                    <a:pt x="335" y="3061"/>
                  </a:lnTo>
                  <a:lnTo>
                    <a:pt x="438" y="3216"/>
                  </a:lnTo>
                  <a:lnTo>
                    <a:pt x="541" y="3344"/>
                  </a:lnTo>
                  <a:lnTo>
                    <a:pt x="695" y="3473"/>
                  </a:lnTo>
                  <a:lnTo>
                    <a:pt x="823" y="3576"/>
                  </a:lnTo>
                  <a:lnTo>
                    <a:pt x="978" y="3679"/>
                  </a:lnTo>
                  <a:lnTo>
                    <a:pt x="1132" y="3756"/>
                  </a:lnTo>
                  <a:lnTo>
                    <a:pt x="1312" y="3807"/>
                  </a:lnTo>
                  <a:lnTo>
                    <a:pt x="1492" y="3859"/>
                  </a:lnTo>
                  <a:lnTo>
                    <a:pt x="1672" y="3884"/>
                  </a:lnTo>
                  <a:lnTo>
                    <a:pt x="2058" y="3884"/>
                  </a:lnTo>
                  <a:lnTo>
                    <a:pt x="2238" y="3859"/>
                  </a:lnTo>
                  <a:lnTo>
                    <a:pt x="2418" y="3807"/>
                  </a:lnTo>
                  <a:lnTo>
                    <a:pt x="2598" y="3756"/>
                  </a:lnTo>
                  <a:lnTo>
                    <a:pt x="2753" y="3679"/>
                  </a:lnTo>
                  <a:lnTo>
                    <a:pt x="2907" y="3576"/>
                  </a:lnTo>
                  <a:lnTo>
                    <a:pt x="3061" y="3473"/>
                  </a:lnTo>
                  <a:lnTo>
                    <a:pt x="3190" y="3344"/>
                  </a:lnTo>
                  <a:lnTo>
                    <a:pt x="3319" y="3216"/>
                  </a:lnTo>
                  <a:lnTo>
                    <a:pt x="3421" y="3061"/>
                  </a:lnTo>
                  <a:lnTo>
                    <a:pt x="3499" y="2907"/>
                  </a:lnTo>
                  <a:lnTo>
                    <a:pt x="3576" y="2753"/>
                  </a:lnTo>
                  <a:lnTo>
                    <a:pt x="3653" y="2573"/>
                  </a:lnTo>
                  <a:lnTo>
                    <a:pt x="3704" y="2393"/>
                  </a:lnTo>
                  <a:lnTo>
                    <a:pt x="3730" y="2213"/>
                  </a:lnTo>
                  <a:lnTo>
                    <a:pt x="3730" y="2032"/>
                  </a:lnTo>
                  <a:lnTo>
                    <a:pt x="3730" y="489"/>
                  </a:lnTo>
                  <a:lnTo>
                    <a:pt x="3730" y="438"/>
                  </a:lnTo>
                  <a:lnTo>
                    <a:pt x="3704" y="412"/>
                  </a:lnTo>
                  <a:lnTo>
                    <a:pt x="3627" y="386"/>
                  </a:lnTo>
                  <a:lnTo>
                    <a:pt x="3447" y="412"/>
                  </a:lnTo>
                  <a:lnTo>
                    <a:pt x="3293" y="386"/>
                  </a:lnTo>
                  <a:lnTo>
                    <a:pt x="3139" y="361"/>
                  </a:lnTo>
                  <a:lnTo>
                    <a:pt x="2984" y="309"/>
                  </a:lnTo>
                  <a:lnTo>
                    <a:pt x="2856" y="258"/>
                  </a:lnTo>
                  <a:lnTo>
                    <a:pt x="2727" y="180"/>
                  </a:lnTo>
                  <a:lnTo>
                    <a:pt x="2495" y="26"/>
                  </a:lnTo>
                  <a:lnTo>
                    <a:pt x="2444" y="0"/>
                  </a:lnTo>
                  <a:close/>
                </a:path>
              </a:pathLst>
            </a:custGeom>
            <a:solidFill>
              <a:srgbClr val="FF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6718875" y="816100"/>
              <a:ext cx="27675" cy="36025"/>
            </a:xfrm>
            <a:custGeom>
              <a:avLst/>
              <a:gdLst/>
              <a:ahLst/>
              <a:cxnLst/>
              <a:rect l="l" t="t" r="r" b="b"/>
              <a:pathLst>
                <a:path w="1107" h="1441" extrusionOk="0">
                  <a:moveTo>
                    <a:pt x="77" y="0"/>
                  </a:moveTo>
                  <a:lnTo>
                    <a:pt x="26" y="26"/>
                  </a:lnTo>
                  <a:lnTo>
                    <a:pt x="26" y="52"/>
                  </a:lnTo>
                  <a:lnTo>
                    <a:pt x="0" y="103"/>
                  </a:lnTo>
                  <a:lnTo>
                    <a:pt x="0" y="1312"/>
                  </a:lnTo>
                  <a:lnTo>
                    <a:pt x="26" y="1363"/>
                  </a:lnTo>
                  <a:lnTo>
                    <a:pt x="26" y="1389"/>
                  </a:lnTo>
                  <a:lnTo>
                    <a:pt x="77" y="1415"/>
                  </a:lnTo>
                  <a:lnTo>
                    <a:pt x="103" y="1441"/>
                  </a:lnTo>
                  <a:lnTo>
                    <a:pt x="1003" y="1441"/>
                  </a:lnTo>
                  <a:lnTo>
                    <a:pt x="1029" y="1415"/>
                  </a:lnTo>
                  <a:lnTo>
                    <a:pt x="1081" y="1389"/>
                  </a:lnTo>
                  <a:lnTo>
                    <a:pt x="1106" y="1363"/>
                  </a:lnTo>
                  <a:lnTo>
                    <a:pt x="1106" y="1312"/>
                  </a:lnTo>
                  <a:lnTo>
                    <a:pt x="1106" y="103"/>
                  </a:lnTo>
                  <a:lnTo>
                    <a:pt x="1106" y="52"/>
                  </a:lnTo>
                  <a:lnTo>
                    <a:pt x="1081" y="26"/>
                  </a:lnTo>
                  <a:lnTo>
                    <a:pt x="1029" y="0"/>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6732375" y="816100"/>
              <a:ext cx="14175" cy="36025"/>
            </a:xfrm>
            <a:custGeom>
              <a:avLst/>
              <a:gdLst/>
              <a:ahLst/>
              <a:cxnLst/>
              <a:rect l="l" t="t" r="r" b="b"/>
              <a:pathLst>
                <a:path w="567" h="1441" extrusionOk="0">
                  <a:moveTo>
                    <a:pt x="52" y="0"/>
                  </a:moveTo>
                  <a:lnTo>
                    <a:pt x="78" y="26"/>
                  </a:lnTo>
                  <a:lnTo>
                    <a:pt x="103" y="52"/>
                  </a:lnTo>
                  <a:lnTo>
                    <a:pt x="103" y="103"/>
                  </a:lnTo>
                  <a:lnTo>
                    <a:pt x="103" y="1312"/>
                  </a:lnTo>
                  <a:lnTo>
                    <a:pt x="103" y="1363"/>
                  </a:lnTo>
                  <a:lnTo>
                    <a:pt x="78" y="1389"/>
                  </a:lnTo>
                  <a:lnTo>
                    <a:pt x="52" y="1415"/>
                  </a:lnTo>
                  <a:lnTo>
                    <a:pt x="0" y="1441"/>
                  </a:lnTo>
                  <a:lnTo>
                    <a:pt x="463" y="1441"/>
                  </a:lnTo>
                  <a:lnTo>
                    <a:pt x="489" y="1415"/>
                  </a:lnTo>
                  <a:lnTo>
                    <a:pt x="541" y="1389"/>
                  </a:lnTo>
                  <a:lnTo>
                    <a:pt x="566" y="1363"/>
                  </a:lnTo>
                  <a:lnTo>
                    <a:pt x="566" y="1312"/>
                  </a:lnTo>
                  <a:lnTo>
                    <a:pt x="566" y="103"/>
                  </a:lnTo>
                  <a:lnTo>
                    <a:pt x="566" y="52"/>
                  </a:lnTo>
                  <a:lnTo>
                    <a:pt x="541" y="26"/>
                  </a:lnTo>
                  <a:lnTo>
                    <a:pt x="489" y="0"/>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6767100" y="809025"/>
              <a:ext cx="27675" cy="43100"/>
            </a:xfrm>
            <a:custGeom>
              <a:avLst/>
              <a:gdLst/>
              <a:ahLst/>
              <a:cxnLst/>
              <a:rect l="l" t="t" r="r" b="b"/>
              <a:pathLst>
                <a:path w="1107" h="1724" extrusionOk="0">
                  <a:moveTo>
                    <a:pt x="78" y="0"/>
                  </a:moveTo>
                  <a:lnTo>
                    <a:pt x="52" y="26"/>
                  </a:lnTo>
                  <a:lnTo>
                    <a:pt x="26" y="52"/>
                  </a:lnTo>
                  <a:lnTo>
                    <a:pt x="0" y="103"/>
                  </a:lnTo>
                  <a:lnTo>
                    <a:pt x="0" y="1595"/>
                  </a:lnTo>
                  <a:lnTo>
                    <a:pt x="26" y="1646"/>
                  </a:lnTo>
                  <a:lnTo>
                    <a:pt x="52" y="1672"/>
                  </a:lnTo>
                  <a:lnTo>
                    <a:pt x="78" y="1698"/>
                  </a:lnTo>
                  <a:lnTo>
                    <a:pt x="129" y="1724"/>
                  </a:lnTo>
                  <a:lnTo>
                    <a:pt x="1004" y="1724"/>
                  </a:lnTo>
                  <a:lnTo>
                    <a:pt x="1055" y="1698"/>
                  </a:lnTo>
                  <a:lnTo>
                    <a:pt x="1081" y="1672"/>
                  </a:lnTo>
                  <a:lnTo>
                    <a:pt x="1106" y="1646"/>
                  </a:lnTo>
                  <a:lnTo>
                    <a:pt x="1106" y="1595"/>
                  </a:lnTo>
                  <a:lnTo>
                    <a:pt x="1106" y="103"/>
                  </a:lnTo>
                  <a:lnTo>
                    <a:pt x="1106" y="52"/>
                  </a:lnTo>
                  <a:lnTo>
                    <a:pt x="1081" y="26"/>
                  </a:lnTo>
                  <a:lnTo>
                    <a:pt x="1055" y="0"/>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6781900" y="809025"/>
              <a:ext cx="12875" cy="43100"/>
            </a:xfrm>
            <a:custGeom>
              <a:avLst/>
              <a:gdLst/>
              <a:ahLst/>
              <a:cxnLst/>
              <a:rect l="l" t="t" r="r" b="b"/>
              <a:pathLst>
                <a:path w="515" h="1724" extrusionOk="0">
                  <a:moveTo>
                    <a:pt x="26" y="0"/>
                  </a:moveTo>
                  <a:lnTo>
                    <a:pt x="77" y="26"/>
                  </a:lnTo>
                  <a:lnTo>
                    <a:pt x="103" y="52"/>
                  </a:lnTo>
                  <a:lnTo>
                    <a:pt x="103" y="103"/>
                  </a:lnTo>
                  <a:lnTo>
                    <a:pt x="103" y="1595"/>
                  </a:lnTo>
                  <a:lnTo>
                    <a:pt x="103" y="1646"/>
                  </a:lnTo>
                  <a:lnTo>
                    <a:pt x="77" y="1672"/>
                  </a:lnTo>
                  <a:lnTo>
                    <a:pt x="26" y="1698"/>
                  </a:lnTo>
                  <a:lnTo>
                    <a:pt x="0" y="1724"/>
                  </a:lnTo>
                  <a:lnTo>
                    <a:pt x="412" y="1724"/>
                  </a:lnTo>
                  <a:lnTo>
                    <a:pt x="463" y="1698"/>
                  </a:lnTo>
                  <a:lnTo>
                    <a:pt x="489" y="1672"/>
                  </a:lnTo>
                  <a:lnTo>
                    <a:pt x="514" y="1646"/>
                  </a:lnTo>
                  <a:lnTo>
                    <a:pt x="514" y="1595"/>
                  </a:lnTo>
                  <a:lnTo>
                    <a:pt x="514" y="103"/>
                  </a:lnTo>
                  <a:lnTo>
                    <a:pt x="514" y="52"/>
                  </a:lnTo>
                  <a:lnTo>
                    <a:pt x="489" y="26"/>
                  </a:lnTo>
                  <a:lnTo>
                    <a:pt x="463" y="0"/>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6815975" y="794225"/>
              <a:ext cx="27025" cy="57900"/>
            </a:xfrm>
            <a:custGeom>
              <a:avLst/>
              <a:gdLst/>
              <a:ahLst/>
              <a:cxnLst/>
              <a:rect l="l" t="t" r="r" b="b"/>
              <a:pathLst>
                <a:path w="1081" h="2316" extrusionOk="0">
                  <a:moveTo>
                    <a:pt x="52" y="1"/>
                  </a:moveTo>
                  <a:lnTo>
                    <a:pt x="26" y="26"/>
                  </a:lnTo>
                  <a:lnTo>
                    <a:pt x="0" y="52"/>
                  </a:lnTo>
                  <a:lnTo>
                    <a:pt x="0" y="103"/>
                  </a:lnTo>
                  <a:lnTo>
                    <a:pt x="0" y="2187"/>
                  </a:lnTo>
                  <a:lnTo>
                    <a:pt x="0" y="2238"/>
                  </a:lnTo>
                  <a:lnTo>
                    <a:pt x="26" y="2264"/>
                  </a:lnTo>
                  <a:lnTo>
                    <a:pt x="52" y="2290"/>
                  </a:lnTo>
                  <a:lnTo>
                    <a:pt x="103" y="2316"/>
                  </a:lnTo>
                  <a:lnTo>
                    <a:pt x="978" y="2316"/>
                  </a:lnTo>
                  <a:lnTo>
                    <a:pt x="1029" y="2290"/>
                  </a:lnTo>
                  <a:lnTo>
                    <a:pt x="1055" y="2264"/>
                  </a:lnTo>
                  <a:lnTo>
                    <a:pt x="1081" y="2238"/>
                  </a:lnTo>
                  <a:lnTo>
                    <a:pt x="1081" y="2187"/>
                  </a:lnTo>
                  <a:lnTo>
                    <a:pt x="1081" y="103"/>
                  </a:lnTo>
                  <a:lnTo>
                    <a:pt x="1081" y="52"/>
                  </a:lnTo>
                  <a:lnTo>
                    <a:pt x="1055" y="26"/>
                  </a:lnTo>
                  <a:lnTo>
                    <a:pt x="1029"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6829475" y="794225"/>
              <a:ext cx="13525" cy="57900"/>
            </a:xfrm>
            <a:custGeom>
              <a:avLst/>
              <a:gdLst/>
              <a:ahLst/>
              <a:cxnLst/>
              <a:rect l="l" t="t" r="r" b="b"/>
              <a:pathLst>
                <a:path w="541" h="2316" extrusionOk="0">
                  <a:moveTo>
                    <a:pt x="26" y="1"/>
                  </a:moveTo>
                  <a:lnTo>
                    <a:pt x="78" y="26"/>
                  </a:lnTo>
                  <a:lnTo>
                    <a:pt x="103" y="52"/>
                  </a:lnTo>
                  <a:lnTo>
                    <a:pt x="103" y="103"/>
                  </a:lnTo>
                  <a:lnTo>
                    <a:pt x="103" y="2187"/>
                  </a:lnTo>
                  <a:lnTo>
                    <a:pt x="103" y="2238"/>
                  </a:lnTo>
                  <a:lnTo>
                    <a:pt x="78" y="2264"/>
                  </a:lnTo>
                  <a:lnTo>
                    <a:pt x="26" y="2290"/>
                  </a:lnTo>
                  <a:lnTo>
                    <a:pt x="0" y="2316"/>
                  </a:lnTo>
                  <a:lnTo>
                    <a:pt x="438" y="2316"/>
                  </a:lnTo>
                  <a:lnTo>
                    <a:pt x="489" y="2290"/>
                  </a:lnTo>
                  <a:lnTo>
                    <a:pt x="515" y="2264"/>
                  </a:lnTo>
                  <a:lnTo>
                    <a:pt x="541" y="2238"/>
                  </a:lnTo>
                  <a:lnTo>
                    <a:pt x="541" y="2187"/>
                  </a:lnTo>
                  <a:lnTo>
                    <a:pt x="541" y="103"/>
                  </a:lnTo>
                  <a:lnTo>
                    <a:pt x="541" y="52"/>
                  </a:lnTo>
                  <a:lnTo>
                    <a:pt x="515" y="26"/>
                  </a:lnTo>
                  <a:lnTo>
                    <a:pt x="489"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6821750" y="879750"/>
              <a:ext cx="41200" cy="50175"/>
            </a:xfrm>
            <a:custGeom>
              <a:avLst/>
              <a:gdLst/>
              <a:ahLst/>
              <a:cxnLst/>
              <a:rect l="l" t="t" r="r" b="b"/>
              <a:pathLst>
                <a:path w="1648" h="2007" extrusionOk="0">
                  <a:moveTo>
                    <a:pt x="1338" y="1"/>
                  </a:moveTo>
                  <a:lnTo>
                    <a:pt x="1158" y="52"/>
                  </a:lnTo>
                  <a:lnTo>
                    <a:pt x="978" y="104"/>
                  </a:lnTo>
                  <a:lnTo>
                    <a:pt x="824" y="181"/>
                  </a:lnTo>
                  <a:lnTo>
                    <a:pt x="644" y="284"/>
                  </a:lnTo>
                  <a:lnTo>
                    <a:pt x="515" y="386"/>
                  </a:lnTo>
                  <a:lnTo>
                    <a:pt x="387" y="541"/>
                  </a:lnTo>
                  <a:lnTo>
                    <a:pt x="258" y="695"/>
                  </a:lnTo>
                  <a:lnTo>
                    <a:pt x="155" y="849"/>
                  </a:lnTo>
                  <a:lnTo>
                    <a:pt x="52" y="1132"/>
                  </a:lnTo>
                  <a:lnTo>
                    <a:pt x="1" y="1441"/>
                  </a:lnTo>
                  <a:lnTo>
                    <a:pt x="27" y="1724"/>
                  </a:lnTo>
                  <a:lnTo>
                    <a:pt x="78" y="2007"/>
                  </a:lnTo>
                  <a:lnTo>
                    <a:pt x="1647" y="1544"/>
                  </a:lnTo>
                  <a:lnTo>
                    <a:pt x="1338"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6823675" y="918325"/>
              <a:ext cx="46975" cy="37975"/>
            </a:xfrm>
            <a:custGeom>
              <a:avLst/>
              <a:gdLst/>
              <a:ahLst/>
              <a:cxnLst/>
              <a:rect l="l" t="t" r="r" b="b"/>
              <a:pathLst>
                <a:path w="1879" h="1519" extrusionOk="0">
                  <a:moveTo>
                    <a:pt x="1570" y="1"/>
                  </a:moveTo>
                  <a:lnTo>
                    <a:pt x="1" y="464"/>
                  </a:lnTo>
                  <a:lnTo>
                    <a:pt x="130" y="747"/>
                  </a:lnTo>
                  <a:lnTo>
                    <a:pt x="284" y="1004"/>
                  </a:lnTo>
                  <a:lnTo>
                    <a:pt x="413" y="1107"/>
                  </a:lnTo>
                  <a:lnTo>
                    <a:pt x="515" y="1210"/>
                  </a:lnTo>
                  <a:lnTo>
                    <a:pt x="644" y="1287"/>
                  </a:lnTo>
                  <a:lnTo>
                    <a:pt x="798" y="1364"/>
                  </a:lnTo>
                  <a:lnTo>
                    <a:pt x="1056" y="1467"/>
                  </a:lnTo>
                  <a:lnTo>
                    <a:pt x="1339" y="1519"/>
                  </a:lnTo>
                  <a:lnTo>
                    <a:pt x="1621" y="1519"/>
                  </a:lnTo>
                  <a:lnTo>
                    <a:pt x="1879" y="1467"/>
                  </a:lnTo>
                  <a:lnTo>
                    <a:pt x="1570" y="1"/>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6855200" y="879750"/>
              <a:ext cx="43750" cy="75275"/>
            </a:xfrm>
            <a:custGeom>
              <a:avLst/>
              <a:gdLst/>
              <a:ahLst/>
              <a:cxnLst/>
              <a:rect l="l" t="t" r="r" b="b"/>
              <a:pathLst>
                <a:path w="1750" h="3011" extrusionOk="0">
                  <a:moveTo>
                    <a:pt x="0" y="1"/>
                  </a:moveTo>
                  <a:lnTo>
                    <a:pt x="309" y="1544"/>
                  </a:lnTo>
                  <a:lnTo>
                    <a:pt x="618" y="3010"/>
                  </a:lnTo>
                  <a:lnTo>
                    <a:pt x="772" y="2959"/>
                  </a:lnTo>
                  <a:lnTo>
                    <a:pt x="901" y="2907"/>
                  </a:lnTo>
                  <a:lnTo>
                    <a:pt x="1055" y="2830"/>
                  </a:lnTo>
                  <a:lnTo>
                    <a:pt x="1184" y="2727"/>
                  </a:lnTo>
                  <a:lnTo>
                    <a:pt x="1312" y="2624"/>
                  </a:lnTo>
                  <a:lnTo>
                    <a:pt x="1415" y="2496"/>
                  </a:lnTo>
                  <a:lnTo>
                    <a:pt x="1518" y="2367"/>
                  </a:lnTo>
                  <a:lnTo>
                    <a:pt x="1595" y="2213"/>
                  </a:lnTo>
                  <a:lnTo>
                    <a:pt x="1647" y="2058"/>
                  </a:lnTo>
                  <a:lnTo>
                    <a:pt x="1698" y="1930"/>
                  </a:lnTo>
                  <a:lnTo>
                    <a:pt x="1750" y="1621"/>
                  </a:lnTo>
                  <a:lnTo>
                    <a:pt x="1724" y="1312"/>
                  </a:lnTo>
                  <a:lnTo>
                    <a:pt x="1672" y="1030"/>
                  </a:lnTo>
                  <a:lnTo>
                    <a:pt x="1544" y="772"/>
                  </a:lnTo>
                  <a:lnTo>
                    <a:pt x="1364" y="515"/>
                  </a:lnTo>
                  <a:lnTo>
                    <a:pt x="1158" y="309"/>
                  </a:lnTo>
                  <a:lnTo>
                    <a:pt x="1029" y="232"/>
                  </a:lnTo>
                  <a:lnTo>
                    <a:pt x="875" y="155"/>
                  </a:lnTo>
                  <a:lnTo>
                    <a:pt x="669" y="52"/>
                  </a:lnTo>
                  <a:lnTo>
                    <a:pt x="438"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6855200" y="879750"/>
              <a:ext cx="43750" cy="75275"/>
            </a:xfrm>
            <a:custGeom>
              <a:avLst/>
              <a:gdLst/>
              <a:ahLst/>
              <a:cxnLst/>
              <a:rect l="l" t="t" r="r" b="b"/>
              <a:pathLst>
                <a:path w="1750" h="3011" extrusionOk="0">
                  <a:moveTo>
                    <a:pt x="0" y="1"/>
                  </a:moveTo>
                  <a:lnTo>
                    <a:pt x="26" y="78"/>
                  </a:lnTo>
                  <a:lnTo>
                    <a:pt x="180" y="129"/>
                  </a:lnTo>
                  <a:lnTo>
                    <a:pt x="309" y="181"/>
                  </a:lnTo>
                  <a:lnTo>
                    <a:pt x="463" y="258"/>
                  </a:lnTo>
                  <a:lnTo>
                    <a:pt x="592" y="335"/>
                  </a:lnTo>
                  <a:lnTo>
                    <a:pt x="798" y="567"/>
                  </a:lnTo>
                  <a:lnTo>
                    <a:pt x="978" y="798"/>
                  </a:lnTo>
                  <a:lnTo>
                    <a:pt x="1106" y="1055"/>
                  </a:lnTo>
                  <a:lnTo>
                    <a:pt x="1184" y="1364"/>
                  </a:lnTo>
                  <a:lnTo>
                    <a:pt x="1184" y="1647"/>
                  </a:lnTo>
                  <a:lnTo>
                    <a:pt x="1132" y="1956"/>
                  </a:lnTo>
                  <a:lnTo>
                    <a:pt x="1081" y="2110"/>
                  </a:lnTo>
                  <a:lnTo>
                    <a:pt x="1029" y="2238"/>
                  </a:lnTo>
                  <a:lnTo>
                    <a:pt x="926" y="2393"/>
                  </a:lnTo>
                  <a:lnTo>
                    <a:pt x="823" y="2547"/>
                  </a:lnTo>
                  <a:lnTo>
                    <a:pt x="695" y="2676"/>
                  </a:lnTo>
                  <a:lnTo>
                    <a:pt x="566" y="2804"/>
                  </a:lnTo>
                  <a:lnTo>
                    <a:pt x="618" y="3010"/>
                  </a:lnTo>
                  <a:lnTo>
                    <a:pt x="772" y="2959"/>
                  </a:lnTo>
                  <a:lnTo>
                    <a:pt x="926" y="2907"/>
                  </a:lnTo>
                  <a:lnTo>
                    <a:pt x="1055" y="2830"/>
                  </a:lnTo>
                  <a:lnTo>
                    <a:pt x="1184" y="2727"/>
                  </a:lnTo>
                  <a:lnTo>
                    <a:pt x="1312" y="2624"/>
                  </a:lnTo>
                  <a:lnTo>
                    <a:pt x="1415" y="2496"/>
                  </a:lnTo>
                  <a:lnTo>
                    <a:pt x="1518" y="2367"/>
                  </a:lnTo>
                  <a:lnTo>
                    <a:pt x="1595" y="2213"/>
                  </a:lnTo>
                  <a:lnTo>
                    <a:pt x="1647" y="2058"/>
                  </a:lnTo>
                  <a:lnTo>
                    <a:pt x="1698" y="1930"/>
                  </a:lnTo>
                  <a:lnTo>
                    <a:pt x="1750" y="1621"/>
                  </a:lnTo>
                  <a:lnTo>
                    <a:pt x="1724" y="1312"/>
                  </a:lnTo>
                  <a:lnTo>
                    <a:pt x="1672" y="1030"/>
                  </a:lnTo>
                  <a:lnTo>
                    <a:pt x="1544" y="772"/>
                  </a:lnTo>
                  <a:lnTo>
                    <a:pt x="1364" y="515"/>
                  </a:lnTo>
                  <a:lnTo>
                    <a:pt x="1158" y="309"/>
                  </a:lnTo>
                  <a:lnTo>
                    <a:pt x="1029" y="232"/>
                  </a:lnTo>
                  <a:lnTo>
                    <a:pt x="875" y="155"/>
                  </a:lnTo>
                  <a:lnTo>
                    <a:pt x="669" y="52"/>
                  </a:lnTo>
                  <a:lnTo>
                    <a:pt x="438"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6679000" y="1058525"/>
              <a:ext cx="28325" cy="10950"/>
            </a:xfrm>
            <a:custGeom>
              <a:avLst/>
              <a:gdLst/>
              <a:ahLst/>
              <a:cxnLst/>
              <a:rect l="l" t="t" r="r" b="b"/>
              <a:pathLst>
                <a:path w="1133" h="438" extrusionOk="0">
                  <a:moveTo>
                    <a:pt x="206" y="0"/>
                  </a:moveTo>
                  <a:lnTo>
                    <a:pt x="129" y="26"/>
                  </a:lnTo>
                  <a:lnTo>
                    <a:pt x="52" y="78"/>
                  </a:lnTo>
                  <a:lnTo>
                    <a:pt x="0" y="155"/>
                  </a:lnTo>
                  <a:lnTo>
                    <a:pt x="0" y="232"/>
                  </a:lnTo>
                  <a:lnTo>
                    <a:pt x="0" y="309"/>
                  </a:lnTo>
                  <a:lnTo>
                    <a:pt x="52" y="386"/>
                  </a:lnTo>
                  <a:lnTo>
                    <a:pt x="129" y="438"/>
                  </a:lnTo>
                  <a:lnTo>
                    <a:pt x="1004" y="438"/>
                  </a:lnTo>
                  <a:lnTo>
                    <a:pt x="1081" y="386"/>
                  </a:lnTo>
                  <a:lnTo>
                    <a:pt x="1132" y="309"/>
                  </a:lnTo>
                  <a:lnTo>
                    <a:pt x="1132" y="232"/>
                  </a:lnTo>
                  <a:lnTo>
                    <a:pt x="1132" y="155"/>
                  </a:lnTo>
                  <a:lnTo>
                    <a:pt x="1081" y="78"/>
                  </a:lnTo>
                  <a:lnTo>
                    <a:pt x="1004" y="26"/>
                  </a:lnTo>
                  <a:lnTo>
                    <a:pt x="926"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6626900" y="944050"/>
              <a:ext cx="10975" cy="13550"/>
            </a:xfrm>
            <a:custGeom>
              <a:avLst/>
              <a:gdLst/>
              <a:ahLst/>
              <a:cxnLst/>
              <a:rect l="l" t="t" r="r" b="b"/>
              <a:pathLst>
                <a:path w="439" h="542" extrusionOk="0">
                  <a:moveTo>
                    <a:pt x="207" y="1"/>
                  </a:moveTo>
                  <a:lnTo>
                    <a:pt x="130" y="27"/>
                  </a:lnTo>
                  <a:lnTo>
                    <a:pt x="52" y="78"/>
                  </a:lnTo>
                  <a:lnTo>
                    <a:pt x="1" y="129"/>
                  </a:lnTo>
                  <a:lnTo>
                    <a:pt x="1" y="232"/>
                  </a:lnTo>
                  <a:lnTo>
                    <a:pt x="1" y="335"/>
                  </a:lnTo>
                  <a:lnTo>
                    <a:pt x="1" y="412"/>
                  </a:lnTo>
                  <a:lnTo>
                    <a:pt x="52" y="490"/>
                  </a:lnTo>
                  <a:lnTo>
                    <a:pt x="130" y="541"/>
                  </a:lnTo>
                  <a:lnTo>
                    <a:pt x="310" y="541"/>
                  </a:lnTo>
                  <a:lnTo>
                    <a:pt x="361" y="490"/>
                  </a:lnTo>
                  <a:lnTo>
                    <a:pt x="412" y="412"/>
                  </a:lnTo>
                  <a:lnTo>
                    <a:pt x="438" y="335"/>
                  </a:lnTo>
                  <a:lnTo>
                    <a:pt x="438" y="232"/>
                  </a:lnTo>
                  <a:lnTo>
                    <a:pt x="412" y="129"/>
                  </a:lnTo>
                  <a:lnTo>
                    <a:pt x="361" y="78"/>
                  </a:lnTo>
                  <a:lnTo>
                    <a:pt x="310" y="27"/>
                  </a:lnTo>
                  <a:lnTo>
                    <a:pt x="207"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6666125" y="944050"/>
              <a:ext cx="10975" cy="13550"/>
            </a:xfrm>
            <a:custGeom>
              <a:avLst/>
              <a:gdLst/>
              <a:ahLst/>
              <a:cxnLst/>
              <a:rect l="l" t="t" r="r" b="b"/>
              <a:pathLst>
                <a:path w="439" h="542" extrusionOk="0">
                  <a:moveTo>
                    <a:pt x="207" y="1"/>
                  </a:moveTo>
                  <a:lnTo>
                    <a:pt x="130" y="27"/>
                  </a:lnTo>
                  <a:lnTo>
                    <a:pt x="52" y="78"/>
                  </a:lnTo>
                  <a:lnTo>
                    <a:pt x="1" y="129"/>
                  </a:lnTo>
                  <a:lnTo>
                    <a:pt x="1" y="232"/>
                  </a:lnTo>
                  <a:lnTo>
                    <a:pt x="1" y="335"/>
                  </a:lnTo>
                  <a:lnTo>
                    <a:pt x="1" y="412"/>
                  </a:lnTo>
                  <a:lnTo>
                    <a:pt x="52" y="490"/>
                  </a:lnTo>
                  <a:lnTo>
                    <a:pt x="130" y="541"/>
                  </a:lnTo>
                  <a:lnTo>
                    <a:pt x="284" y="541"/>
                  </a:lnTo>
                  <a:lnTo>
                    <a:pt x="361" y="490"/>
                  </a:lnTo>
                  <a:lnTo>
                    <a:pt x="413" y="412"/>
                  </a:lnTo>
                  <a:lnTo>
                    <a:pt x="438" y="335"/>
                  </a:lnTo>
                  <a:lnTo>
                    <a:pt x="438" y="232"/>
                  </a:lnTo>
                  <a:lnTo>
                    <a:pt x="413" y="129"/>
                  </a:lnTo>
                  <a:lnTo>
                    <a:pt x="361" y="78"/>
                  </a:lnTo>
                  <a:lnTo>
                    <a:pt x="284" y="27"/>
                  </a:lnTo>
                  <a:lnTo>
                    <a:pt x="207"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6638475" y="969150"/>
              <a:ext cx="27050" cy="13525"/>
            </a:xfrm>
            <a:custGeom>
              <a:avLst/>
              <a:gdLst/>
              <a:ahLst/>
              <a:cxnLst/>
              <a:rect l="l" t="t" r="r" b="b"/>
              <a:pathLst>
                <a:path w="1082" h="541" extrusionOk="0">
                  <a:moveTo>
                    <a:pt x="181" y="0"/>
                  </a:moveTo>
                  <a:lnTo>
                    <a:pt x="78" y="26"/>
                  </a:lnTo>
                  <a:lnTo>
                    <a:pt x="27" y="77"/>
                  </a:lnTo>
                  <a:lnTo>
                    <a:pt x="1" y="154"/>
                  </a:lnTo>
                  <a:lnTo>
                    <a:pt x="1" y="257"/>
                  </a:lnTo>
                  <a:lnTo>
                    <a:pt x="27" y="334"/>
                  </a:lnTo>
                  <a:lnTo>
                    <a:pt x="78" y="386"/>
                  </a:lnTo>
                  <a:lnTo>
                    <a:pt x="207" y="463"/>
                  </a:lnTo>
                  <a:lnTo>
                    <a:pt x="310" y="514"/>
                  </a:lnTo>
                  <a:lnTo>
                    <a:pt x="412" y="540"/>
                  </a:lnTo>
                  <a:lnTo>
                    <a:pt x="644" y="540"/>
                  </a:lnTo>
                  <a:lnTo>
                    <a:pt x="773" y="514"/>
                  </a:lnTo>
                  <a:lnTo>
                    <a:pt x="875" y="463"/>
                  </a:lnTo>
                  <a:lnTo>
                    <a:pt x="978" y="386"/>
                  </a:lnTo>
                  <a:lnTo>
                    <a:pt x="1056" y="309"/>
                  </a:lnTo>
                  <a:lnTo>
                    <a:pt x="1081" y="232"/>
                  </a:lnTo>
                  <a:lnTo>
                    <a:pt x="1056" y="154"/>
                  </a:lnTo>
                  <a:lnTo>
                    <a:pt x="1030" y="77"/>
                  </a:lnTo>
                  <a:lnTo>
                    <a:pt x="953" y="26"/>
                  </a:lnTo>
                  <a:lnTo>
                    <a:pt x="875" y="0"/>
                  </a:lnTo>
                  <a:lnTo>
                    <a:pt x="798" y="0"/>
                  </a:lnTo>
                  <a:lnTo>
                    <a:pt x="721" y="51"/>
                  </a:lnTo>
                  <a:lnTo>
                    <a:pt x="618" y="103"/>
                  </a:lnTo>
                  <a:lnTo>
                    <a:pt x="438" y="103"/>
                  </a:lnTo>
                  <a:lnTo>
                    <a:pt x="335" y="26"/>
                  </a:lnTo>
                  <a:lnTo>
                    <a:pt x="258"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6713725" y="810300"/>
              <a:ext cx="37975" cy="46975"/>
            </a:xfrm>
            <a:custGeom>
              <a:avLst/>
              <a:gdLst/>
              <a:ahLst/>
              <a:cxnLst/>
              <a:rect l="l" t="t" r="r" b="b"/>
              <a:pathLst>
                <a:path w="1519" h="1879" extrusionOk="0">
                  <a:moveTo>
                    <a:pt x="1107" y="438"/>
                  </a:moveTo>
                  <a:lnTo>
                    <a:pt x="1107" y="1441"/>
                  </a:lnTo>
                  <a:lnTo>
                    <a:pt x="438" y="1441"/>
                  </a:lnTo>
                  <a:lnTo>
                    <a:pt x="438" y="438"/>
                  </a:lnTo>
                  <a:close/>
                  <a:moveTo>
                    <a:pt x="309" y="1"/>
                  </a:moveTo>
                  <a:lnTo>
                    <a:pt x="181" y="26"/>
                  </a:lnTo>
                  <a:lnTo>
                    <a:pt x="78" y="104"/>
                  </a:lnTo>
                  <a:lnTo>
                    <a:pt x="26" y="206"/>
                  </a:lnTo>
                  <a:lnTo>
                    <a:pt x="0" y="335"/>
                  </a:lnTo>
                  <a:lnTo>
                    <a:pt x="0" y="1544"/>
                  </a:lnTo>
                  <a:lnTo>
                    <a:pt x="26" y="1673"/>
                  </a:lnTo>
                  <a:lnTo>
                    <a:pt x="78" y="1775"/>
                  </a:lnTo>
                  <a:lnTo>
                    <a:pt x="181" y="1853"/>
                  </a:lnTo>
                  <a:lnTo>
                    <a:pt x="309" y="1878"/>
                  </a:lnTo>
                  <a:lnTo>
                    <a:pt x="1209" y="1878"/>
                  </a:lnTo>
                  <a:lnTo>
                    <a:pt x="1338" y="1853"/>
                  </a:lnTo>
                  <a:lnTo>
                    <a:pt x="1441" y="1775"/>
                  </a:lnTo>
                  <a:lnTo>
                    <a:pt x="1492" y="1673"/>
                  </a:lnTo>
                  <a:lnTo>
                    <a:pt x="1518" y="1544"/>
                  </a:lnTo>
                  <a:lnTo>
                    <a:pt x="1518" y="335"/>
                  </a:lnTo>
                  <a:lnTo>
                    <a:pt x="1492" y="206"/>
                  </a:lnTo>
                  <a:lnTo>
                    <a:pt x="1441" y="104"/>
                  </a:lnTo>
                  <a:lnTo>
                    <a:pt x="1338" y="26"/>
                  </a:lnTo>
                  <a:lnTo>
                    <a:pt x="1209"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6761950" y="803225"/>
              <a:ext cx="38600" cy="54050"/>
            </a:xfrm>
            <a:custGeom>
              <a:avLst/>
              <a:gdLst/>
              <a:ahLst/>
              <a:cxnLst/>
              <a:rect l="l" t="t" r="r" b="b"/>
              <a:pathLst>
                <a:path w="1544" h="2162" extrusionOk="0">
                  <a:moveTo>
                    <a:pt x="1107" y="438"/>
                  </a:moveTo>
                  <a:lnTo>
                    <a:pt x="1107" y="1724"/>
                  </a:lnTo>
                  <a:lnTo>
                    <a:pt x="438" y="1724"/>
                  </a:lnTo>
                  <a:lnTo>
                    <a:pt x="438" y="438"/>
                  </a:lnTo>
                  <a:close/>
                  <a:moveTo>
                    <a:pt x="335" y="1"/>
                  </a:moveTo>
                  <a:lnTo>
                    <a:pt x="206" y="26"/>
                  </a:lnTo>
                  <a:lnTo>
                    <a:pt x="104" y="104"/>
                  </a:lnTo>
                  <a:lnTo>
                    <a:pt x="26" y="206"/>
                  </a:lnTo>
                  <a:lnTo>
                    <a:pt x="1" y="335"/>
                  </a:lnTo>
                  <a:lnTo>
                    <a:pt x="1" y="1827"/>
                  </a:lnTo>
                  <a:lnTo>
                    <a:pt x="26" y="1956"/>
                  </a:lnTo>
                  <a:lnTo>
                    <a:pt x="104" y="2058"/>
                  </a:lnTo>
                  <a:lnTo>
                    <a:pt x="206" y="2136"/>
                  </a:lnTo>
                  <a:lnTo>
                    <a:pt x="335" y="2161"/>
                  </a:lnTo>
                  <a:lnTo>
                    <a:pt x="1210" y="2161"/>
                  </a:lnTo>
                  <a:lnTo>
                    <a:pt x="1338" y="2136"/>
                  </a:lnTo>
                  <a:lnTo>
                    <a:pt x="1441" y="2058"/>
                  </a:lnTo>
                  <a:lnTo>
                    <a:pt x="1518" y="1956"/>
                  </a:lnTo>
                  <a:lnTo>
                    <a:pt x="1544" y="1827"/>
                  </a:lnTo>
                  <a:lnTo>
                    <a:pt x="1544" y="335"/>
                  </a:lnTo>
                  <a:lnTo>
                    <a:pt x="1518" y="206"/>
                  </a:lnTo>
                  <a:lnTo>
                    <a:pt x="1441" y="104"/>
                  </a:lnTo>
                  <a:lnTo>
                    <a:pt x="1338" y="26"/>
                  </a:lnTo>
                  <a:lnTo>
                    <a:pt x="1210"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6810175" y="788450"/>
              <a:ext cx="38625" cy="68825"/>
            </a:xfrm>
            <a:custGeom>
              <a:avLst/>
              <a:gdLst/>
              <a:ahLst/>
              <a:cxnLst/>
              <a:rect l="l" t="t" r="r" b="b"/>
              <a:pathLst>
                <a:path w="1545" h="2753" extrusionOk="0">
                  <a:moveTo>
                    <a:pt x="1107" y="437"/>
                  </a:moveTo>
                  <a:lnTo>
                    <a:pt x="1107" y="2315"/>
                  </a:lnTo>
                  <a:lnTo>
                    <a:pt x="438" y="2315"/>
                  </a:lnTo>
                  <a:lnTo>
                    <a:pt x="438" y="437"/>
                  </a:lnTo>
                  <a:close/>
                  <a:moveTo>
                    <a:pt x="335" y="0"/>
                  </a:moveTo>
                  <a:lnTo>
                    <a:pt x="207" y="26"/>
                  </a:lnTo>
                  <a:lnTo>
                    <a:pt x="104" y="103"/>
                  </a:lnTo>
                  <a:lnTo>
                    <a:pt x="27" y="206"/>
                  </a:lnTo>
                  <a:lnTo>
                    <a:pt x="1" y="334"/>
                  </a:lnTo>
                  <a:lnTo>
                    <a:pt x="1" y="2418"/>
                  </a:lnTo>
                  <a:lnTo>
                    <a:pt x="27" y="2547"/>
                  </a:lnTo>
                  <a:lnTo>
                    <a:pt x="104" y="2649"/>
                  </a:lnTo>
                  <a:lnTo>
                    <a:pt x="207" y="2727"/>
                  </a:lnTo>
                  <a:lnTo>
                    <a:pt x="335" y="2752"/>
                  </a:lnTo>
                  <a:lnTo>
                    <a:pt x="1210" y="2752"/>
                  </a:lnTo>
                  <a:lnTo>
                    <a:pt x="1338" y="2727"/>
                  </a:lnTo>
                  <a:lnTo>
                    <a:pt x="1441" y="2649"/>
                  </a:lnTo>
                  <a:lnTo>
                    <a:pt x="1518" y="2547"/>
                  </a:lnTo>
                  <a:lnTo>
                    <a:pt x="1544" y="2418"/>
                  </a:lnTo>
                  <a:lnTo>
                    <a:pt x="1544" y="334"/>
                  </a:lnTo>
                  <a:lnTo>
                    <a:pt x="1518" y="206"/>
                  </a:lnTo>
                  <a:lnTo>
                    <a:pt x="1441" y="103"/>
                  </a:lnTo>
                  <a:lnTo>
                    <a:pt x="1338" y="26"/>
                  </a:lnTo>
                  <a:lnTo>
                    <a:pt x="1210"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6816625" y="873975"/>
              <a:ext cx="87475" cy="88125"/>
            </a:xfrm>
            <a:custGeom>
              <a:avLst/>
              <a:gdLst/>
              <a:ahLst/>
              <a:cxnLst/>
              <a:rect l="l" t="t" r="r" b="b"/>
              <a:pathLst>
                <a:path w="3499" h="3525" extrusionOk="0">
                  <a:moveTo>
                    <a:pt x="1389" y="489"/>
                  </a:moveTo>
                  <a:lnTo>
                    <a:pt x="1595" y="1621"/>
                  </a:lnTo>
                  <a:lnTo>
                    <a:pt x="437" y="1955"/>
                  </a:lnTo>
                  <a:lnTo>
                    <a:pt x="437" y="1724"/>
                  </a:lnTo>
                  <a:lnTo>
                    <a:pt x="463" y="1492"/>
                  </a:lnTo>
                  <a:lnTo>
                    <a:pt x="514" y="1261"/>
                  </a:lnTo>
                  <a:lnTo>
                    <a:pt x="643" y="1055"/>
                  </a:lnTo>
                  <a:lnTo>
                    <a:pt x="772" y="875"/>
                  </a:lnTo>
                  <a:lnTo>
                    <a:pt x="952" y="720"/>
                  </a:lnTo>
                  <a:lnTo>
                    <a:pt x="1158" y="592"/>
                  </a:lnTo>
                  <a:lnTo>
                    <a:pt x="1389" y="489"/>
                  </a:lnTo>
                  <a:close/>
                  <a:moveTo>
                    <a:pt x="1801" y="437"/>
                  </a:moveTo>
                  <a:lnTo>
                    <a:pt x="2006" y="463"/>
                  </a:lnTo>
                  <a:lnTo>
                    <a:pt x="2186" y="515"/>
                  </a:lnTo>
                  <a:lnTo>
                    <a:pt x="2366" y="592"/>
                  </a:lnTo>
                  <a:lnTo>
                    <a:pt x="2521" y="695"/>
                  </a:lnTo>
                  <a:lnTo>
                    <a:pt x="2675" y="823"/>
                  </a:lnTo>
                  <a:lnTo>
                    <a:pt x="2804" y="978"/>
                  </a:lnTo>
                  <a:lnTo>
                    <a:pt x="2907" y="1158"/>
                  </a:lnTo>
                  <a:lnTo>
                    <a:pt x="3010" y="1338"/>
                  </a:lnTo>
                  <a:lnTo>
                    <a:pt x="3061" y="1595"/>
                  </a:lnTo>
                  <a:lnTo>
                    <a:pt x="3061" y="1852"/>
                  </a:lnTo>
                  <a:lnTo>
                    <a:pt x="3035" y="2109"/>
                  </a:lnTo>
                  <a:lnTo>
                    <a:pt x="2932" y="2341"/>
                  </a:lnTo>
                  <a:lnTo>
                    <a:pt x="2829" y="2547"/>
                  </a:lnTo>
                  <a:lnTo>
                    <a:pt x="2675" y="2701"/>
                  </a:lnTo>
                  <a:lnTo>
                    <a:pt x="2521" y="2855"/>
                  </a:lnTo>
                  <a:lnTo>
                    <a:pt x="2315" y="2958"/>
                  </a:lnTo>
                  <a:lnTo>
                    <a:pt x="1801" y="437"/>
                  </a:lnTo>
                  <a:close/>
                  <a:moveTo>
                    <a:pt x="1698" y="2058"/>
                  </a:moveTo>
                  <a:lnTo>
                    <a:pt x="1903" y="3087"/>
                  </a:lnTo>
                  <a:lnTo>
                    <a:pt x="1698" y="3087"/>
                  </a:lnTo>
                  <a:lnTo>
                    <a:pt x="1492" y="3061"/>
                  </a:lnTo>
                  <a:lnTo>
                    <a:pt x="1312" y="3010"/>
                  </a:lnTo>
                  <a:lnTo>
                    <a:pt x="1132" y="2932"/>
                  </a:lnTo>
                  <a:lnTo>
                    <a:pt x="977" y="2830"/>
                  </a:lnTo>
                  <a:lnTo>
                    <a:pt x="823" y="2701"/>
                  </a:lnTo>
                  <a:lnTo>
                    <a:pt x="695" y="2547"/>
                  </a:lnTo>
                  <a:lnTo>
                    <a:pt x="566" y="2367"/>
                  </a:lnTo>
                  <a:lnTo>
                    <a:pt x="1698" y="2058"/>
                  </a:lnTo>
                  <a:close/>
                  <a:moveTo>
                    <a:pt x="1826" y="0"/>
                  </a:moveTo>
                  <a:lnTo>
                    <a:pt x="1518" y="26"/>
                  </a:lnTo>
                  <a:lnTo>
                    <a:pt x="1312" y="52"/>
                  </a:lnTo>
                  <a:lnTo>
                    <a:pt x="1132" y="129"/>
                  </a:lnTo>
                  <a:lnTo>
                    <a:pt x="952" y="206"/>
                  </a:lnTo>
                  <a:lnTo>
                    <a:pt x="797" y="283"/>
                  </a:lnTo>
                  <a:lnTo>
                    <a:pt x="643" y="412"/>
                  </a:lnTo>
                  <a:lnTo>
                    <a:pt x="489" y="540"/>
                  </a:lnTo>
                  <a:lnTo>
                    <a:pt x="360" y="669"/>
                  </a:lnTo>
                  <a:lnTo>
                    <a:pt x="257" y="823"/>
                  </a:lnTo>
                  <a:lnTo>
                    <a:pt x="180" y="978"/>
                  </a:lnTo>
                  <a:lnTo>
                    <a:pt x="103" y="1158"/>
                  </a:lnTo>
                  <a:lnTo>
                    <a:pt x="51" y="1338"/>
                  </a:lnTo>
                  <a:lnTo>
                    <a:pt x="0" y="1518"/>
                  </a:lnTo>
                  <a:lnTo>
                    <a:pt x="0" y="1724"/>
                  </a:lnTo>
                  <a:lnTo>
                    <a:pt x="0" y="1904"/>
                  </a:lnTo>
                  <a:lnTo>
                    <a:pt x="26" y="2109"/>
                  </a:lnTo>
                  <a:lnTo>
                    <a:pt x="77" y="2315"/>
                  </a:lnTo>
                  <a:lnTo>
                    <a:pt x="129" y="2469"/>
                  </a:lnTo>
                  <a:lnTo>
                    <a:pt x="206" y="2624"/>
                  </a:lnTo>
                  <a:lnTo>
                    <a:pt x="309" y="2778"/>
                  </a:lnTo>
                  <a:lnTo>
                    <a:pt x="412" y="2907"/>
                  </a:lnTo>
                  <a:lnTo>
                    <a:pt x="514" y="3035"/>
                  </a:lnTo>
                  <a:lnTo>
                    <a:pt x="643" y="3138"/>
                  </a:lnTo>
                  <a:lnTo>
                    <a:pt x="772" y="3241"/>
                  </a:lnTo>
                  <a:lnTo>
                    <a:pt x="926" y="3318"/>
                  </a:lnTo>
                  <a:lnTo>
                    <a:pt x="1235" y="3447"/>
                  </a:lnTo>
                  <a:lnTo>
                    <a:pt x="1389" y="3498"/>
                  </a:lnTo>
                  <a:lnTo>
                    <a:pt x="1543" y="3524"/>
                  </a:lnTo>
                  <a:lnTo>
                    <a:pt x="1878" y="3524"/>
                  </a:lnTo>
                  <a:lnTo>
                    <a:pt x="2058" y="3498"/>
                  </a:lnTo>
                  <a:lnTo>
                    <a:pt x="2212" y="3473"/>
                  </a:lnTo>
                  <a:lnTo>
                    <a:pt x="2392" y="3395"/>
                  </a:lnTo>
                  <a:lnTo>
                    <a:pt x="2547" y="3318"/>
                  </a:lnTo>
                  <a:lnTo>
                    <a:pt x="2727" y="3241"/>
                  </a:lnTo>
                  <a:lnTo>
                    <a:pt x="2855" y="3138"/>
                  </a:lnTo>
                  <a:lnTo>
                    <a:pt x="2984" y="3010"/>
                  </a:lnTo>
                  <a:lnTo>
                    <a:pt x="3112" y="2881"/>
                  </a:lnTo>
                  <a:lnTo>
                    <a:pt x="3215" y="2752"/>
                  </a:lnTo>
                  <a:lnTo>
                    <a:pt x="3293" y="2598"/>
                  </a:lnTo>
                  <a:lnTo>
                    <a:pt x="3370" y="2444"/>
                  </a:lnTo>
                  <a:lnTo>
                    <a:pt x="3447" y="2264"/>
                  </a:lnTo>
                  <a:lnTo>
                    <a:pt x="3473" y="2109"/>
                  </a:lnTo>
                  <a:lnTo>
                    <a:pt x="3498" y="1929"/>
                  </a:lnTo>
                  <a:lnTo>
                    <a:pt x="3498" y="1749"/>
                  </a:lnTo>
                  <a:lnTo>
                    <a:pt x="3498" y="1569"/>
                  </a:lnTo>
                  <a:lnTo>
                    <a:pt x="3473" y="1389"/>
                  </a:lnTo>
                  <a:lnTo>
                    <a:pt x="3421" y="1183"/>
                  </a:lnTo>
                  <a:lnTo>
                    <a:pt x="3293" y="900"/>
                  </a:lnTo>
                  <a:lnTo>
                    <a:pt x="3112" y="643"/>
                  </a:lnTo>
                  <a:lnTo>
                    <a:pt x="2907" y="437"/>
                  </a:lnTo>
                  <a:lnTo>
                    <a:pt x="2675" y="257"/>
                  </a:lnTo>
                  <a:lnTo>
                    <a:pt x="2392" y="129"/>
                  </a:lnTo>
                  <a:lnTo>
                    <a:pt x="2109" y="52"/>
                  </a:lnTo>
                  <a:lnTo>
                    <a:pt x="1826"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6864850" y="798075"/>
              <a:ext cx="42450" cy="10975"/>
            </a:xfrm>
            <a:custGeom>
              <a:avLst/>
              <a:gdLst/>
              <a:ahLst/>
              <a:cxnLst/>
              <a:rect l="l" t="t" r="r" b="b"/>
              <a:pathLst>
                <a:path w="1698" h="439" extrusionOk="0">
                  <a:moveTo>
                    <a:pt x="232" y="1"/>
                  </a:moveTo>
                  <a:lnTo>
                    <a:pt x="129" y="27"/>
                  </a:lnTo>
                  <a:lnTo>
                    <a:pt x="77" y="78"/>
                  </a:lnTo>
                  <a:lnTo>
                    <a:pt x="26" y="130"/>
                  </a:lnTo>
                  <a:lnTo>
                    <a:pt x="0" y="232"/>
                  </a:lnTo>
                  <a:lnTo>
                    <a:pt x="26" y="310"/>
                  </a:lnTo>
                  <a:lnTo>
                    <a:pt x="77" y="387"/>
                  </a:lnTo>
                  <a:lnTo>
                    <a:pt x="129" y="412"/>
                  </a:lnTo>
                  <a:lnTo>
                    <a:pt x="232" y="438"/>
                  </a:lnTo>
                  <a:lnTo>
                    <a:pt x="1466" y="438"/>
                  </a:lnTo>
                  <a:lnTo>
                    <a:pt x="1569" y="412"/>
                  </a:lnTo>
                  <a:lnTo>
                    <a:pt x="1621" y="387"/>
                  </a:lnTo>
                  <a:lnTo>
                    <a:pt x="1672" y="310"/>
                  </a:lnTo>
                  <a:lnTo>
                    <a:pt x="1698" y="232"/>
                  </a:lnTo>
                  <a:lnTo>
                    <a:pt x="1672" y="130"/>
                  </a:lnTo>
                  <a:lnTo>
                    <a:pt x="1621" y="78"/>
                  </a:lnTo>
                  <a:lnTo>
                    <a:pt x="1569" y="27"/>
                  </a:lnTo>
                  <a:lnTo>
                    <a:pt x="1466"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6864850" y="817375"/>
              <a:ext cx="42450" cy="10950"/>
            </a:xfrm>
            <a:custGeom>
              <a:avLst/>
              <a:gdLst/>
              <a:ahLst/>
              <a:cxnLst/>
              <a:rect l="l" t="t" r="r" b="b"/>
              <a:pathLst>
                <a:path w="1698" h="438" extrusionOk="0">
                  <a:moveTo>
                    <a:pt x="232" y="1"/>
                  </a:moveTo>
                  <a:lnTo>
                    <a:pt x="129" y="26"/>
                  </a:lnTo>
                  <a:lnTo>
                    <a:pt x="77" y="78"/>
                  </a:lnTo>
                  <a:lnTo>
                    <a:pt x="26" y="129"/>
                  </a:lnTo>
                  <a:lnTo>
                    <a:pt x="0" y="232"/>
                  </a:lnTo>
                  <a:lnTo>
                    <a:pt x="26" y="309"/>
                  </a:lnTo>
                  <a:lnTo>
                    <a:pt x="77" y="386"/>
                  </a:lnTo>
                  <a:lnTo>
                    <a:pt x="129" y="438"/>
                  </a:lnTo>
                  <a:lnTo>
                    <a:pt x="1569" y="438"/>
                  </a:lnTo>
                  <a:lnTo>
                    <a:pt x="1621" y="386"/>
                  </a:lnTo>
                  <a:lnTo>
                    <a:pt x="1672" y="309"/>
                  </a:lnTo>
                  <a:lnTo>
                    <a:pt x="1698" y="232"/>
                  </a:lnTo>
                  <a:lnTo>
                    <a:pt x="1672" y="129"/>
                  </a:lnTo>
                  <a:lnTo>
                    <a:pt x="1621" y="78"/>
                  </a:lnTo>
                  <a:lnTo>
                    <a:pt x="1569" y="26"/>
                  </a:lnTo>
                  <a:lnTo>
                    <a:pt x="1466"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6864850" y="836675"/>
              <a:ext cx="42450" cy="10950"/>
            </a:xfrm>
            <a:custGeom>
              <a:avLst/>
              <a:gdLst/>
              <a:ahLst/>
              <a:cxnLst/>
              <a:rect l="l" t="t" r="r" b="b"/>
              <a:pathLst>
                <a:path w="1698" h="438" extrusionOk="0">
                  <a:moveTo>
                    <a:pt x="232" y="0"/>
                  </a:moveTo>
                  <a:lnTo>
                    <a:pt x="129" y="26"/>
                  </a:lnTo>
                  <a:lnTo>
                    <a:pt x="77" y="77"/>
                  </a:lnTo>
                  <a:lnTo>
                    <a:pt x="26" y="155"/>
                  </a:lnTo>
                  <a:lnTo>
                    <a:pt x="0" y="232"/>
                  </a:lnTo>
                  <a:lnTo>
                    <a:pt x="26" y="309"/>
                  </a:lnTo>
                  <a:lnTo>
                    <a:pt x="77" y="386"/>
                  </a:lnTo>
                  <a:lnTo>
                    <a:pt x="129" y="438"/>
                  </a:lnTo>
                  <a:lnTo>
                    <a:pt x="1569" y="438"/>
                  </a:lnTo>
                  <a:lnTo>
                    <a:pt x="1621" y="386"/>
                  </a:lnTo>
                  <a:lnTo>
                    <a:pt x="1672" y="309"/>
                  </a:lnTo>
                  <a:lnTo>
                    <a:pt x="1698" y="232"/>
                  </a:lnTo>
                  <a:lnTo>
                    <a:pt x="1672" y="155"/>
                  </a:lnTo>
                  <a:lnTo>
                    <a:pt x="1621" y="77"/>
                  </a:lnTo>
                  <a:lnTo>
                    <a:pt x="1569" y="26"/>
                  </a:lnTo>
                  <a:lnTo>
                    <a:pt x="1466"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6733650" y="891975"/>
              <a:ext cx="60475" cy="10950"/>
            </a:xfrm>
            <a:custGeom>
              <a:avLst/>
              <a:gdLst/>
              <a:ahLst/>
              <a:cxnLst/>
              <a:rect l="l" t="t" r="r" b="b"/>
              <a:pathLst>
                <a:path w="2419" h="438" extrusionOk="0">
                  <a:moveTo>
                    <a:pt x="232" y="0"/>
                  </a:moveTo>
                  <a:lnTo>
                    <a:pt x="129" y="26"/>
                  </a:lnTo>
                  <a:lnTo>
                    <a:pt x="78" y="78"/>
                  </a:lnTo>
                  <a:lnTo>
                    <a:pt x="27" y="129"/>
                  </a:lnTo>
                  <a:lnTo>
                    <a:pt x="1" y="232"/>
                  </a:lnTo>
                  <a:lnTo>
                    <a:pt x="27" y="309"/>
                  </a:lnTo>
                  <a:lnTo>
                    <a:pt x="78" y="386"/>
                  </a:lnTo>
                  <a:lnTo>
                    <a:pt x="129" y="438"/>
                  </a:lnTo>
                  <a:lnTo>
                    <a:pt x="2290" y="438"/>
                  </a:lnTo>
                  <a:lnTo>
                    <a:pt x="2342" y="386"/>
                  </a:lnTo>
                  <a:lnTo>
                    <a:pt x="2393" y="309"/>
                  </a:lnTo>
                  <a:lnTo>
                    <a:pt x="2419" y="232"/>
                  </a:lnTo>
                  <a:lnTo>
                    <a:pt x="2393" y="129"/>
                  </a:lnTo>
                  <a:lnTo>
                    <a:pt x="2342" y="78"/>
                  </a:lnTo>
                  <a:lnTo>
                    <a:pt x="2290" y="26"/>
                  </a:lnTo>
                  <a:lnTo>
                    <a:pt x="2187"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6733650" y="911275"/>
              <a:ext cx="60475" cy="10950"/>
            </a:xfrm>
            <a:custGeom>
              <a:avLst/>
              <a:gdLst/>
              <a:ahLst/>
              <a:cxnLst/>
              <a:rect l="l" t="t" r="r" b="b"/>
              <a:pathLst>
                <a:path w="2419" h="438" extrusionOk="0">
                  <a:moveTo>
                    <a:pt x="232" y="0"/>
                  </a:moveTo>
                  <a:lnTo>
                    <a:pt x="129" y="26"/>
                  </a:lnTo>
                  <a:lnTo>
                    <a:pt x="78" y="77"/>
                  </a:lnTo>
                  <a:lnTo>
                    <a:pt x="27" y="154"/>
                  </a:lnTo>
                  <a:lnTo>
                    <a:pt x="1" y="232"/>
                  </a:lnTo>
                  <a:lnTo>
                    <a:pt x="27" y="309"/>
                  </a:lnTo>
                  <a:lnTo>
                    <a:pt x="78" y="386"/>
                  </a:lnTo>
                  <a:lnTo>
                    <a:pt x="129" y="437"/>
                  </a:lnTo>
                  <a:lnTo>
                    <a:pt x="2290" y="437"/>
                  </a:lnTo>
                  <a:lnTo>
                    <a:pt x="2342" y="386"/>
                  </a:lnTo>
                  <a:lnTo>
                    <a:pt x="2393" y="309"/>
                  </a:lnTo>
                  <a:lnTo>
                    <a:pt x="2419" y="232"/>
                  </a:lnTo>
                  <a:lnTo>
                    <a:pt x="2393" y="154"/>
                  </a:lnTo>
                  <a:lnTo>
                    <a:pt x="2342" y="77"/>
                  </a:lnTo>
                  <a:lnTo>
                    <a:pt x="2290" y="26"/>
                  </a:lnTo>
                  <a:lnTo>
                    <a:pt x="2187"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6733650" y="931200"/>
              <a:ext cx="60475" cy="10950"/>
            </a:xfrm>
            <a:custGeom>
              <a:avLst/>
              <a:gdLst/>
              <a:ahLst/>
              <a:cxnLst/>
              <a:rect l="l" t="t" r="r" b="b"/>
              <a:pathLst>
                <a:path w="2419" h="438" extrusionOk="0">
                  <a:moveTo>
                    <a:pt x="129" y="0"/>
                  </a:moveTo>
                  <a:lnTo>
                    <a:pt x="78" y="52"/>
                  </a:lnTo>
                  <a:lnTo>
                    <a:pt x="27" y="129"/>
                  </a:lnTo>
                  <a:lnTo>
                    <a:pt x="1" y="206"/>
                  </a:lnTo>
                  <a:lnTo>
                    <a:pt x="27" y="283"/>
                  </a:lnTo>
                  <a:lnTo>
                    <a:pt x="78" y="361"/>
                  </a:lnTo>
                  <a:lnTo>
                    <a:pt x="129" y="412"/>
                  </a:lnTo>
                  <a:lnTo>
                    <a:pt x="232" y="438"/>
                  </a:lnTo>
                  <a:lnTo>
                    <a:pt x="2187" y="438"/>
                  </a:lnTo>
                  <a:lnTo>
                    <a:pt x="2290" y="412"/>
                  </a:lnTo>
                  <a:lnTo>
                    <a:pt x="2342" y="361"/>
                  </a:lnTo>
                  <a:lnTo>
                    <a:pt x="2393" y="283"/>
                  </a:lnTo>
                  <a:lnTo>
                    <a:pt x="2419" y="206"/>
                  </a:lnTo>
                  <a:lnTo>
                    <a:pt x="2393" y="129"/>
                  </a:lnTo>
                  <a:lnTo>
                    <a:pt x="2342" y="52"/>
                  </a:lnTo>
                  <a:lnTo>
                    <a:pt x="2290"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6578675" y="749225"/>
              <a:ext cx="372350" cy="372350"/>
            </a:xfrm>
            <a:custGeom>
              <a:avLst/>
              <a:gdLst/>
              <a:ahLst/>
              <a:cxnLst/>
              <a:rect l="l" t="t" r="r" b="b"/>
              <a:pathLst>
                <a:path w="14894" h="14894" extrusionOk="0">
                  <a:moveTo>
                    <a:pt x="4142" y="4501"/>
                  </a:moveTo>
                  <a:lnTo>
                    <a:pt x="4399" y="4527"/>
                  </a:lnTo>
                  <a:lnTo>
                    <a:pt x="4657" y="4604"/>
                  </a:lnTo>
                  <a:lnTo>
                    <a:pt x="4888" y="4733"/>
                  </a:lnTo>
                  <a:lnTo>
                    <a:pt x="5094" y="4913"/>
                  </a:lnTo>
                  <a:lnTo>
                    <a:pt x="5248" y="5144"/>
                  </a:lnTo>
                  <a:lnTo>
                    <a:pt x="5351" y="5376"/>
                  </a:lnTo>
                  <a:lnTo>
                    <a:pt x="5402" y="5659"/>
                  </a:lnTo>
                  <a:lnTo>
                    <a:pt x="5402" y="5916"/>
                  </a:lnTo>
                  <a:lnTo>
                    <a:pt x="5145" y="7948"/>
                  </a:lnTo>
                  <a:lnTo>
                    <a:pt x="5145" y="8000"/>
                  </a:lnTo>
                  <a:lnTo>
                    <a:pt x="5094" y="8051"/>
                  </a:lnTo>
                  <a:lnTo>
                    <a:pt x="5068" y="8077"/>
                  </a:lnTo>
                  <a:lnTo>
                    <a:pt x="5017" y="8103"/>
                  </a:lnTo>
                  <a:lnTo>
                    <a:pt x="5017" y="6842"/>
                  </a:lnTo>
                  <a:lnTo>
                    <a:pt x="4991" y="6714"/>
                  </a:lnTo>
                  <a:lnTo>
                    <a:pt x="4914" y="6611"/>
                  </a:lnTo>
                  <a:lnTo>
                    <a:pt x="4811" y="6559"/>
                  </a:lnTo>
                  <a:lnTo>
                    <a:pt x="4682" y="6533"/>
                  </a:lnTo>
                  <a:lnTo>
                    <a:pt x="4399" y="6533"/>
                  </a:lnTo>
                  <a:lnTo>
                    <a:pt x="4142" y="6482"/>
                  </a:lnTo>
                  <a:lnTo>
                    <a:pt x="3911" y="6379"/>
                  </a:lnTo>
                  <a:lnTo>
                    <a:pt x="3679" y="6199"/>
                  </a:lnTo>
                  <a:lnTo>
                    <a:pt x="3602" y="6148"/>
                  </a:lnTo>
                  <a:lnTo>
                    <a:pt x="3499" y="6122"/>
                  </a:lnTo>
                  <a:lnTo>
                    <a:pt x="3396" y="6148"/>
                  </a:lnTo>
                  <a:lnTo>
                    <a:pt x="3319" y="6173"/>
                  </a:lnTo>
                  <a:lnTo>
                    <a:pt x="3139" y="6276"/>
                  </a:lnTo>
                  <a:lnTo>
                    <a:pt x="2933" y="6353"/>
                  </a:lnTo>
                  <a:lnTo>
                    <a:pt x="2702" y="6431"/>
                  </a:lnTo>
                  <a:lnTo>
                    <a:pt x="2444" y="6482"/>
                  </a:lnTo>
                  <a:lnTo>
                    <a:pt x="2136" y="6508"/>
                  </a:lnTo>
                  <a:lnTo>
                    <a:pt x="1827" y="6533"/>
                  </a:lnTo>
                  <a:lnTo>
                    <a:pt x="1055" y="6533"/>
                  </a:lnTo>
                  <a:lnTo>
                    <a:pt x="927" y="6611"/>
                  </a:lnTo>
                  <a:lnTo>
                    <a:pt x="875" y="6714"/>
                  </a:lnTo>
                  <a:lnTo>
                    <a:pt x="850" y="6842"/>
                  </a:lnTo>
                  <a:lnTo>
                    <a:pt x="850" y="8103"/>
                  </a:lnTo>
                  <a:lnTo>
                    <a:pt x="798" y="8077"/>
                  </a:lnTo>
                  <a:lnTo>
                    <a:pt x="747" y="8051"/>
                  </a:lnTo>
                  <a:lnTo>
                    <a:pt x="721" y="8000"/>
                  </a:lnTo>
                  <a:lnTo>
                    <a:pt x="695" y="7948"/>
                  </a:lnTo>
                  <a:lnTo>
                    <a:pt x="464" y="5916"/>
                  </a:lnTo>
                  <a:lnTo>
                    <a:pt x="438" y="5659"/>
                  </a:lnTo>
                  <a:lnTo>
                    <a:pt x="489" y="5376"/>
                  </a:lnTo>
                  <a:lnTo>
                    <a:pt x="618" y="5144"/>
                  </a:lnTo>
                  <a:lnTo>
                    <a:pt x="772" y="4913"/>
                  </a:lnTo>
                  <a:lnTo>
                    <a:pt x="952" y="4733"/>
                  </a:lnTo>
                  <a:lnTo>
                    <a:pt x="1184" y="4604"/>
                  </a:lnTo>
                  <a:lnTo>
                    <a:pt x="1441" y="4527"/>
                  </a:lnTo>
                  <a:lnTo>
                    <a:pt x="1698" y="4501"/>
                  </a:lnTo>
                  <a:close/>
                  <a:moveTo>
                    <a:pt x="13659" y="1235"/>
                  </a:moveTo>
                  <a:lnTo>
                    <a:pt x="13659" y="8848"/>
                  </a:lnTo>
                  <a:lnTo>
                    <a:pt x="4965" y="8848"/>
                  </a:lnTo>
                  <a:lnTo>
                    <a:pt x="4991" y="8540"/>
                  </a:lnTo>
                  <a:lnTo>
                    <a:pt x="5120" y="8514"/>
                  </a:lnTo>
                  <a:lnTo>
                    <a:pt x="5222" y="8488"/>
                  </a:lnTo>
                  <a:lnTo>
                    <a:pt x="5300" y="8437"/>
                  </a:lnTo>
                  <a:lnTo>
                    <a:pt x="5377" y="8360"/>
                  </a:lnTo>
                  <a:lnTo>
                    <a:pt x="5454" y="8283"/>
                  </a:lnTo>
                  <a:lnTo>
                    <a:pt x="5505" y="8205"/>
                  </a:lnTo>
                  <a:lnTo>
                    <a:pt x="5557" y="8103"/>
                  </a:lnTo>
                  <a:lnTo>
                    <a:pt x="5583" y="8000"/>
                  </a:lnTo>
                  <a:lnTo>
                    <a:pt x="5840" y="5968"/>
                  </a:lnTo>
                  <a:lnTo>
                    <a:pt x="5840" y="5788"/>
                  </a:lnTo>
                  <a:lnTo>
                    <a:pt x="5840" y="5607"/>
                  </a:lnTo>
                  <a:lnTo>
                    <a:pt x="5814" y="5427"/>
                  </a:lnTo>
                  <a:lnTo>
                    <a:pt x="5763" y="5247"/>
                  </a:lnTo>
                  <a:lnTo>
                    <a:pt x="5711" y="5093"/>
                  </a:lnTo>
                  <a:lnTo>
                    <a:pt x="5634" y="4939"/>
                  </a:lnTo>
                  <a:lnTo>
                    <a:pt x="5531" y="4784"/>
                  </a:lnTo>
                  <a:lnTo>
                    <a:pt x="5402" y="4630"/>
                  </a:lnTo>
                  <a:lnTo>
                    <a:pt x="5248" y="4476"/>
                  </a:lnTo>
                  <a:lnTo>
                    <a:pt x="5042" y="4321"/>
                  </a:lnTo>
                  <a:lnTo>
                    <a:pt x="4837" y="4218"/>
                  </a:lnTo>
                  <a:lnTo>
                    <a:pt x="4631" y="4141"/>
                  </a:lnTo>
                  <a:lnTo>
                    <a:pt x="4631" y="1235"/>
                  </a:lnTo>
                  <a:close/>
                  <a:moveTo>
                    <a:pt x="3473" y="6611"/>
                  </a:moveTo>
                  <a:lnTo>
                    <a:pt x="3731" y="6765"/>
                  </a:lnTo>
                  <a:lnTo>
                    <a:pt x="3988" y="6894"/>
                  </a:lnTo>
                  <a:lnTo>
                    <a:pt x="4271" y="6945"/>
                  </a:lnTo>
                  <a:lnTo>
                    <a:pt x="4579" y="6971"/>
                  </a:lnTo>
                  <a:lnTo>
                    <a:pt x="4579" y="8385"/>
                  </a:lnTo>
                  <a:lnTo>
                    <a:pt x="4554" y="8540"/>
                  </a:lnTo>
                  <a:lnTo>
                    <a:pt x="4528" y="8720"/>
                  </a:lnTo>
                  <a:lnTo>
                    <a:pt x="4502" y="8874"/>
                  </a:lnTo>
                  <a:lnTo>
                    <a:pt x="4451" y="9029"/>
                  </a:lnTo>
                  <a:lnTo>
                    <a:pt x="4374" y="9157"/>
                  </a:lnTo>
                  <a:lnTo>
                    <a:pt x="4296" y="9311"/>
                  </a:lnTo>
                  <a:lnTo>
                    <a:pt x="4091" y="9543"/>
                  </a:lnTo>
                  <a:lnTo>
                    <a:pt x="3833" y="9749"/>
                  </a:lnTo>
                  <a:lnTo>
                    <a:pt x="3705" y="9826"/>
                  </a:lnTo>
                  <a:lnTo>
                    <a:pt x="3576" y="9903"/>
                  </a:lnTo>
                  <a:lnTo>
                    <a:pt x="3422" y="9955"/>
                  </a:lnTo>
                  <a:lnTo>
                    <a:pt x="3267" y="9980"/>
                  </a:lnTo>
                  <a:lnTo>
                    <a:pt x="3087" y="10006"/>
                  </a:lnTo>
                  <a:lnTo>
                    <a:pt x="2933" y="10032"/>
                  </a:lnTo>
                  <a:lnTo>
                    <a:pt x="2753" y="10006"/>
                  </a:lnTo>
                  <a:lnTo>
                    <a:pt x="2599" y="9980"/>
                  </a:lnTo>
                  <a:lnTo>
                    <a:pt x="2444" y="9955"/>
                  </a:lnTo>
                  <a:lnTo>
                    <a:pt x="2290" y="9903"/>
                  </a:lnTo>
                  <a:lnTo>
                    <a:pt x="2136" y="9826"/>
                  </a:lnTo>
                  <a:lnTo>
                    <a:pt x="2007" y="9749"/>
                  </a:lnTo>
                  <a:lnTo>
                    <a:pt x="1750" y="9543"/>
                  </a:lnTo>
                  <a:lnTo>
                    <a:pt x="1570" y="9311"/>
                  </a:lnTo>
                  <a:lnTo>
                    <a:pt x="1467" y="9157"/>
                  </a:lnTo>
                  <a:lnTo>
                    <a:pt x="1415" y="9029"/>
                  </a:lnTo>
                  <a:lnTo>
                    <a:pt x="1338" y="8874"/>
                  </a:lnTo>
                  <a:lnTo>
                    <a:pt x="1313" y="8720"/>
                  </a:lnTo>
                  <a:lnTo>
                    <a:pt x="1287" y="8540"/>
                  </a:lnTo>
                  <a:lnTo>
                    <a:pt x="1287" y="8385"/>
                  </a:lnTo>
                  <a:lnTo>
                    <a:pt x="1287" y="6971"/>
                  </a:lnTo>
                  <a:lnTo>
                    <a:pt x="1904" y="6971"/>
                  </a:lnTo>
                  <a:lnTo>
                    <a:pt x="2470" y="6919"/>
                  </a:lnTo>
                  <a:lnTo>
                    <a:pt x="2779" y="6868"/>
                  </a:lnTo>
                  <a:lnTo>
                    <a:pt x="3036" y="6791"/>
                  </a:lnTo>
                  <a:lnTo>
                    <a:pt x="3267" y="6714"/>
                  </a:lnTo>
                  <a:lnTo>
                    <a:pt x="3473" y="6611"/>
                  </a:lnTo>
                  <a:close/>
                  <a:moveTo>
                    <a:pt x="3190" y="10443"/>
                  </a:moveTo>
                  <a:lnTo>
                    <a:pt x="2907" y="10881"/>
                  </a:lnTo>
                  <a:lnTo>
                    <a:pt x="2624" y="10443"/>
                  </a:lnTo>
                  <a:lnTo>
                    <a:pt x="2933" y="10469"/>
                  </a:lnTo>
                  <a:lnTo>
                    <a:pt x="3190" y="10443"/>
                  </a:lnTo>
                  <a:close/>
                  <a:moveTo>
                    <a:pt x="1544" y="9955"/>
                  </a:moveTo>
                  <a:lnTo>
                    <a:pt x="1750" y="10109"/>
                  </a:lnTo>
                  <a:lnTo>
                    <a:pt x="1981" y="10237"/>
                  </a:lnTo>
                  <a:lnTo>
                    <a:pt x="2624" y="11215"/>
                  </a:lnTo>
                  <a:lnTo>
                    <a:pt x="2290" y="11395"/>
                  </a:lnTo>
                  <a:lnTo>
                    <a:pt x="1287" y="10083"/>
                  </a:lnTo>
                  <a:lnTo>
                    <a:pt x="1544" y="9955"/>
                  </a:lnTo>
                  <a:close/>
                  <a:moveTo>
                    <a:pt x="4296" y="9955"/>
                  </a:moveTo>
                  <a:lnTo>
                    <a:pt x="4554" y="10083"/>
                  </a:lnTo>
                  <a:lnTo>
                    <a:pt x="3550" y="11395"/>
                  </a:lnTo>
                  <a:lnTo>
                    <a:pt x="3216" y="11215"/>
                  </a:lnTo>
                  <a:lnTo>
                    <a:pt x="3808" y="10263"/>
                  </a:lnTo>
                  <a:lnTo>
                    <a:pt x="4065" y="10109"/>
                  </a:lnTo>
                  <a:lnTo>
                    <a:pt x="4296" y="9955"/>
                  </a:lnTo>
                  <a:close/>
                  <a:moveTo>
                    <a:pt x="2933" y="11549"/>
                  </a:moveTo>
                  <a:lnTo>
                    <a:pt x="3165" y="11678"/>
                  </a:lnTo>
                  <a:lnTo>
                    <a:pt x="2933" y="11935"/>
                  </a:lnTo>
                  <a:lnTo>
                    <a:pt x="2676" y="11678"/>
                  </a:lnTo>
                  <a:lnTo>
                    <a:pt x="2933" y="11549"/>
                  </a:lnTo>
                  <a:close/>
                  <a:moveTo>
                    <a:pt x="3190" y="12270"/>
                  </a:moveTo>
                  <a:lnTo>
                    <a:pt x="3473" y="14456"/>
                  </a:lnTo>
                  <a:lnTo>
                    <a:pt x="2367" y="14456"/>
                  </a:lnTo>
                  <a:lnTo>
                    <a:pt x="2650" y="12270"/>
                  </a:lnTo>
                  <a:lnTo>
                    <a:pt x="2779" y="12347"/>
                  </a:lnTo>
                  <a:lnTo>
                    <a:pt x="2933" y="12372"/>
                  </a:lnTo>
                  <a:lnTo>
                    <a:pt x="3062" y="12347"/>
                  </a:lnTo>
                  <a:lnTo>
                    <a:pt x="3190" y="12270"/>
                  </a:lnTo>
                  <a:close/>
                  <a:moveTo>
                    <a:pt x="4888" y="10340"/>
                  </a:moveTo>
                  <a:lnTo>
                    <a:pt x="5017" y="10469"/>
                  </a:lnTo>
                  <a:lnTo>
                    <a:pt x="5120" y="10623"/>
                  </a:lnTo>
                  <a:lnTo>
                    <a:pt x="5197" y="10752"/>
                  </a:lnTo>
                  <a:lnTo>
                    <a:pt x="5274" y="10906"/>
                  </a:lnTo>
                  <a:lnTo>
                    <a:pt x="5325" y="11086"/>
                  </a:lnTo>
                  <a:lnTo>
                    <a:pt x="5377" y="11241"/>
                  </a:lnTo>
                  <a:lnTo>
                    <a:pt x="5402" y="11421"/>
                  </a:lnTo>
                  <a:lnTo>
                    <a:pt x="5402" y="11601"/>
                  </a:lnTo>
                  <a:lnTo>
                    <a:pt x="5402" y="14456"/>
                  </a:lnTo>
                  <a:lnTo>
                    <a:pt x="3911" y="14456"/>
                  </a:lnTo>
                  <a:lnTo>
                    <a:pt x="3576" y="11909"/>
                  </a:lnTo>
                  <a:lnTo>
                    <a:pt x="3602" y="11909"/>
                  </a:lnTo>
                  <a:lnTo>
                    <a:pt x="3705" y="11884"/>
                  </a:lnTo>
                  <a:lnTo>
                    <a:pt x="3782" y="11832"/>
                  </a:lnTo>
                  <a:lnTo>
                    <a:pt x="4888" y="10340"/>
                  </a:lnTo>
                  <a:close/>
                  <a:moveTo>
                    <a:pt x="3731" y="0"/>
                  </a:moveTo>
                  <a:lnTo>
                    <a:pt x="3628" y="26"/>
                  </a:lnTo>
                  <a:lnTo>
                    <a:pt x="3576" y="77"/>
                  </a:lnTo>
                  <a:lnTo>
                    <a:pt x="3499" y="129"/>
                  </a:lnTo>
                  <a:lnTo>
                    <a:pt x="3448" y="180"/>
                  </a:lnTo>
                  <a:lnTo>
                    <a:pt x="3422" y="257"/>
                  </a:lnTo>
                  <a:lnTo>
                    <a:pt x="3396" y="334"/>
                  </a:lnTo>
                  <a:lnTo>
                    <a:pt x="3370" y="437"/>
                  </a:lnTo>
                  <a:lnTo>
                    <a:pt x="3370" y="797"/>
                  </a:lnTo>
                  <a:lnTo>
                    <a:pt x="3396" y="900"/>
                  </a:lnTo>
                  <a:lnTo>
                    <a:pt x="3422" y="977"/>
                  </a:lnTo>
                  <a:lnTo>
                    <a:pt x="3448" y="1055"/>
                  </a:lnTo>
                  <a:lnTo>
                    <a:pt x="3499" y="1106"/>
                  </a:lnTo>
                  <a:lnTo>
                    <a:pt x="3576" y="1158"/>
                  </a:lnTo>
                  <a:lnTo>
                    <a:pt x="3628" y="1209"/>
                  </a:lnTo>
                  <a:lnTo>
                    <a:pt x="3731" y="1235"/>
                  </a:lnTo>
                  <a:lnTo>
                    <a:pt x="4194" y="1235"/>
                  </a:lnTo>
                  <a:lnTo>
                    <a:pt x="4194" y="4064"/>
                  </a:lnTo>
                  <a:lnTo>
                    <a:pt x="2804" y="4064"/>
                  </a:lnTo>
                  <a:lnTo>
                    <a:pt x="2804" y="3936"/>
                  </a:lnTo>
                  <a:lnTo>
                    <a:pt x="2779" y="3884"/>
                  </a:lnTo>
                  <a:lnTo>
                    <a:pt x="2727" y="3858"/>
                  </a:lnTo>
                  <a:lnTo>
                    <a:pt x="2650" y="3807"/>
                  </a:lnTo>
                  <a:lnTo>
                    <a:pt x="2573" y="3781"/>
                  </a:lnTo>
                  <a:lnTo>
                    <a:pt x="2496" y="3807"/>
                  </a:lnTo>
                  <a:lnTo>
                    <a:pt x="2419" y="3858"/>
                  </a:lnTo>
                  <a:lnTo>
                    <a:pt x="2393" y="3910"/>
                  </a:lnTo>
                  <a:lnTo>
                    <a:pt x="2341" y="3833"/>
                  </a:lnTo>
                  <a:lnTo>
                    <a:pt x="2290" y="3755"/>
                  </a:lnTo>
                  <a:lnTo>
                    <a:pt x="2213" y="3730"/>
                  </a:lnTo>
                  <a:lnTo>
                    <a:pt x="2136" y="3704"/>
                  </a:lnTo>
                  <a:lnTo>
                    <a:pt x="2059" y="3730"/>
                  </a:lnTo>
                  <a:lnTo>
                    <a:pt x="1981" y="3807"/>
                  </a:lnTo>
                  <a:lnTo>
                    <a:pt x="1956" y="3858"/>
                  </a:lnTo>
                  <a:lnTo>
                    <a:pt x="1930" y="3961"/>
                  </a:lnTo>
                  <a:lnTo>
                    <a:pt x="1956" y="4038"/>
                  </a:lnTo>
                  <a:lnTo>
                    <a:pt x="1981" y="4064"/>
                  </a:lnTo>
                  <a:lnTo>
                    <a:pt x="1518" y="4064"/>
                  </a:lnTo>
                  <a:lnTo>
                    <a:pt x="1338" y="4090"/>
                  </a:lnTo>
                  <a:lnTo>
                    <a:pt x="1184" y="4141"/>
                  </a:lnTo>
                  <a:lnTo>
                    <a:pt x="1004" y="4218"/>
                  </a:lnTo>
                  <a:lnTo>
                    <a:pt x="850" y="4296"/>
                  </a:lnTo>
                  <a:lnTo>
                    <a:pt x="695" y="4399"/>
                  </a:lnTo>
                  <a:lnTo>
                    <a:pt x="567" y="4501"/>
                  </a:lnTo>
                  <a:lnTo>
                    <a:pt x="438" y="4630"/>
                  </a:lnTo>
                  <a:lnTo>
                    <a:pt x="309" y="4784"/>
                  </a:lnTo>
                  <a:lnTo>
                    <a:pt x="232" y="4939"/>
                  </a:lnTo>
                  <a:lnTo>
                    <a:pt x="155" y="5093"/>
                  </a:lnTo>
                  <a:lnTo>
                    <a:pt x="78" y="5247"/>
                  </a:lnTo>
                  <a:lnTo>
                    <a:pt x="52" y="5427"/>
                  </a:lnTo>
                  <a:lnTo>
                    <a:pt x="26" y="5607"/>
                  </a:lnTo>
                  <a:lnTo>
                    <a:pt x="1" y="5788"/>
                  </a:lnTo>
                  <a:lnTo>
                    <a:pt x="26" y="5968"/>
                  </a:lnTo>
                  <a:lnTo>
                    <a:pt x="258" y="8000"/>
                  </a:lnTo>
                  <a:lnTo>
                    <a:pt x="284" y="8103"/>
                  </a:lnTo>
                  <a:lnTo>
                    <a:pt x="335" y="8205"/>
                  </a:lnTo>
                  <a:lnTo>
                    <a:pt x="387" y="8283"/>
                  </a:lnTo>
                  <a:lnTo>
                    <a:pt x="464" y="8360"/>
                  </a:lnTo>
                  <a:lnTo>
                    <a:pt x="541" y="8437"/>
                  </a:lnTo>
                  <a:lnTo>
                    <a:pt x="644" y="8488"/>
                  </a:lnTo>
                  <a:lnTo>
                    <a:pt x="747" y="8514"/>
                  </a:lnTo>
                  <a:lnTo>
                    <a:pt x="850" y="8540"/>
                  </a:lnTo>
                  <a:lnTo>
                    <a:pt x="901" y="8823"/>
                  </a:lnTo>
                  <a:lnTo>
                    <a:pt x="978" y="9106"/>
                  </a:lnTo>
                  <a:lnTo>
                    <a:pt x="1081" y="9363"/>
                  </a:lnTo>
                  <a:lnTo>
                    <a:pt x="1235" y="9620"/>
                  </a:lnTo>
                  <a:lnTo>
                    <a:pt x="978" y="9774"/>
                  </a:lnTo>
                  <a:lnTo>
                    <a:pt x="721" y="9955"/>
                  </a:lnTo>
                  <a:lnTo>
                    <a:pt x="515" y="10160"/>
                  </a:lnTo>
                  <a:lnTo>
                    <a:pt x="335" y="10418"/>
                  </a:lnTo>
                  <a:lnTo>
                    <a:pt x="207" y="10675"/>
                  </a:lnTo>
                  <a:lnTo>
                    <a:pt x="104" y="10983"/>
                  </a:lnTo>
                  <a:lnTo>
                    <a:pt x="26" y="11292"/>
                  </a:lnTo>
                  <a:lnTo>
                    <a:pt x="1" y="11601"/>
                  </a:lnTo>
                  <a:lnTo>
                    <a:pt x="1" y="12758"/>
                  </a:lnTo>
                  <a:lnTo>
                    <a:pt x="26" y="12835"/>
                  </a:lnTo>
                  <a:lnTo>
                    <a:pt x="78" y="12913"/>
                  </a:lnTo>
                  <a:lnTo>
                    <a:pt x="129" y="12964"/>
                  </a:lnTo>
                  <a:lnTo>
                    <a:pt x="309" y="12964"/>
                  </a:lnTo>
                  <a:lnTo>
                    <a:pt x="387" y="12913"/>
                  </a:lnTo>
                  <a:lnTo>
                    <a:pt x="412" y="12835"/>
                  </a:lnTo>
                  <a:lnTo>
                    <a:pt x="438" y="12758"/>
                  </a:lnTo>
                  <a:lnTo>
                    <a:pt x="438" y="11601"/>
                  </a:lnTo>
                  <a:lnTo>
                    <a:pt x="438" y="11421"/>
                  </a:lnTo>
                  <a:lnTo>
                    <a:pt x="464" y="11241"/>
                  </a:lnTo>
                  <a:lnTo>
                    <a:pt x="515" y="11086"/>
                  </a:lnTo>
                  <a:lnTo>
                    <a:pt x="567" y="10906"/>
                  </a:lnTo>
                  <a:lnTo>
                    <a:pt x="644" y="10752"/>
                  </a:lnTo>
                  <a:lnTo>
                    <a:pt x="747" y="10623"/>
                  </a:lnTo>
                  <a:lnTo>
                    <a:pt x="850" y="10469"/>
                  </a:lnTo>
                  <a:lnTo>
                    <a:pt x="952" y="10340"/>
                  </a:lnTo>
                  <a:lnTo>
                    <a:pt x="2059" y="11832"/>
                  </a:lnTo>
                  <a:lnTo>
                    <a:pt x="2136" y="11884"/>
                  </a:lnTo>
                  <a:lnTo>
                    <a:pt x="2239" y="11909"/>
                  </a:lnTo>
                  <a:lnTo>
                    <a:pt x="2264" y="11909"/>
                  </a:lnTo>
                  <a:lnTo>
                    <a:pt x="1930" y="14456"/>
                  </a:lnTo>
                  <a:lnTo>
                    <a:pt x="438" y="14456"/>
                  </a:lnTo>
                  <a:lnTo>
                    <a:pt x="438" y="13633"/>
                  </a:lnTo>
                  <a:lnTo>
                    <a:pt x="412" y="13530"/>
                  </a:lnTo>
                  <a:lnTo>
                    <a:pt x="387" y="13478"/>
                  </a:lnTo>
                  <a:lnTo>
                    <a:pt x="309" y="13427"/>
                  </a:lnTo>
                  <a:lnTo>
                    <a:pt x="232" y="13401"/>
                  </a:lnTo>
                  <a:lnTo>
                    <a:pt x="129" y="13427"/>
                  </a:lnTo>
                  <a:lnTo>
                    <a:pt x="78" y="13478"/>
                  </a:lnTo>
                  <a:lnTo>
                    <a:pt x="26" y="13530"/>
                  </a:lnTo>
                  <a:lnTo>
                    <a:pt x="1" y="13633"/>
                  </a:lnTo>
                  <a:lnTo>
                    <a:pt x="1" y="14687"/>
                  </a:lnTo>
                  <a:lnTo>
                    <a:pt x="26" y="14765"/>
                  </a:lnTo>
                  <a:lnTo>
                    <a:pt x="78" y="14842"/>
                  </a:lnTo>
                  <a:lnTo>
                    <a:pt x="129" y="14893"/>
                  </a:lnTo>
                  <a:lnTo>
                    <a:pt x="5711" y="14893"/>
                  </a:lnTo>
                  <a:lnTo>
                    <a:pt x="5788" y="14842"/>
                  </a:lnTo>
                  <a:lnTo>
                    <a:pt x="5814" y="14765"/>
                  </a:lnTo>
                  <a:lnTo>
                    <a:pt x="5840" y="14687"/>
                  </a:lnTo>
                  <a:lnTo>
                    <a:pt x="5840" y="11601"/>
                  </a:lnTo>
                  <a:lnTo>
                    <a:pt x="5840" y="11369"/>
                  </a:lnTo>
                  <a:lnTo>
                    <a:pt x="5814" y="11163"/>
                  </a:lnTo>
                  <a:lnTo>
                    <a:pt x="5763" y="10958"/>
                  </a:lnTo>
                  <a:lnTo>
                    <a:pt x="5685" y="10778"/>
                  </a:lnTo>
                  <a:lnTo>
                    <a:pt x="5608" y="10598"/>
                  </a:lnTo>
                  <a:lnTo>
                    <a:pt x="5505" y="10418"/>
                  </a:lnTo>
                  <a:lnTo>
                    <a:pt x="5377" y="10237"/>
                  </a:lnTo>
                  <a:lnTo>
                    <a:pt x="5248" y="10083"/>
                  </a:lnTo>
                  <a:lnTo>
                    <a:pt x="12476" y="10083"/>
                  </a:lnTo>
                  <a:lnTo>
                    <a:pt x="12579" y="10057"/>
                  </a:lnTo>
                  <a:lnTo>
                    <a:pt x="12630" y="10006"/>
                  </a:lnTo>
                  <a:lnTo>
                    <a:pt x="12682" y="9955"/>
                  </a:lnTo>
                  <a:lnTo>
                    <a:pt x="12708" y="9852"/>
                  </a:lnTo>
                  <a:lnTo>
                    <a:pt x="12682" y="9774"/>
                  </a:lnTo>
                  <a:lnTo>
                    <a:pt x="12630" y="9697"/>
                  </a:lnTo>
                  <a:lnTo>
                    <a:pt x="12579" y="9672"/>
                  </a:lnTo>
                  <a:lnTo>
                    <a:pt x="12476" y="9646"/>
                  </a:lnTo>
                  <a:lnTo>
                    <a:pt x="4682" y="9646"/>
                  </a:lnTo>
                  <a:lnTo>
                    <a:pt x="4605" y="9620"/>
                  </a:lnTo>
                  <a:lnTo>
                    <a:pt x="4708" y="9440"/>
                  </a:lnTo>
                  <a:lnTo>
                    <a:pt x="4811" y="9286"/>
                  </a:lnTo>
                  <a:lnTo>
                    <a:pt x="14457" y="9286"/>
                  </a:lnTo>
                  <a:lnTo>
                    <a:pt x="14457" y="9646"/>
                  </a:lnTo>
                  <a:lnTo>
                    <a:pt x="13351" y="9646"/>
                  </a:lnTo>
                  <a:lnTo>
                    <a:pt x="13274" y="9672"/>
                  </a:lnTo>
                  <a:lnTo>
                    <a:pt x="13196" y="9697"/>
                  </a:lnTo>
                  <a:lnTo>
                    <a:pt x="13145" y="9774"/>
                  </a:lnTo>
                  <a:lnTo>
                    <a:pt x="13145" y="9852"/>
                  </a:lnTo>
                  <a:lnTo>
                    <a:pt x="13145" y="9955"/>
                  </a:lnTo>
                  <a:lnTo>
                    <a:pt x="13196" y="10006"/>
                  </a:lnTo>
                  <a:lnTo>
                    <a:pt x="13274" y="10057"/>
                  </a:lnTo>
                  <a:lnTo>
                    <a:pt x="13351" y="10083"/>
                  </a:lnTo>
                  <a:lnTo>
                    <a:pt x="14560" y="10083"/>
                  </a:lnTo>
                  <a:lnTo>
                    <a:pt x="14637" y="10057"/>
                  </a:lnTo>
                  <a:lnTo>
                    <a:pt x="14714" y="10006"/>
                  </a:lnTo>
                  <a:lnTo>
                    <a:pt x="14765" y="9955"/>
                  </a:lnTo>
                  <a:lnTo>
                    <a:pt x="14843" y="9903"/>
                  </a:lnTo>
                  <a:lnTo>
                    <a:pt x="14868" y="9826"/>
                  </a:lnTo>
                  <a:lnTo>
                    <a:pt x="14894" y="9749"/>
                  </a:lnTo>
                  <a:lnTo>
                    <a:pt x="14894" y="9646"/>
                  </a:lnTo>
                  <a:lnTo>
                    <a:pt x="14894" y="9286"/>
                  </a:lnTo>
                  <a:lnTo>
                    <a:pt x="14894" y="9183"/>
                  </a:lnTo>
                  <a:lnTo>
                    <a:pt x="14868" y="9106"/>
                  </a:lnTo>
                  <a:lnTo>
                    <a:pt x="14843" y="9029"/>
                  </a:lnTo>
                  <a:lnTo>
                    <a:pt x="14765" y="8977"/>
                  </a:lnTo>
                  <a:lnTo>
                    <a:pt x="14714" y="8926"/>
                  </a:lnTo>
                  <a:lnTo>
                    <a:pt x="14637" y="8874"/>
                  </a:lnTo>
                  <a:lnTo>
                    <a:pt x="14560" y="8848"/>
                  </a:lnTo>
                  <a:lnTo>
                    <a:pt x="14097" y="8848"/>
                  </a:lnTo>
                  <a:lnTo>
                    <a:pt x="14097" y="1235"/>
                  </a:lnTo>
                  <a:lnTo>
                    <a:pt x="14560" y="1235"/>
                  </a:lnTo>
                  <a:lnTo>
                    <a:pt x="14637" y="1209"/>
                  </a:lnTo>
                  <a:lnTo>
                    <a:pt x="14714" y="1158"/>
                  </a:lnTo>
                  <a:lnTo>
                    <a:pt x="14765" y="1106"/>
                  </a:lnTo>
                  <a:lnTo>
                    <a:pt x="14843" y="1055"/>
                  </a:lnTo>
                  <a:lnTo>
                    <a:pt x="14868" y="977"/>
                  </a:lnTo>
                  <a:lnTo>
                    <a:pt x="14894" y="900"/>
                  </a:lnTo>
                  <a:lnTo>
                    <a:pt x="14894" y="797"/>
                  </a:lnTo>
                  <a:lnTo>
                    <a:pt x="14894" y="437"/>
                  </a:lnTo>
                  <a:lnTo>
                    <a:pt x="14894" y="334"/>
                  </a:lnTo>
                  <a:lnTo>
                    <a:pt x="14868" y="257"/>
                  </a:lnTo>
                  <a:lnTo>
                    <a:pt x="14843" y="180"/>
                  </a:lnTo>
                  <a:lnTo>
                    <a:pt x="14765" y="129"/>
                  </a:lnTo>
                  <a:lnTo>
                    <a:pt x="14714" y="77"/>
                  </a:lnTo>
                  <a:lnTo>
                    <a:pt x="14637" y="26"/>
                  </a:lnTo>
                  <a:lnTo>
                    <a:pt x="14560" y="0"/>
                  </a:lnTo>
                  <a:lnTo>
                    <a:pt x="6483" y="0"/>
                  </a:lnTo>
                  <a:lnTo>
                    <a:pt x="6406" y="26"/>
                  </a:lnTo>
                  <a:lnTo>
                    <a:pt x="6328" y="77"/>
                  </a:lnTo>
                  <a:lnTo>
                    <a:pt x="6277" y="129"/>
                  </a:lnTo>
                  <a:lnTo>
                    <a:pt x="6277" y="232"/>
                  </a:lnTo>
                  <a:lnTo>
                    <a:pt x="6277" y="309"/>
                  </a:lnTo>
                  <a:lnTo>
                    <a:pt x="6328" y="386"/>
                  </a:lnTo>
                  <a:lnTo>
                    <a:pt x="6406" y="412"/>
                  </a:lnTo>
                  <a:lnTo>
                    <a:pt x="6483" y="437"/>
                  </a:lnTo>
                  <a:lnTo>
                    <a:pt x="14457" y="437"/>
                  </a:lnTo>
                  <a:lnTo>
                    <a:pt x="14457" y="797"/>
                  </a:lnTo>
                  <a:lnTo>
                    <a:pt x="3808" y="797"/>
                  </a:lnTo>
                  <a:lnTo>
                    <a:pt x="3808" y="437"/>
                  </a:lnTo>
                  <a:lnTo>
                    <a:pt x="5608" y="437"/>
                  </a:lnTo>
                  <a:lnTo>
                    <a:pt x="5685" y="412"/>
                  </a:lnTo>
                  <a:lnTo>
                    <a:pt x="5763" y="386"/>
                  </a:lnTo>
                  <a:lnTo>
                    <a:pt x="5814" y="309"/>
                  </a:lnTo>
                  <a:lnTo>
                    <a:pt x="5840" y="232"/>
                  </a:lnTo>
                  <a:lnTo>
                    <a:pt x="5814" y="129"/>
                  </a:lnTo>
                  <a:lnTo>
                    <a:pt x="5763" y="77"/>
                  </a:lnTo>
                  <a:lnTo>
                    <a:pt x="5685" y="26"/>
                  </a:lnTo>
                  <a:lnTo>
                    <a:pt x="5608"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9"/>
          <p:cNvGrpSpPr/>
          <p:nvPr/>
        </p:nvGrpSpPr>
        <p:grpSpPr>
          <a:xfrm>
            <a:off x="1218819" y="1938503"/>
            <a:ext cx="434342" cy="457202"/>
            <a:chOff x="1097250" y="1550450"/>
            <a:chExt cx="356925" cy="372375"/>
          </a:xfrm>
        </p:grpSpPr>
        <p:sp>
          <p:nvSpPr>
            <p:cNvPr id="730" name="Google Shape;730;p39"/>
            <p:cNvSpPr/>
            <p:nvPr/>
          </p:nvSpPr>
          <p:spPr>
            <a:xfrm>
              <a:off x="1300450" y="1601900"/>
              <a:ext cx="114475" cy="119000"/>
            </a:xfrm>
            <a:custGeom>
              <a:avLst/>
              <a:gdLst/>
              <a:ahLst/>
              <a:cxnLst/>
              <a:rect l="l" t="t" r="r" b="b"/>
              <a:pathLst>
                <a:path w="4579" h="4760" extrusionOk="0">
                  <a:moveTo>
                    <a:pt x="1441" y="1"/>
                  </a:moveTo>
                  <a:lnTo>
                    <a:pt x="0" y="4759"/>
                  </a:lnTo>
                  <a:lnTo>
                    <a:pt x="4579" y="2882"/>
                  </a:lnTo>
                  <a:lnTo>
                    <a:pt x="4450" y="2624"/>
                  </a:lnTo>
                  <a:lnTo>
                    <a:pt x="4347" y="2367"/>
                  </a:lnTo>
                  <a:lnTo>
                    <a:pt x="4039" y="1904"/>
                  </a:lnTo>
                  <a:lnTo>
                    <a:pt x="3704" y="1493"/>
                  </a:lnTo>
                  <a:lnTo>
                    <a:pt x="3319" y="1081"/>
                  </a:lnTo>
                  <a:lnTo>
                    <a:pt x="2907" y="747"/>
                  </a:lnTo>
                  <a:lnTo>
                    <a:pt x="2444" y="438"/>
                  </a:lnTo>
                  <a:lnTo>
                    <a:pt x="2213" y="309"/>
                  </a:lnTo>
                  <a:lnTo>
                    <a:pt x="1955" y="207"/>
                  </a:lnTo>
                  <a:lnTo>
                    <a:pt x="1698" y="104"/>
                  </a:lnTo>
                  <a:lnTo>
                    <a:pt x="1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1330675" y="1601900"/>
              <a:ext cx="84250" cy="79125"/>
            </a:xfrm>
            <a:custGeom>
              <a:avLst/>
              <a:gdLst/>
              <a:ahLst/>
              <a:cxnLst/>
              <a:rect l="l" t="t" r="r" b="b"/>
              <a:pathLst>
                <a:path w="3370" h="3165" extrusionOk="0">
                  <a:moveTo>
                    <a:pt x="232" y="1"/>
                  </a:moveTo>
                  <a:lnTo>
                    <a:pt x="0" y="747"/>
                  </a:lnTo>
                  <a:lnTo>
                    <a:pt x="412" y="927"/>
                  </a:lnTo>
                  <a:lnTo>
                    <a:pt x="823" y="1158"/>
                  </a:lnTo>
                  <a:lnTo>
                    <a:pt x="1209" y="1415"/>
                  </a:lnTo>
                  <a:lnTo>
                    <a:pt x="1544" y="1698"/>
                  </a:lnTo>
                  <a:lnTo>
                    <a:pt x="1878" y="2033"/>
                  </a:lnTo>
                  <a:lnTo>
                    <a:pt x="2161" y="2393"/>
                  </a:lnTo>
                  <a:lnTo>
                    <a:pt x="2418" y="2779"/>
                  </a:lnTo>
                  <a:lnTo>
                    <a:pt x="2624" y="3165"/>
                  </a:lnTo>
                  <a:lnTo>
                    <a:pt x="3370" y="2882"/>
                  </a:lnTo>
                  <a:lnTo>
                    <a:pt x="3241" y="2624"/>
                  </a:lnTo>
                  <a:lnTo>
                    <a:pt x="3138" y="2367"/>
                  </a:lnTo>
                  <a:lnTo>
                    <a:pt x="2830" y="1904"/>
                  </a:lnTo>
                  <a:lnTo>
                    <a:pt x="2495" y="1493"/>
                  </a:lnTo>
                  <a:lnTo>
                    <a:pt x="2110" y="1081"/>
                  </a:lnTo>
                  <a:lnTo>
                    <a:pt x="1698" y="747"/>
                  </a:lnTo>
                  <a:lnTo>
                    <a:pt x="1235" y="438"/>
                  </a:lnTo>
                  <a:lnTo>
                    <a:pt x="1004" y="309"/>
                  </a:lnTo>
                  <a:lnTo>
                    <a:pt x="746" y="207"/>
                  </a:lnTo>
                  <a:lnTo>
                    <a:pt x="489" y="104"/>
                  </a:lnTo>
                  <a:lnTo>
                    <a:pt x="232" y="1"/>
                  </a:lnTo>
                  <a:close/>
                </a:path>
              </a:pathLst>
            </a:custGeom>
            <a:solidFill>
              <a:srgbClr val="3E3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1142250" y="1623775"/>
              <a:ext cx="166575" cy="247600"/>
            </a:xfrm>
            <a:custGeom>
              <a:avLst/>
              <a:gdLst/>
              <a:ahLst/>
              <a:cxnLst/>
              <a:rect l="l" t="t" r="r" b="b"/>
              <a:pathLst>
                <a:path w="6663" h="9904" extrusionOk="0">
                  <a:moveTo>
                    <a:pt x="4965" y="0"/>
                  </a:moveTo>
                  <a:lnTo>
                    <a:pt x="4451" y="26"/>
                  </a:lnTo>
                  <a:lnTo>
                    <a:pt x="3962" y="103"/>
                  </a:lnTo>
                  <a:lnTo>
                    <a:pt x="3499" y="232"/>
                  </a:lnTo>
                  <a:lnTo>
                    <a:pt x="3036" y="386"/>
                  </a:lnTo>
                  <a:lnTo>
                    <a:pt x="2599" y="592"/>
                  </a:lnTo>
                  <a:lnTo>
                    <a:pt x="2187" y="849"/>
                  </a:lnTo>
                  <a:lnTo>
                    <a:pt x="1801" y="1132"/>
                  </a:lnTo>
                  <a:lnTo>
                    <a:pt x="1467" y="1466"/>
                  </a:lnTo>
                  <a:lnTo>
                    <a:pt x="1132" y="1801"/>
                  </a:lnTo>
                  <a:lnTo>
                    <a:pt x="850" y="2187"/>
                  </a:lnTo>
                  <a:lnTo>
                    <a:pt x="618" y="2598"/>
                  </a:lnTo>
                  <a:lnTo>
                    <a:pt x="387" y="3036"/>
                  </a:lnTo>
                  <a:lnTo>
                    <a:pt x="232" y="3473"/>
                  </a:lnTo>
                  <a:lnTo>
                    <a:pt x="104" y="3962"/>
                  </a:lnTo>
                  <a:lnTo>
                    <a:pt x="26" y="4450"/>
                  </a:lnTo>
                  <a:lnTo>
                    <a:pt x="1" y="4965"/>
                  </a:lnTo>
                  <a:lnTo>
                    <a:pt x="26" y="5453"/>
                  </a:lnTo>
                  <a:lnTo>
                    <a:pt x="104" y="5968"/>
                  </a:lnTo>
                  <a:lnTo>
                    <a:pt x="232" y="6431"/>
                  </a:lnTo>
                  <a:lnTo>
                    <a:pt x="387" y="6894"/>
                  </a:lnTo>
                  <a:lnTo>
                    <a:pt x="618" y="7305"/>
                  </a:lnTo>
                  <a:lnTo>
                    <a:pt x="850" y="7717"/>
                  </a:lnTo>
                  <a:lnTo>
                    <a:pt x="1132" y="8103"/>
                  </a:lnTo>
                  <a:lnTo>
                    <a:pt x="1467" y="8463"/>
                  </a:lnTo>
                  <a:lnTo>
                    <a:pt x="1801" y="8772"/>
                  </a:lnTo>
                  <a:lnTo>
                    <a:pt x="2187" y="9055"/>
                  </a:lnTo>
                  <a:lnTo>
                    <a:pt x="2599" y="9312"/>
                  </a:lnTo>
                  <a:lnTo>
                    <a:pt x="3036" y="9518"/>
                  </a:lnTo>
                  <a:lnTo>
                    <a:pt x="3499" y="9698"/>
                  </a:lnTo>
                  <a:lnTo>
                    <a:pt x="3962" y="9800"/>
                  </a:lnTo>
                  <a:lnTo>
                    <a:pt x="4451" y="9878"/>
                  </a:lnTo>
                  <a:lnTo>
                    <a:pt x="4965" y="9903"/>
                  </a:lnTo>
                  <a:lnTo>
                    <a:pt x="5402" y="9878"/>
                  </a:lnTo>
                  <a:lnTo>
                    <a:pt x="5840" y="9826"/>
                  </a:lnTo>
                  <a:lnTo>
                    <a:pt x="6251" y="9749"/>
                  </a:lnTo>
                  <a:lnTo>
                    <a:pt x="6663" y="9620"/>
                  </a:lnTo>
                  <a:lnTo>
                    <a:pt x="4965" y="4965"/>
                  </a:lnTo>
                  <a:lnTo>
                    <a:pt x="6406" y="232"/>
                  </a:lnTo>
                  <a:lnTo>
                    <a:pt x="6045" y="129"/>
                  </a:lnTo>
                  <a:lnTo>
                    <a:pt x="5711" y="52"/>
                  </a:lnTo>
                  <a:lnTo>
                    <a:pt x="5325" y="26"/>
                  </a:lnTo>
                  <a:lnTo>
                    <a:pt x="49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1300450" y="1700925"/>
              <a:ext cx="123500" cy="163375"/>
            </a:xfrm>
            <a:custGeom>
              <a:avLst/>
              <a:gdLst/>
              <a:ahLst/>
              <a:cxnLst/>
              <a:rect l="l" t="t" r="r" b="b"/>
              <a:pathLst>
                <a:path w="4940" h="6535" extrusionOk="0">
                  <a:moveTo>
                    <a:pt x="4579" y="1"/>
                  </a:moveTo>
                  <a:lnTo>
                    <a:pt x="0" y="1879"/>
                  </a:lnTo>
                  <a:lnTo>
                    <a:pt x="1672" y="6534"/>
                  </a:lnTo>
                  <a:lnTo>
                    <a:pt x="2032" y="6380"/>
                  </a:lnTo>
                  <a:lnTo>
                    <a:pt x="2367" y="6226"/>
                  </a:lnTo>
                  <a:lnTo>
                    <a:pt x="2701" y="6020"/>
                  </a:lnTo>
                  <a:lnTo>
                    <a:pt x="2984" y="5814"/>
                  </a:lnTo>
                  <a:lnTo>
                    <a:pt x="3293" y="5583"/>
                  </a:lnTo>
                  <a:lnTo>
                    <a:pt x="3550" y="5325"/>
                  </a:lnTo>
                  <a:lnTo>
                    <a:pt x="3807" y="5043"/>
                  </a:lnTo>
                  <a:lnTo>
                    <a:pt x="4013" y="4734"/>
                  </a:lnTo>
                  <a:lnTo>
                    <a:pt x="4219" y="4425"/>
                  </a:lnTo>
                  <a:lnTo>
                    <a:pt x="4399" y="4091"/>
                  </a:lnTo>
                  <a:lnTo>
                    <a:pt x="4579" y="3756"/>
                  </a:lnTo>
                  <a:lnTo>
                    <a:pt x="4708" y="3396"/>
                  </a:lnTo>
                  <a:lnTo>
                    <a:pt x="4810" y="3036"/>
                  </a:lnTo>
                  <a:lnTo>
                    <a:pt x="4888" y="2650"/>
                  </a:lnTo>
                  <a:lnTo>
                    <a:pt x="4913" y="2265"/>
                  </a:lnTo>
                  <a:lnTo>
                    <a:pt x="4939" y="1879"/>
                  </a:lnTo>
                  <a:lnTo>
                    <a:pt x="4913" y="1390"/>
                  </a:lnTo>
                  <a:lnTo>
                    <a:pt x="4836" y="901"/>
                  </a:lnTo>
                  <a:lnTo>
                    <a:pt x="4733" y="438"/>
                  </a:lnTo>
                  <a:lnTo>
                    <a:pt x="4579"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1337100" y="1700925"/>
              <a:ext cx="86850" cy="163375"/>
            </a:xfrm>
            <a:custGeom>
              <a:avLst/>
              <a:gdLst/>
              <a:ahLst/>
              <a:cxnLst/>
              <a:rect l="l" t="t" r="r" b="b"/>
              <a:pathLst>
                <a:path w="3474" h="6535" extrusionOk="0">
                  <a:moveTo>
                    <a:pt x="3113" y="1"/>
                  </a:moveTo>
                  <a:lnTo>
                    <a:pt x="2496" y="258"/>
                  </a:lnTo>
                  <a:lnTo>
                    <a:pt x="2573" y="567"/>
                  </a:lnTo>
                  <a:lnTo>
                    <a:pt x="2624" y="876"/>
                  </a:lnTo>
                  <a:lnTo>
                    <a:pt x="2650" y="1210"/>
                  </a:lnTo>
                  <a:lnTo>
                    <a:pt x="2676" y="1544"/>
                  </a:lnTo>
                  <a:lnTo>
                    <a:pt x="2650" y="1879"/>
                  </a:lnTo>
                  <a:lnTo>
                    <a:pt x="2624" y="2239"/>
                  </a:lnTo>
                  <a:lnTo>
                    <a:pt x="2547" y="2573"/>
                  </a:lnTo>
                  <a:lnTo>
                    <a:pt x="2470" y="2908"/>
                  </a:lnTo>
                  <a:lnTo>
                    <a:pt x="2367" y="3242"/>
                  </a:lnTo>
                  <a:lnTo>
                    <a:pt x="2238" y="3551"/>
                  </a:lnTo>
                  <a:lnTo>
                    <a:pt x="2084" y="3859"/>
                  </a:lnTo>
                  <a:lnTo>
                    <a:pt x="1930" y="4142"/>
                  </a:lnTo>
                  <a:lnTo>
                    <a:pt x="1750" y="4425"/>
                  </a:lnTo>
                  <a:lnTo>
                    <a:pt x="1544" y="4682"/>
                  </a:lnTo>
                  <a:lnTo>
                    <a:pt x="1312" y="4940"/>
                  </a:lnTo>
                  <a:lnTo>
                    <a:pt x="1081" y="5171"/>
                  </a:lnTo>
                  <a:lnTo>
                    <a:pt x="824" y="5377"/>
                  </a:lnTo>
                  <a:lnTo>
                    <a:pt x="566" y="5583"/>
                  </a:lnTo>
                  <a:lnTo>
                    <a:pt x="284" y="5763"/>
                  </a:lnTo>
                  <a:lnTo>
                    <a:pt x="1" y="5917"/>
                  </a:lnTo>
                  <a:lnTo>
                    <a:pt x="206" y="6534"/>
                  </a:lnTo>
                  <a:lnTo>
                    <a:pt x="566" y="6380"/>
                  </a:lnTo>
                  <a:lnTo>
                    <a:pt x="901" y="6226"/>
                  </a:lnTo>
                  <a:lnTo>
                    <a:pt x="1235" y="6020"/>
                  </a:lnTo>
                  <a:lnTo>
                    <a:pt x="1518" y="5814"/>
                  </a:lnTo>
                  <a:lnTo>
                    <a:pt x="1827" y="5583"/>
                  </a:lnTo>
                  <a:lnTo>
                    <a:pt x="2084" y="5325"/>
                  </a:lnTo>
                  <a:lnTo>
                    <a:pt x="2341" y="5043"/>
                  </a:lnTo>
                  <a:lnTo>
                    <a:pt x="2547" y="4734"/>
                  </a:lnTo>
                  <a:lnTo>
                    <a:pt x="2753" y="4425"/>
                  </a:lnTo>
                  <a:lnTo>
                    <a:pt x="2933" y="4091"/>
                  </a:lnTo>
                  <a:lnTo>
                    <a:pt x="3113" y="3756"/>
                  </a:lnTo>
                  <a:lnTo>
                    <a:pt x="3242" y="3396"/>
                  </a:lnTo>
                  <a:lnTo>
                    <a:pt x="3344" y="3036"/>
                  </a:lnTo>
                  <a:lnTo>
                    <a:pt x="3422" y="2650"/>
                  </a:lnTo>
                  <a:lnTo>
                    <a:pt x="3447" y="2265"/>
                  </a:lnTo>
                  <a:lnTo>
                    <a:pt x="3473" y="1879"/>
                  </a:lnTo>
                  <a:lnTo>
                    <a:pt x="3447" y="1390"/>
                  </a:lnTo>
                  <a:lnTo>
                    <a:pt x="3370" y="901"/>
                  </a:lnTo>
                  <a:lnTo>
                    <a:pt x="3267" y="438"/>
                  </a:lnTo>
                  <a:lnTo>
                    <a:pt x="3113" y="1"/>
                  </a:lnTo>
                  <a:close/>
                </a:path>
              </a:pathLst>
            </a:custGeom>
            <a:solidFill>
              <a:srgbClr val="7C7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1102375" y="1556250"/>
              <a:ext cx="174950" cy="45675"/>
            </a:xfrm>
            <a:custGeom>
              <a:avLst/>
              <a:gdLst/>
              <a:ahLst/>
              <a:cxnLst/>
              <a:rect l="l" t="t" r="r" b="b"/>
              <a:pathLst>
                <a:path w="6998" h="1827" extrusionOk="0">
                  <a:moveTo>
                    <a:pt x="412" y="0"/>
                  </a:moveTo>
                  <a:lnTo>
                    <a:pt x="335" y="26"/>
                  </a:lnTo>
                  <a:lnTo>
                    <a:pt x="232" y="78"/>
                  </a:lnTo>
                  <a:lnTo>
                    <a:pt x="155" y="155"/>
                  </a:lnTo>
                  <a:lnTo>
                    <a:pt x="104" y="232"/>
                  </a:lnTo>
                  <a:lnTo>
                    <a:pt x="52" y="309"/>
                  </a:lnTo>
                  <a:lnTo>
                    <a:pt x="1" y="412"/>
                  </a:lnTo>
                  <a:lnTo>
                    <a:pt x="1" y="515"/>
                  </a:lnTo>
                  <a:lnTo>
                    <a:pt x="1" y="1312"/>
                  </a:lnTo>
                  <a:lnTo>
                    <a:pt x="1" y="1415"/>
                  </a:lnTo>
                  <a:lnTo>
                    <a:pt x="52" y="1518"/>
                  </a:lnTo>
                  <a:lnTo>
                    <a:pt x="104" y="1595"/>
                  </a:lnTo>
                  <a:lnTo>
                    <a:pt x="155" y="1672"/>
                  </a:lnTo>
                  <a:lnTo>
                    <a:pt x="232" y="1750"/>
                  </a:lnTo>
                  <a:lnTo>
                    <a:pt x="335" y="1801"/>
                  </a:lnTo>
                  <a:lnTo>
                    <a:pt x="412" y="1827"/>
                  </a:lnTo>
                  <a:lnTo>
                    <a:pt x="6586" y="1827"/>
                  </a:lnTo>
                  <a:lnTo>
                    <a:pt x="6689" y="1801"/>
                  </a:lnTo>
                  <a:lnTo>
                    <a:pt x="6766" y="1750"/>
                  </a:lnTo>
                  <a:lnTo>
                    <a:pt x="6843" y="1672"/>
                  </a:lnTo>
                  <a:lnTo>
                    <a:pt x="6920" y="1595"/>
                  </a:lnTo>
                  <a:lnTo>
                    <a:pt x="6972" y="1518"/>
                  </a:lnTo>
                  <a:lnTo>
                    <a:pt x="6997" y="1415"/>
                  </a:lnTo>
                  <a:lnTo>
                    <a:pt x="6997" y="1312"/>
                  </a:lnTo>
                  <a:lnTo>
                    <a:pt x="6997" y="515"/>
                  </a:lnTo>
                  <a:lnTo>
                    <a:pt x="6997" y="412"/>
                  </a:lnTo>
                  <a:lnTo>
                    <a:pt x="6972" y="309"/>
                  </a:lnTo>
                  <a:lnTo>
                    <a:pt x="6920" y="232"/>
                  </a:lnTo>
                  <a:lnTo>
                    <a:pt x="6843" y="155"/>
                  </a:lnTo>
                  <a:lnTo>
                    <a:pt x="6766" y="78"/>
                  </a:lnTo>
                  <a:lnTo>
                    <a:pt x="6689" y="26"/>
                  </a:lnTo>
                  <a:lnTo>
                    <a:pt x="6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1294650" y="1596750"/>
              <a:ext cx="125425" cy="129300"/>
            </a:xfrm>
            <a:custGeom>
              <a:avLst/>
              <a:gdLst/>
              <a:ahLst/>
              <a:cxnLst/>
              <a:rect l="l" t="t" r="r" b="b"/>
              <a:pathLst>
                <a:path w="5017" h="5172" extrusionOk="0">
                  <a:moveTo>
                    <a:pt x="1801" y="490"/>
                  </a:moveTo>
                  <a:lnTo>
                    <a:pt x="2239" y="670"/>
                  </a:lnTo>
                  <a:lnTo>
                    <a:pt x="2650" y="901"/>
                  </a:lnTo>
                  <a:lnTo>
                    <a:pt x="3036" y="1158"/>
                  </a:lnTo>
                  <a:lnTo>
                    <a:pt x="3422" y="1467"/>
                  </a:lnTo>
                  <a:lnTo>
                    <a:pt x="3731" y="1802"/>
                  </a:lnTo>
                  <a:lnTo>
                    <a:pt x="4039" y="2162"/>
                  </a:lnTo>
                  <a:lnTo>
                    <a:pt x="4297" y="2547"/>
                  </a:lnTo>
                  <a:lnTo>
                    <a:pt x="4502" y="2959"/>
                  </a:lnTo>
                  <a:lnTo>
                    <a:pt x="567" y="4580"/>
                  </a:lnTo>
                  <a:lnTo>
                    <a:pt x="1801" y="490"/>
                  </a:lnTo>
                  <a:close/>
                  <a:moveTo>
                    <a:pt x="1647" y="1"/>
                  </a:moveTo>
                  <a:lnTo>
                    <a:pt x="1570" y="27"/>
                  </a:lnTo>
                  <a:lnTo>
                    <a:pt x="1493" y="78"/>
                  </a:lnTo>
                  <a:lnTo>
                    <a:pt x="1467" y="155"/>
                  </a:lnTo>
                  <a:lnTo>
                    <a:pt x="1" y="4888"/>
                  </a:lnTo>
                  <a:lnTo>
                    <a:pt x="1" y="4965"/>
                  </a:lnTo>
                  <a:lnTo>
                    <a:pt x="1" y="5017"/>
                  </a:lnTo>
                  <a:lnTo>
                    <a:pt x="27" y="5068"/>
                  </a:lnTo>
                  <a:lnTo>
                    <a:pt x="78" y="5120"/>
                  </a:lnTo>
                  <a:lnTo>
                    <a:pt x="129" y="5145"/>
                  </a:lnTo>
                  <a:lnTo>
                    <a:pt x="181" y="5171"/>
                  </a:lnTo>
                  <a:lnTo>
                    <a:pt x="232" y="5171"/>
                  </a:lnTo>
                  <a:lnTo>
                    <a:pt x="310" y="5145"/>
                  </a:lnTo>
                  <a:lnTo>
                    <a:pt x="4888" y="3293"/>
                  </a:lnTo>
                  <a:lnTo>
                    <a:pt x="4965" y="3242"/>
                  </a:lnTo>
                  <a:lnTo>
                    <a:pt x="5017" y="3165"/>
                  </a:lnTo>
                  <a:lnTo>
                    <a:pt x="5017" y="3088"/>
                  </a:lnTo>
                  <a:lnTo>
                    <a:pt x="5017" y="2985"/>
                  </a:lnTo>
                  <a:lnTo>
                    <a:pt x="4888" y="2728"/>
                  </a:lnTo>
                  <a:lnTo>
                    <a:pt x="4760" y="2470"/>
                  </a:lnTo>
                  <a:lnTo>
                    <a:pt x="4605" y="2239"/>
                  </a:lnTo>
                  <a:lnTo>
                    <a:pt x="4451" y="2007"/>
                  </a:lnTo>
                  <a:lnTo>
                    <a:pt x="4297" y="1776"/>
                  </a:lnTo>
                  <a:lnTo>
                    <a:pt x="4116" y="1544"/>
                  </a:lnTo>
                  <a:lnTo>
                    <a:pt x="3911" y="1339"/>
                  </a:lnTo>
                  <a:lnTo>
                    <a:pt x="3705" y="1133"/>
                  </a:lnTo>
                  <a:lnTo>
                    <a:pt x="3499" y="953"/>
                  </a:lnTo>
                  <a:lnTo>
                    <a:pt x="3268" y="773"/>
                  </a:lnTo>
                  <a:lnTo>
                    <a:pt x="3036" y="618"/>
                  </a:lnTo>
                  <a:lnTo>
                    <a:pt x="2779" y="464"/>
                  </a:lnTo>
                  <a:lnTo>
                    <a:pt x="2522" y="335"/>
                  </a:lnTo>
                  <a:lnTo>
                    <a:pt x="2264" y="207"/>
                  </a:lnTo>
                  <a:lnTo>
                    <a:pt x="2007" y="104"/>
                  </a:lnTo>
                  <a:lnTo>
                    <a:pt x="1724"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1358975" y="1569750"/>
              <a:ext cx="30250" cy="27025"/>
            </a:xfrm>
            <a:custGeom>
              <a:avLst/>
              <a:gdLst/>
              <a:ahLst/>
              <a:cxnLst/>
              <a:rect l="l" t="t" r="r" b="b"/>
              <a:pathLst>
                <a:path w="1210" h="1081" extrusionOk="0">
                  <a:moveTo>
                    <a:pt x="129" y="1"/>
                  </a:moveTo>
                  <a:lnTo>
                    <a:pt x="52" y="52"/>
                  </a:lnTo>
                  <a:lnTo>
                    <a:pt x="0" y="129"/>
                  </a:lnTo>
                  <a:lnTo>
                    <a:pt x="0" y="206"/>
                  </a:lnTo>
                  <a:lnTo>
                    <a:pt x="0" y="875"/>
                  </a:lnTo>
                  <a:lnTo>
                    <a:pt x="0" y="952"/>
                  </a:lnTo>
                  <a:lnTo>
                    <a:pt x="52" y="1030"/>
                  </a:lnTo>
                  <a:lnTo>
                    <a:pt x="129" y="1081"/>
                  </a:lnTo>
                  <a:lnTo>
                    <a:pt x="283" y="1081"/>
                  </a:lnTo>
                  <a:lnTo>
                    <a:pt x="360" y="1030"/>
                  </a:lnTo>
                  <a:lnTo>
                    <a:pt x="412" y="952"/>
                  </a:lnTo>
                  <a:lnTo>
                    <a:pt x="437" y="875"/>
                  </a:lnTo>
                  <a:lnTo>
                    <a:pt x="437" y="438"/>
                  </a:lnTo>
                  <a:lnTo>
                    <a:pt x="1003" y="438"/>
                  </a:lnTo>
                  <a:lnTo>
                    <a:pt x="1080" y="412"/>
                  </a:lnTo>
                  <a:lnTo>
                    <a:pt x="1158" y="361"/>
                  </a:lnTo>
                  <a:lnTo>
                    <a:pt x="1209" y="309"/>
                  </a:lnTo>
                  <a:lnTo>
                    <a:pt x="1209" y="206"/>
                  </a:lnTo>
                  <a:lnTo>
                    <a:pt x="1209" y="129"/>
                  </a:lnTo>
                  <a:lnTo>
                    <a:pt x="1158" y="52"/>
                  </a:lnTo>
                  <a:lnTo>
                    <a:pt x="1080"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1402700" y="1550450"/>
              <a:ext cx="51475" cy="10975"/>
            </a:xfrm>
            <a:custGeom>
              <a:avLst/>
              <a:gdLst/>
              <a:ahLst/>
              <a:cxnLst/>
              <a:rect l="l" t="t" r="r" b="b"/>
              <a:pathLst>
                <a:path w="2059" h="439" extrusionOk="0">
                  <a:moveTo>
                    <a:pt x="206" y="1"/>
                  </a:moveTo>
                  <a:lnTo>
                    <a:pt x="129" y="27"/>
                  </a:lnTo>
                  <a:lnTo>
                    <a:pt x="52" y="78"/>
                  </a:lnTo>
                  <a:lnTo>
                    <a:pt x="0" y="130"/>
                  </a:lnTo>
                  <a:lnTo>
                    <a:pt x="0" y="232"/>
                  </a:lnTo>
                  <a:lnTo>
                    <a:pt x="0" y="310"/>
                  </a:lnTo>
                  <a:lnTo>
                    <a:pt x="52" y="387"/>
                  </a:lnTo>
                  <a:lnTo>
                    <a:pt x="129" y="413"/>
                  </a:lnTo>
                  <a:lnTo>
                    <a:pt x="206" y="438"/>
                  </a:lnTo>
                  <a:lnTo>
                    <a:pt x="1852" y="438"/>
                  </a:lnTo>
                  <a:lnTo>
                    <a:pt x="1929" y="413"/>
                  </a:lnTo>
                  <a:lnTo>
                    <a:pt x="2007" y="387"/>
                  </a:lnTo>
                  <a:lnTo>
                    <a:pt x="2032" y="310"/>
                  </a:lnTo>
                  <a:lnTo>
                    <a:pt x="2058" y="232"/>
                  </a:lnTo>
                  <a:lnTo>
                    <a:pt x="2032" y="130"/>
                  </a:lnTo>
                  <a:lnTo>
                    <a:pt x="2007" y="78"/>
                  </a:lnTo>
                  <a:lnTo>
                    <a:pt x="1929" y="27"/>
                  </a:lnTo>
                  <a:lnTo>
                    <a:pt x="1852"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1402700" y="1567175"/>
              <a:ext cx="51475" cy="10975"/>
            </a:xfrm>
            <a:custGeom>
              <a:avLst/>
              <a:gdLst/>
              <a:ahLst/>
              <a:cxnLst/>
              <a:rect l="l" t="t" r="r" b="b"/>
              <a:pathLst>
                <a:path w="2059" h="439" extrusionOk="0">
                  <a:moveTo>
                    <a:pt x="129" y="1"/>
                  </a:moveTo>
                  <a:lnTo>
                    <a:pt x="52" y="52"/>
                  </a:lnTo>
                  <a:lnTo>
                    <a:pt x="0" y="129"/>
                  </a:lnTo>
                  <a:lnTo>
                    <a:pt x="0" y="207"/>
                  </a:lnTo>
                  <a:lnTo>
                    <a:pt x="0" y="309"/>
                  </a:lnTo>
                  <a:lnTo>
                    <a:pt x="52" y="361"/>
                  </a:lnTo>
                  <a:lnTo>
                    <a:pt x="129" y="412"/>
                  </a:lnTo>
                  <a:lnTo>
                    <a:pt x="206" y="438"/>
                  </a:lnTo>
                  <a:lnTo>
                    <a:pt x="1852" y="438"/>
                  </a:lnTo>
                  <a:lnTo>
                    <a:pt x="1929" y="412"/>
                  </a:lnTo>
                  <a:lnTo>
                    <a:pt x="2007" y="361"/>
                  </a:lnTo>
                  <a:lnTo>
                    <a:pt x="2032" y="309"/>
                  </a:lnTo>
                  <a:lnTo>
                    <a:pt x="2058" y="207"/>
                  </a:lnTo>
                  <a:lnTo>
                    <a:pt x="2032" y="129"/>
                  </a:lnTo>
                  <a:lnTo>
                    <a:pt x="2007" y="52"/>
                  </a:lnTo>
                  <a:lnTo>
                    <a:pt x="1929"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1402700" y="1583250"/>
              <a:ext cx="51475" cy="10975"/>
            </a:xfrm>
            <a:custGeom>
              <a:avLst/>
              <a:gdLst/>
              <a:ahLst/>
              <a:cxnLst/>
              <a:rect l="l" t="t" r="r" b="b"/>
              <a:pathLst>
                <a:path w="2059" h="439" extrusionOk="0">
                  <a:moveTo>
                    <a:pt x="206" y="1"/>
                  </a:moveTo>
                  <a:lnTo>
                    <a:pt x="129" y="27"/>
                  </a:lnTo>
                  <a:lnTo>
                    <a:pt x="52" y="78"/>
                  </a:lnTo>
                  <a:lnTo>
                    <a:pt x="0" y="155"/>
                  </a:lnTo>
                  <a:lnTo>
                    <a:pt x="0" y="232"/>
                  </a:lnTo>
                  <a:lnTo>
                    <a:pt x="0" y="309"/>
                  </a:lnTo>
                  <a:lnTo>
                    <a:pt x="52" y="387"/>
                  </a:lnTo>
                  <a:lnTo>
                    <a:pt x="129" y="438"/>
                  </a:lnTo>
                  <a:lnTo>
                    <a:pt x="1929" y="438"/>
                  </a:lnTo>
                  <a:lnTo>
                    <a:pt x="2007" y="387"/>
                  </a:lnTo>
                  <a:lnTo>
                    <a:pt x="2032" y="309"/>
                  </a:lnTo>
                  <a:lnTo>
                    <a:pt x="2058" y="232"/>
                  </a:lnTo>
                  <a:lnTo>
                    <a:pt x="2032" y="155"/>
                  </a:lnTo>
                  <a:lnTo>
                    <a:pt x="2007" y="78"/>
                  </a:lnTo>
                  <a:lnTo>
                    <a:pt x="1929" y="27"/>
                  </a:lnTo>
                  <a:lnTo>
                    <a:pt x="1852"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1358975" y="1876500"/>
              <a:ext cx="30250" cy="27675"/>
            </a:xfrm>
            <a:custGeom>
              <a:avLst/>
              <a:gdLst/>
              <a:ahLst/>
              <a:cxnLst/>
              <a:rect l="l" t="t" r="r" b="b"/>
              <a:pathLst>
                <a:path w="1210" h="1107" extrusionOk="0">
                  <a:moveTo>
                    <a:pt x="206" y="0"/>
                  </a:moveTo>
                  <a:lnTo>
                    <a:pt x="129" y="26"/>
                  </a:lnTo>
                  <a:lnTo>
                    <a:pt x="52" y="77"/>
                  </a:lnTo>
                  <a:lnTo>
                    <a:pt x="0" y="129"/>
                  </a:lnTo>
                  <a:lnTo>
                    <a:pt x="0" y="232"/>
                  </a:lnTo>
                  <a:lnTo>
                    <a:pt x="0" y="875"/>
                  </a:lnTo>
                  <a:lnTo>
                    <a:pt x="0" y="978"/>
                  </a:lnTo>
                  <a:lnTo>
                    <a:pt x="52" y="1029"/>
                  </a:lnTo>
                  <a:lnTo>
                    <a:pt x="129" y="1080"/>
                  </a:lnTo>
                  <a:lnTo>
                    <a:pt x="206" y="1106"/>
                  </a:lnTo>
                  <a:lnTo>
                    <a:pt x="1003" y="1106"/>
                  </a:lnTo>
                  <a:lnTo>
                    <a:pt x="1080" y="1080"/>
                  </a:lnTo>
                  <a:lnTo>
                    <a:pt x="1158" y="1029"/>
                  </a:lnTo>
                  <a:lnTo>
                    <a:pt x="1209" y="978"/>
                  </a:lnTo>
                  <a:lnTo>
                    <a:pt x="1209" y="875"/>
                  </a:lnTo>
                  <a:lnTo>
                    <a:pt x="1209" y="798"/>
                  </a:lnTo>
                  <a:lnTo>
                    <a:pt x="1158" y="720"/>
                  </a:lnTo>
                  <a:lnTo>
                    <a:pt x="1080" y="695"/>
                  </a:lnTo>
                  <a:lnTo>
                    <a:pt x="1003" y="669"/>
                  </a:lnTo>
                  <a:lnTo>
                    <a:pt x="437" y="669"/>
                  </a:lnTo>
                  <a:lnTo>
                    <a:pt x="437" y="232"/>
                  </a:lnTo>
                  <a:lnTo>
                    <a:pt x="412" y="129"/>
                  </a:lnTo>
                  <a:lnTo>
                    <a:pt x="360" y="77"/>
                  </a:lnTo>
                  <a:lnTo>
                    <a:pt x="283" y="26"/>
                  </a:lnTo>
                  <a:lnTo>
                    <a:pt x="206"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1402700" y="1911850"/>
              <a:ext cx="51475" cy="10975"/>
            </a:xfrm>
            <a:custGeom>
              <a:avLst/>
              <a:gdLst/>
              <a:ahLst/>
              <a:cxnLst/>
              <a:rect l="l" t="t" r="r" b="b"/>
              <a:pathLst>
                <a:path w="2059" h="439" extrusionOk="0">
                  <a:moveTo>
                    <a:pt x="206" y="1"/>
                  </a:moveTo>
                  <a:lnTo>
                    <a:pt x="129" y="27"/>
                  </a:lnTo>
                  <a:lnTo>
                    <a:pt x="52" y="78"/>
                  </a:lnTo>
                  <a:lnTo>
                    <a:pt x="0" y="155"/>
                  </a:lnTo>
                  <a:lnTo>
                    <a:pt x="0" y="232"/>
                  </a:lnTo>
                  <a:lnTo>
                    <a:pt x="0" y="310"/>
                  </a:lnTo>
                  <a:lnTo>
                    <a:pt x="52" y="387"/>
                  </a:lnTo>
                  <a:lnTo>
                    <a:pt x="129" y="438"/>
                  </a:lnTo>
                  <a:lnTo>
                    <a:pt x="1929" y="438"/>
                  </a:lnTo>
                  <a:lnTo>
                    <a:pt x="2007" y="387"/>
                  </a:lnTo>
                  <a:lnTo>
                    <a:pt x="2032" y="310"/>
                  </a:lnTo>
                  <a:lnTo>
                    <a:pt x="2058" y="232"/>
                  </a:lnTo>
                  <a:lnTo>
                    <a:pt x="2032" y="155"/>
                  </a:lnTo>
                  <a:lnTo>
                    <a:pt x="2007" y="78"/>
                  </a:lnTo>
                  <a:lnTo>
                    <a:pt x="1929" y="27"/>
                  </a:lnTo>
                  <a:lnTo>
                    <a:pt x="1852"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1402700" y="1895775"/>
              <a:ext cx="51475" cy="10975"/>
            </a:xfrm>
            <a:custGeom>
              <a:avLst/>
              <a:gdLst/>
              <a:ahLst/>
              <a:cxnLst/>
              <a:rect l="l" t="t" r="r" b="b"/>
              <a:pathLst>
                <a:path w="2059" h="439" extrusionOk="0">
                  <a:moveTo>
                    <a:pt x="206" y="1"/>
                  </a:moveTo>
                  <a:lnTo>
                    <a:pt x="129" y="27"/>
                  </a:lnTo>
                  <a:lnTo>
                    <a:pt x="52" y="52"/>
                  </a:lnTo>
                  <a:lnTo>
                    <a:pt x="0" y="129"/>
                  </a:lnTo>
                  <a:lnTo>
                    <a:pt x="0" y="207"/>
                  </a:lnTo>
                  <a:lnTo>
                    <a:pt x="0" y="309"/>
                  </a:lnTo>
                  <a:lnTo>
                    <a:pt x="52" y="361"/>
                  </a:lnTo>
                  <a:lnTo>
                    <a:pt x="129" y="412"/>
                  </a:lnTo>
                  <a:lnTo>
                    <a:pt x="206" y="438"/>
                  </a:lnTo>
                  <a:lnTo>
                    <a:pt x="1852" y="438"/>
                  </a:lnTo>
                  <a:lnTo>
                    <a:pt x="1929" y="412"/>
                  </a:lnTo>
                  <a:lnTo>
                    <a:pt x="2007" y="361"/>
                  </a:lnTo>
                  <a:lnTo>
                    <a:pt x="2032" y="309"/>
                  </a:lnTo>
                  <a:lnTo>
                    <a:pt x="2058" y="207"/>
                  </a:lnTo>
                  <a:lnTo>
                    <a:pt x="2032" y="129"/>
                  </a:lnTo>
                  <a:lnTo>
                    <a:pt x="2007" y="52"/>
                  </a:lnTo>
                  <a:lnTo>
                    <a:pt x="1929" y="27"/>
                  </a:lnTo>
                  <a:lnTo>
                    <a:pt x="1852"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1402700" y="1879075"/>
              <a:ext cx="51475" cy="10950"/>
            </a:xfrm>
            <a:custGeom>
              <a:avLst/>
              <a:gdLst/>
              <a:ahLst/>
              <a:cxnLst/>
              <a:rect l="l" t="t" r="r" b="b"/>
              <a:pathLst>
                <a:path w="2059" h="438" extrusionOk="0">
                  <a:moveTo>
                    <a:pt x="206" y="0"/>
                  </a:moveTo>
                  <a:lnTo>
                    <a:pt x="129" y="26"/>
                  </a:lnTo>
                  <a:lnTo>
                    <a:pt x="52" y="77"/>
                  </a:lnTo>
                  <a:lnTo>
                    <a:pt x="0" y="129"/>
                  </a:lnTo>
                  <a:lnTo>
                    <a:pt x="0" y="232"/>
                  </a:lnTo>
                  <a:lnTo>
                    <a:pt x="0" y="309"/>
                  </a:lnTo>
                  <a:lnTo>
                    <a:pt x="52" y="386"/>
                  </a:lnTo>
                  <a:lnTo>
                    <a:pt x="129" y="437"/>
                  </a:lnTo>
                  <a:lnTo>
                    <a:pt x="1929" y="437"/>
                  </a:lnTo>
                  <a:lnTo>
                    <a:pt x="2007" y="386"/>
                  </a:lnTo>
                  <a:lnTo>
                    <a:pt x="2032" y="309"/>
                  </a:lnTo>
                  <a:lnTo>
                    <a:pt x="2058" y="232"/>
                  </a:lnTo>
                  <a:lnTo>
                    <a:pt x="2032" y="129"/>
                  </a:lnTo>
                  <a:lnTo>
                    <a:pt x="2007" y="77"/>
                  </a:lnTo>
                  <a:lnTo>
                    <a:pt x="1929" y="26"/>
                  </a:lnTo>
                  <a:lnTo>
                    <a:pt x="185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1176975" y="1876500"/>
              <a:ext cx="30900" cy="27675"/>
            </a:xfrm>
            <a:custGeom>
              <a:avLst/>
              <a:gdLst/>
              <a:ahLst/>
              <a:cxnLst/>
              <a:rect l="l" t="t" r="r" b="b"/>
              <a:pathLst>
                <a:path w="1236" h="1107" extrusionOk="0">
                  <a:moveTo>
                    <a:pt x="1004" y="0"/>
                  </a:moveTo>
                  <a:lnTo>
                    <a:pt x="927" y="26"/>
                  </a:lnTo>
                  <a:lnTo>
                    <a:pt x="850" y="77"/>
                  </a:lnTo>
                  <a:lnTo>
                    <a:pt x="798" y="129"/>
                  </a:lnTo>
                  <a:lnTo>
                    <a:pt x="798" y="232"/>
                  </a:lnTo>
                  <a:lnTo>
                    <a:pt x="798" y="669"/>
                  </a:lnTo>
                  <a:lnTo>
                    <a:pt x="232" y="669"/>
                  </a:lnTo>
                  <a:lnTo>
                    <a:pt x="129" y="695"/>
                  </a:lnTo>
                  <a:lnTo>
                    <a:pt x="78" y="720"/>
                  </a:lnTo>
                  <a:lnTo>
                    <a:pt x="26" y="798"/>
                  </a:lnTo>
                  <a:lnTo>
                    <a:pt x="1" y="875"/>
                  </a:lnTo>
                  <a:lnTo>
                    <a:pt x="26" y="978"/>
                  </a:lnTo>
                  <a:lnTo>
                    <a:pt x="78" y="1029"/>
                  </a:lnTo>
                  <a:lnTo>
                    <a:pt x="129" y="1080"/>
                  </a:lnTo>
                  <a:lnTo>
                    <a:pt x="232" y="1106"/>
                  </a:lnTo>
                  <a:lnTo>
                    <a:pt x="1004" y="1106"/>
                  </a:lnTo>
                  <a:lnTo>
                    <a:pt x="1107" y="1080"/>
                  </a:lnTo>
                  <a:lnTo>
                    <a:pt x="1158" y="1029"/>
                  </a:lnTo>
                  <a:lnTo>
                    <a:pt x="1210" y="978"/>
                  </a:lnTo>
                  <a:lnTo>
                    <a:pt x="1235" y="875"/>
                  </a:lnTo>
                  <a:lnTo>
                    <a:pt x="1235" y="232"/>
                  </a:lnTo>
                  <a:lnTo>
                    <a:pt x="1210" y="129"/>
                  </a:lnTo>
                  <a:lnTo>
                    <a:pt x="1158" y="77"/>
                  </a:lnTo>
                  <a:lnTo>
                    <a:pt x="1107" y="26"/>
                  </a:lnTo>
                  <a:lnTo>
                    <a:pt x="1004"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1112025" y="1911850"/>
              <a:ext cx="52125" cy="10975"/>
            </a:xfrm>
            <a:custGeom>
              <a:avLst/>
              <a:gdLst/>
              <a:ahLst/>
              <a:cxnLst/>
              <a:rect l="l" t="t" r="r" b="b"/>
              <a:pathLst>
                <a:path w="2085" h="439" extrusionOk="0">
                  <a:moveTo>
                    <a:pt x="232" y="1"/>
                  </a:moveTo>
                  <a:lnTo>
                    <a:pt x="129" y="27"/>
                  </a:lnTo>
                  <a:lnTo>
                    <a:pt x="78" y="78"/>
                  </a:lnTo>
                  <a:lnTo>
                    <a:pt x="26" y="155"/>
                  </a:lnTo>
                  <a:lnTo>
                    <a:pt x="1" y="232"/>
                  </a:lnTo>
                  <a:lnTo>
                    <a:pt x="26" y="310"/>
                  </a:lnTo>
                  <a:lnTo>
                    <a:pt x="78" y="387"/>
                  </a:lnTo>
                  <a:lnTo>
                    <a:pt x="129" y="438"/>
                  </a:lnTo>
                  <a:lnTo>
                    <a:pt x="1956" y="438"/>
                  </a:lnTo>
                  <a:lnTo>
                    <a:pt x="2007" y="387"/>
                  </a:lnTo>
                  <a:lnTo>
                    <a:pt x="2059" y="310"/>
                  </a:lnTo>
                  <a:lnTo>
                    <a:pt x="2084" y="232"/>
                  </a:lnTo>
                  <a:lnTo>
                    <a:pt x="2059" y="155"/>
                  </a:lnTo>
                  <a:lnTo>
                    <a:pt x="2007" y="78"/>
                  </a:lnTo>
                  <a:lnTo>
                    <a:pt x="1956" y="27"/>
                  </a:lnTo>
                  <a:lnTo>
                    <a:pt x="1853"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1112025" y="1895775"/>
              <a:ext cx="52125" cy="10975"/>
            </a:xfrm>
            <a:custGeom>
              <a:avLst/>
              <a:gdLst/>
              <a:ahLst/>
              <a:cxnLst/>
              <a:rect l="l" t="t" r="r" b="b"/>
              <a:pathLst>
                <a:path w="2085" h="439" extrusionOk="0">
                  <a:moveTo>
                    <a:pt x="232" y="1"/>
                  </a:moveTo>
                  <a:lnTo>
                    <a:pt x="129" y="27"/>
                  </a:lnTo>
                  <a:lnTo>
                    <a:pt x="78" y="52"/>
                  </a:lnTo>
                  <a:lnTo>
                    <a:pt x="26" y="129"/>
                  </a:lnTo>
                  <a:lnTo>
                    <a:pt x="1" y="207"/>
                  </a:lnTo>
                  <a:lnTo>
                    <a:pt x="26" y="309"/>
                  </a:lnTo>
                  <a:lnTo>
                    <a:pt x="78" y="361"/>
                  </a:lnTo>
                  <a:lnTo>
                    <a:pt x="129" y="412"/>
                  </a:lnTo>
                  <a:lnTo>
                    <a:pt x="232" y="438"/>
                  </a:lnTo>
                  <a:lnTo>
                    <a:pt x="1853" y="438"/>
                  </a:lnTo>
                  <a:lnTo>
                    <a:pt x="1956" y="412"/>
                  </a:lnTo>
                  <a:lnTo>
                    <a:pt x="2007" y="361"/>
                  </a:lnTo>
                  <a:lnTo>
                    <a:pt x="2059" y="309"/>
                  </a:lnTo>
                  <a:lnTo>
                    <a:pt x="2084" y="207"/>
                  </a:lnTo>
                  <a:lnTo>
                    <a:pt x="2059" y="129"/>
                  </a:lnTo>
                  <a:lnTo>
                    <a:pt x="2007" y="52"/>
                  </a:lnTo>
                  <a:lnTo>
                    <a:pt x="1956" y="27"/>
                  </a:lnTo>
                  <a:lnTo>
                    <a:pt x="1853"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1112025" y="1879075"/>
              <a:ext cx="52125" cy="10950"/>
            </a:xfrm>
            <a:custGeom>
              <a:avLst/>
              <a:gdLst/>
              <a:ahLst/>
              <a:cxnLst/>
              <a:rect l="l" t="t" r="r" b="b"/>
              <a:pathLst>
                <a:path w="2085" h="438" extrusionOk="0">
                  <a:moveTo>
                    <a:pt x="232" y="0"/>
                  </a:moveTo>
                  <a:lnTo>
                    <a:pt x="129" y="26"/>
                  </a:lnTo>
                  <a:lnTo>
                    <a:pt x="78" y="77"/>
                  </a:lnTo>
                  <a:lnTo>
                    <a:pt x="26" y="129"/>
                  </a:lnTo>
                  <a:lnTo>
                    <a:pt x="1" y="232"/>
                  </a:lnTo>
                  <a:lnTo>
                    <a:pt x="26" y="309"/>
                  </a:lnTo>
                  <a:lnTo>
                    <a:pt x="78" y="386"/>
                  </a:lnTo>
                  <a:lnTo>
                    <a:pt x="129" y="437"/>
                  </a:lnTo>
                  <a:lnTo>
                    <a:pt x="1956" y="437"/>
                  </a:lnTo>
                  <a:lnTo>
                    <a:pt x="2007" y="386"/>
                  </a:lnTo>
                  <a:lnTo>
                    <a:pt x="2059" y="309"/>
                  </a:lnTo>
                  <a:lnTo>
                    <a:pt x="2084" y="232"/>
                  </a:lnTo>
                  <a:lnTo>
                    <a:pt x="2059" y="129"/>
                  </a:lnTo>
                  <a:lnTo>
                    <a:pt x="2007" y="77"/>
                  </a:lnTo>
                  <a:lnTo>
                    <a:pt x="1956" y="26"/>
                  </a:lnTo>
                  <a:lnTo>
                    <a:pt x="185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1142900" y="1568475"/>
              <a:ext cx="93900" cy="10950"/>
            </a:xfrm>
            <a:custGeom>
              <a:avLst/>
              <a:gdLst/>
              <a:ahLst/>
              <a:cxnLst/>
              <a:rect l="l" t="t" r="r" b="b"/>
              <a:pathLst>
                <a:path w="3756" h="438" extrusionOk="0">
                  <a:moveTo>
                    <a:pt x="232" y="0"/>
                  </a:moveTo>
                  <a:lnTo>
                    <a:pt x="129" y="26"/>
                  </a:lnTo>
                  <a:lnTo>
                    <a:pt x="78" y="77"/>
                  </a:lnTo>
                  <a:lnTo>
                    <a:pt x="26" y="129"/>
                  </a:lnTo>
                  <a:lnTo>
                    <a:pt x="0" y="232"/>
                  </a:lnTo>
                  <a:lnTo>
                    <a:pt x="26" y="309"/>
                  </a:lnTo>
                  <a:lnTo>
                    <a:pt x="78" y="386"/>
                  </a:lnTo>
                  <a:lnTo>
                    <a:pt x="129" y="412"/>
                  </a:lnTo>
                  <a:lnTo>
                    <a:pt x="232" y="437"/>
                  </a:lnTo>
                  <a:lnTo>
                    <a:pt x="3550" y="437"/>
                  </a:lnTo>
                  <a:lnTo>
                    <a:pt x="3627" y="412"/>
                  </a:lnTo>
                  <a:lnTo>
                    <a:pt x="3704" y="386"/>
                  </a:lnTo>
                  <a:lnTo>
                    <a:pt x="3756" y="309"/>
                  </a:lnTo>
                  <a:lnTo>
                    <a:pt x="3756" y="232"/>
                  </a:lnTo>
                  <a:lnTo>
                    <a:pt x="3756" y="129"/>
                  </a:lnTo>
                  <a:lnTo>
                    <a:pt x="3704" y="77"/>
                  </a:lnTo>
                  <a:lnTo>
                    <a:pt x="3627" y="26"/>
                  </a:lnTo>
                  <a:lnTo>
                    <a:pt x="3550"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137100" y="1618625"/>
              <a:ext cx="176875" cy="258525"/>
            </a:xfrm>
            <a:custGeom>
              <a:avLst/>
              <a:gdLst/>
              <a:ahLst/>
              <a:cxnLst/>
              <a:rect l="l" t="t" r="r" b="b"/>
              <a:pathLst>
                <a:path w="7075" h="10341" extrusionOk="0">
                  <a:moveTo>
                    <a:pt x="5171" y="1"/>
                  </a:moveTo>
                  <a:lnTo>
                    <a:pt x="4631" y="26"/>
                  </a:lnTo>
                  <a:lnTo>
                    <a:pt x="4116" y="103"/>
                  </a:lnTo>
                  <a:lnTo>
                    <a:pt x="3628" y="232"/>
                  </a:lnTo>
                  <a:lnTo>
                    <a:pt x="3165" y="412"/>
                  </a:lnTo>
                  <a:lnTo>
                    <a:pt x="2702" y="618"/>
                  </a:lnTo>
                  <a:lnTo>
                    <a:pt x="2264" y="875"/>
                  </a:lnTo>
                  <a:lnTo>
                    <a:pt x="1879" y="1184"/>
                  </a:lnTo>
                  <a:lnTo>
                    <a:pt x="1519" y="1518"/>
                  </a:lnTo>
                  <a:lnTo>
                    <a:pt x="1184" y="1878"/>
                  </a:lnTo>
                  <a:lnTo>
                    <a:pt x="875" y="2264"/>
                  </a:lnTo>
                  <a:lnTo>
                    <a:pt x="618" y="2701"/>
                  </a:lnTo>
                  <a:lnTo>
                    <a:pt x="412" y="3164"/>
                  </a:lnTo>
                  <a:lnTo>
                    <a:pt x="232" y="3627"/>
                  </a:lnTo>
                  <a:lnTo>
                    <a:pt x="104" y="4116"/>
                  </a:lnTo>
                  <a:lnTo>
                    <a:pt x="27" y="4631"/>
                  </a:lnTo>
                  <a:lnTo>
                    <a:pt x="1" y="5171"/>
                  </a:lnTo>
                  <a:lnTo>
                    <a:pt x="27" y="5659"/>
                  </a:lnTo>
                  <a:lnTo>
                    <a:pt x="78" y="6148"/>
                  </a:lnTo>
                  <a:lnTo>
                    <a:pt x="207" y="6611"/>
                  </a:lnTo>
                  <a:lnTo>
                    <a:pt x="361" y="7074"/>
                  </a:lnTo>
                  <a:lnTo>
                    <a:pt x="567" y="7537"/>
                  </a:lnTo>
                  <a:lnTo>
                    <a:pt x="798" y="7949"/>
                  </a:lnTo>
                  <a:lnTo>
                    <a:pt x="1107" y="8360"/>
                  </a:lnTo>
                  <a:lnTo>
                    <a:pt x="1416" y="8720"/>
                  </a:lnTo>
                  <a:lnTo>
                    <a:pt x="1493" y="8772"/>
                  </a:lnTo>
                  <a:lnTo>
                    <a:pt x="1570" y="8798"/>
                  </a:lnTo>
                  <a:lnTo>
                    <a:pt x="1647" y="8772"/>
                  </a:lnTo>
                  <a:lnTo>
                    <a:pt x="1724" y="8746"/>
                  </a:lnTo>
                  <a:lnTo>
                    <a:pt x="1776" y="8669"/>
                  </a:lnTo>
                  <a:lnTo>
                    <a:pt x="1801" y="8592"/>
                  </a:lnTo>
                  <a:lnTo>
                    <a:pt x="1776" y="8489"/>
                  </a:lnTo>
                  <a:lnTo>
                    <a:pt x="1750" y="8437"/>
                  </a:lnTo>
                  <a:lnTo>
                    <a:pt x="1441" y="8077"/>
                  </a:lnTo>
                  <a:lnTo>
                    <a:pt x="1184" y="7717"/>
                  </a:lnTo>
                  <a:lnTo>
                    <a:pt x="953" y="7331"/>
                  </a:lnTo>
                  <a:lnTo>
                    <a:pt x="773" y="6920"/>
                  </a:lnTo>
                  <a:lnTo>
                    <a:pt x="618" y="6508"/>
                  </a:lnTo>
                  <a:lnTo>
                    <a:pt x="515" y="6071"/>
                  </a:lnTo>
                  <a:lnTo>
                    <a:pt x="464" y="5608"/>
                  </a:lnTo>
                  <a:lnTo>
                    <a:pt x="438" y="5171"/>
                  </a:lnTo>
                  <a:lnTo>
                    <a:pt x="464" y="4682"/>
                  </a:lnTo>
                  <a:lnTo>
                    <a:pt x="541" y="4219"/>
                  </a:lnTo>
                  <a:lnTo>
                    <a:pt x="644" y="3756"/>
                  </a:lnTo>
                  <a:lnTo>
                    <a:pt x="798" y="3319"/>
                  </a:lnTo>
                  <a:lnTo>
                    <a:pt x="1004" y="2907"/>
                  </a:lnTo>
                  <a:lnTo>
                    <a:pt x="1236" y="2521"/>
                  </a:lnTo>
                  <a:lnTo>
                    <a:pt x="1519" y="2161"/>
                  </a:lnTo>
                  <a:lnTo>
                    <a:pt x="1827" y="1827"/>
                  </a:lnTo>
                  <a:lnTo>
                    <a:pt x="2162" y="1518"/>
                  </a:lnTo>
                  <a:lnTo>
                    <a:pt x="2522" y="1235"/>
                  </a:lnTo>
                  <a:lnTo>
                    <a:pt x="2908" y="1004"/>
                  </a:lnTo>
                  <a:lnTo>
                    <a:pt x="3319" y="798"/>
                  </a:lnTo>
                  <a:lnTo>
                    <a:pt x="3756" y="644"/>
                  </a:lnTo>
                  <a:lnTo>
                    <a:pt x="4219" y="515"/>
                  </a:lnTo>
                  <a:lnTo>
                    <a:pt x="4682" y="464"/>
                  </a:lnTo>
                  <a:lnTo>
                    <a:pt x="5171" y="438"/>
                  </a:lnTo>
                  <a:lnTo>
                    <a:pt x="5454" y="438"/>
                  </a:lnTo>
                  <a:lnTo>
                    <a:pt x="5763" y="464"/>
                  </a:lnTo>
                  <a:lnTo>
                    <a:pt x="6046" y="515"/>
                  </a:lnTo>
                  <a:lnTo>
                    <a:pt x="6329" y="566"/>
                  </a:lnTo>
                  <a:lnTo>
                    <a:pt x="4965" y="5094"/>
                  </a:lnTo>
                  <a:lnTo>
                    <a:pt x="4940" y="5171"/>
                  </a:lnTo>
                  <a:lnTo>
                    <a:pt x="4965" y="5248"/>
                  </a:lnTo>
                  <a:lnTo>
                    <a:pt x="6586" y="9672"/>
                  </a:lnTo>
                  <a:lnTo>
                    <a:pt x="6226" y="9775"/>
                  </a:lnTo>
                  <a:lnTo>
                    <a:pt x="5891" y="9852"/>
                  </a:lnTo>
                  <a:lnTo>
                    <a:pt x="5531" y="9878"/>
                  </a:lnTo>
                  <a:lnTo>
                    <a:pt x="5171" y="9904"/>
                  </a:lnTo>
                  <a:lnTo>
                    <a:pt x="4785" y="9878"/>
                  </a:lnTo>
                  <a:lnTo>
                    <a:pt x="4425" y="9826"/>
                  </a:lnTo>
                  <a:lnTo>
                    <a:pt x="4039" y="9775"/>
                  </a:lnTo>
                  <a:lnTo>
                    <a:pt x="3679" y="9672"/>
                  </a:lnTo>
                  <a:lnTo>
                    <a:pt x="3345" y="9543"/>
                  </a:lnTo>
                  <a:lnTo>
                    <a:pt x="3010" y="9389"/>
                  </a:lnTo>
                  <a:lnTo>
                    <a:pt x="2676" y="9183"/>
                  </a:lnTo>
                  <a:lnTo>
                    <a:pt x="2367" y="8978"/>
                  </a:lnTo>
                  <a:lnTo>
                    <a:pt x="2290" y="8952"/>
                  </a:lnTo>
                  <a:lnTo>
                    <a:pt x="2213" y="8952"/>
                  </a:lnTo>
                  <a:lnTo>
                    <a:pt x="2136" y="8978"/>
                  </a:lnTo>
                  <a:lnTo>
                    <a:pt x="2059" y="9029"/>
                  </a:lnTo>
                  <a:lnTo>
                    <a:pt x="2033" y="9106"/>
                  </a:lnTo>
                  <a:lnTo>
                    <a:pt x="2033" y="9183"/>
                  </a:lnTo>
                  <a:lnTo>
                    <a:pt x="2059" y="9261"/>
                  </a:lnTo>
                  <a:lnTo>
                    <a:pt x="2110" y="9338"/>
                  </a:lnTo>
                  <a:lnTo>
                    <a:pt x="2445" y="9569"/>
                  </a:lnTo>
                  <a:lnTo>
                    <a:pt x="2805" y="9775"/>
                  </a:lnTo>
                  <a:lnTo>
                    <a:pt x="3165" y="9929"/>
                  </a:lnTo>
                  <a:lnTo>
                    <a:pt x="3551" y="10084"/>
                  </a:lnTo>
                  <a:lnTo>
                    <a:pt x="3936" y="10187"/>
                  </a:lnTo>
                  <a:lnTo>
                    <a:pt x="4348" y="10264"/>
                  </a:lnTo>
                  <a:lnTo>
                    <a:pt x="4760" y="10315"/>
                  </a:lnTo>
                  <a:lnTo>
                    <a:pt x="5171" y="10341"/>
                  </a:lnTo>
                  <a:lnTo>
                    <a:pt x="5608" y="10315"/>
                  </a:lnTo>
                  <a:lnTo>
                    <a:pt x="6071" y="10264"/>
                  </a:lnTo>
                  <a:lnTo>
                    <a:pt x="6509" y="10161"/>
                  </a:lnTo>
                  <a:lnTo>
                    <a:pt x="6946" y="10032"/>
                  </a:lnTo>
                  <a:lnTo>
                    <a:pt x="7023" y="9981"/>
                  </a:lnTo>
                  <a:lnTo>
                    <a:pt x="7049" y="9904"/>
                  </a:lnTo>
                  <a:lnTo>
                    <a:pt x="7075" y="9826"/>
                  </a:lnTo>
                  <a:lnTo>
                    <a:pt x="7075" y="9749"/>
                  </a:lnTo>
                  <a:lnTo>
                    <a:pt x="5403" y="5145"/>
                  </a:lnTo>
                  <a:lnTo>
                    <a:pt x="6817" y="489"/>
                  </a:lnTo>
                  <a:lnTo>
                    <a:pt x="6817" y="412"/>
                  </a:lnTo>
                  <a:lnTo>
                    <a:pt x="6792" y="335"/>
                  </a:lnTo>
                  <a:lnTo>
                    <a:pt x="6740" y="258"/>
                  </a:lnTo>
                  <a:lnTo>
                    <a:pt x="6663" y="206"/>
                  </a:lnTo>
                  <a:lnTo>
                    <a:pt x="6303" y="129"/>
                  </a:lnTo>
                  <a:lnTo>
                    <a:pt x="5917" y="52"/>
                  </a:lnTo>
                  <a:lnTo>
                    <a:pt x="5557"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1294650" y="1695150"/>
              <a:ext cx="135075" cy="174300"/>
            </a:xfrm>
            <a:custGeom>
              <a:avLst/>
              <a:gdLst/>
              <a:ahLst/>
              <a:cxnLst/>
              <a:rect l="l" t="t" r="r" b="b"/>
              <a:pathLst>
                <a:path w="5403" h="6972" extrusionOk="0">
                  <a:moveTo>
                    <a:pt x="4811" y="0"/>
                  </a:moveTo>
                  <a:lnTo>
                    <a:pt x="4734" y="26"/>
                  </a:lnTo>
                  <a:lnTo>
                    <a:pt x="129" y="1904"/>
                  </a:lnTo>
                  <a:lnTo>
                    <a:pt x="78" y="1955"/>
                  </a:lnTo>
                  <a:lnTo>
                    <a:pt x="27" y="2007"/>
                  </a:lnTo>
                  <a:lnTo>
                    <a:pt x="1" y="2084"/>
                  </a:lnTo>
                  <a:lnTo>
                    <a:pt x="27" y="2187"/>
                  </a:lnTo>
                  <a:lnTo>
                    <a:pt x="1699" y="6843"/>
                  </a:lnTo>
                  <a:lnTo>
                    <a:pt x="1750" y="6894"/>
                  </a:lnTo>
                  <a:lnTo>
                    <a:pt x="1827" y="6945"/>
                  </a:lnTo>
                  <a:lnTo>
                    <a:pt x="1904" y="6971"/>
                  </a:lnTo>
                  <a:lnTo>
                    <a:pt x="1982" y="6971"/>
                  </a:lnTo>
                  <a:lnTo>
                    <a:pt x="2342" y="6817"/>
                  </a:lnTo>
                  <a:lnTo>
                    <a:pt x="2702" y="6637"/>
                  </a:lnTo>
                  <a:lnTo>
                    <a:pt x="3036" y="6431"/>
                  </a:lnTo>
                  <a:lnTo>
                    <a:pt x="3345" y="6225"/>
                  </a:lnTo>
                  <a:lnTo>
                    <a:pt x="3653" y="5968"/>
                  </a:lnTo>
                  <a:lnTo>
                    <a:pt x="3936" y="5711"/>
                  </a:lnTo>
                  <a:lnTo>
                    <a:pt x="4194" y="5402"/>
                  </a:lnTo>
                  <a:lnTo>
                    <a:pt x="4425" y="5093"/>
                  </a:lnTo>
                  <a:lnTo>
                    <a:pt x="4657" y="4759"/>
                  </a:lnTo>
                  <a:lnTo>
                    <a:pt x="4837" y="4425"/>
                  </a:lnTo>
                  <a:lnTo>
                    <a:pt x="5017" y="4039"/>
                  </a:lnTo>
                  <a:lnTo>
                    <a:pt x="5145" y="3679"/>
                  </a:lnTo>
                  <a:lnTo>
                    <a:pt x="5248" y="3293"/>
                  </a:lnTo>
                  <a:lnTo>
                    <a:pt x="5325" y="2907"/>
                  </a:lnTo>
                  <a:lnTo>
                    <a:pt x="5377" y="2496"/>
                  </a:lnTo>
                  <a:lnTo>
                    <a:pt x="5403" y="2110"/>
                  </a:lnTo>
                  <a:lnTo>
                    <a:pt x="5377" y="1775"/>
                  </a:lnTo>
                  <a:lnTo>
                    <a:pt x="5351" y="1698"/>
                  </a:lnTo>
                  <a:lnTo>
                    <a:pt x="5300" y="1621"/>
                  </a:lnTo>
                  <a:lnTo>
                    <a:pt x="5223" y="1595"/>
                  </a:lnTo>
                  <a:lnTo>
                    <a:pt x="5145" y="1570"/>
                  </a:lnTo>
                  <a:lnTo>
                    <a:pt x="5068" y="1595"/>
                  </a:lnTo>
                  <a:lnTo>
                    <a:pt x="4991" y="1647"/>
                  </a:lnTo>
                  <a:lnTo>
                    <a:pt x="4965" y="1724"/>
                  </a:lnTo>
                  <a:lnTo>
                    <a:pt x="4940" y="1801"/>
                  </a:lnTo>
                  <a:lnTo>
                    <a:pt x="4965" y="2110"/>
                  </a:lnTo>
                  <a:lnTo>
                    <a:pt x="4940" y="2470"/>
                  </a:lnTo>
                  <a:lnTo>
                    <a:pt x="4888" y="2830"/>
                  </a:lnTo>
                  <a:lnTo>
                    <a:pt x="4837" y="3190"/>
                  </a:lnTo>
                  <a:lnTo>
                    <a:pt x="4734" y="3550"/>
                  </a:lnTo>
                  <a:lnTo>
                    <a:pt x="4605" y="3885"/>
                  </a:lnTo>
                  <a:lnTo>
                    <a:pt x="4451" y="4219"/>
                  </a:lnTo>
                  <a:lnTo>
                    <a:pt x="4271" y="4528"/>
                  </a:lnTo>
                  <a:lnTo>
                    <a:pt x="4091" y="4836"/>
                  </a:lnTo>
                  <a:lnTo>
                    <a:pt x="3885" y="5119"/>
                  </a:lnTo>
                  <a:lnTo>
                    <a:pt x="3653" y="5351"/>
                  </a:lnTo>
                  <a:lnTo>
                    <a:pt x="3422" y="5582"/>
                  </a:lnTo>
                  <a:lnTo>
                    <a:pt x="3165" y="5814"/>
                  </a:lnTo>
                  <a:lnTo>
                    <a:pt x="2908" y="5994"/>
                  </a:lnTo>
                  <a:lnTo>
                    <a:pt x="2625" y="6174"/>
                  </a:lnTo>
                  <a:lnTo>
                    <a:pt x="2342" y="6328"/>
                  </a:lnTo>
                  <a:lnTo>
                    <a:pt x="2033" y="6482"/>
                  </a:lnTo>
                  <a:lnTo>
                    <a:pt x="490" y="2213"/>
                  </a:lnTo>
                  <a:lnTo>
                    <a:pt x="4682" y="515"/>
                  </a:lnTo>
                  <a:lnTo>
                    <a:pt x="4811" y="978"/>
                  </a:lnTo>
                  <a:lnTo>
                    <a:pt x="4862" y="1055"/>
                  </a:lnTo>
                  <a:lnTo>
                    <a:pt x="4914" y="1107"/>
                  </a:lnTo>
                  <a:lnTo>
                    <a:pt x="4991" y="1132"/>
                  </a:lnTo>
                  <a:lnTo>
                    <a:pt x="5094" y="1132"/>
                  </a:lnTo>
                  <a:lnTo>
                    <a:pt x="5171" y="1107"/>
                  </a:lnTo>
                  <a:lnTo>
                    <a:pt x="5223" y="1029"/>
                  </a:lnTo>
                  <a:lnTo>
                    <a:pt x="5248" y="952"/>
                  </a:lnTo>
                  <a:lnTo>
                    <a:pt x="5248" y="875"/>
                  </a:lnTo>
                  <a:lnTo>
                    <a:pt x="5145" y="515"/>
                  </a:lnTo>
                  <a:lnTo>
                    <a:pt x="5017" y="155"/>
                  </a:lnTo>
                  <a:lnTo>
                    <a:pt x="4965" y="78"/>
                  </a:lnTo>
                  <a:lnTo>
                    <a:pt x="4888" y="26"/>
                  </a:lnTo>
                  <a:lnTo>
                    <a:pt x="4811"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1097250" y="1550450"/>
              <a:ext cx="185850" cy="57275"/>
            </a:xfrm>
            <a:custGeom>
              <a:avLst/>
              <a:gdLst/>
              <a:ahLst/>
              <a:cxnLst/>
              <a:rect l="l" t="t" r="r" b="b"/>
              <a:pathLst>
                <a:path w="7434" h="2291" extrusionOk="0">
                  <a:moveTo>
                    <a:pt x="720" y="1"/>
                  </a:moveTo>
                  <a:lnTo>
                    <a:pt x="592" y="27"/>
                  </a:lnTo>
                  <a:lnTo>
                    <a:pt x="437" y="52"/>
                  </a:lnTo>
                  <a:lnTo>
                    <a:pt x="309" y="130"/>
                  </a:lnTo>
                  <a:lnTo>
                    <a:pt x="206" y="232"/>
                  </a:lnTo>
                  <a:lnTo>
                    <a:pt x="103" y="335"/>
                  </a:lnTo>
                  <a:lnTo>
                    <a:pt x="52" y="464"/>
                  </a:lnTo>
                  <a:lnTo>
                    <a:pt x="0" y="593"/>
                  </a:lnTo>
                  <a:lnTo>
                    <a:pt x="0" y="747"/>
                  </a:lnTo>
                  <a:lnTo>
                    <a:pt x="0" y="1544"/>
                  </a:lnTo>
                  <a:lnTo>
                    <a:pt x="0" y="1699"/>
                  </a:lnTo>
                  <a:lnTo>
                    <a:pt x="52" y="1827"/>
                  </a:lnTo>
                  <a:lnTo>
                    <a:pt x="103" y="1956"/>
                  </a:lnTo>
                  <a:lnTo>
                    <a:pt x="206" y="2059"/>
                  </a:lnTo>
                  <a:lnTo>
                    <a:pt x="309" y="2162"/>
                  </a:lnTo>
                  <a:lnTo>
                    <a:pt x="437" y="2239"/>
                  </a:lnTo>
                  <a:lnTo>
                    <a:pt x="592" y="2265"/>
                  </a:lnTo>
                  <a:lnTo>
                    <a:pt x="720" y="2290"/>
                  </a:lnTo>
                  <a:lnTo>
                    <a:pt x="6688" y="2290"/>
                  </a:lnTo>
                  <a:lnTo>
                    <a:pt x="6842" y="2265"/>
                  </a:lnTo>
                  <a:lnTo>
                    <a:pt x="6971" y="2239"/>
                  </a:lnTo>
                  <a:lnTo>
                    <a:pt x="7099" y="2162"/>
                  </a:lnTo>
                  <a:lnTo>
                    <a:pt x="7202" y="2059"/>
                  </a:lnTo>
                  <a:lnTo>
                    <a:pt x="7305" y="1956"/>
                  </a:lnTo>
                  <a:lnTo>
                    <a:pt x="7382" y="1827"/>
                  </a:lnTo>
                  <a:lnTo>
                    <a:pt x="7408" y="1699"/>
                  </a:lnTo>
                  <a:lnTo>
                    <a:pt x="7434" y="1544"/>
                  </a:lnTo>
                  <a:lnTo>
                    <a:pt x="7434" y="747"/>
                  </a:lnTo>
                  <a:lnTo>
                    <a:pt x="7408" y="593"/>
                  </a:lnTo>
                  <a:lnTo>
                    <a:pt x="7382" y="464"/>
                  </a:lnTo>
                  <a:lnTo>
                    <a:pt x="7305" y="335"/>
                  </a:lnTo>
                  <a:lnTo>
                    <a:pt x="7202" y="232"/>
                  </a:lnTo>
                  <a:lnTo>
                    <a:pt x="7099" y="130"/>
                  </a:lnTo>
                  <a:lnTo>
                    <a:pt x="6971" y="52"/>
                  </a:lnTo>
                  <a:lnTo>
                    <a:pt x="6842" y="27"/>
                  </a:lnTo>
                  <a:lnTo>
                    <a:pt x="6688" y="1"/>
                  </a:lnTo>
                  <a:lnTo>
                    <a:pt x="2084" y="1"/>
                  </a:lnTo>
                  <a:lnTo>
                    <a:pt x="1981" y="27"/>
                  </a:lnTo>
                  <a:lnTo>
                    <a:pt x="1929" y="78"/>
                  </a:lnTo>
                  <a:lnTo>
                    <a:pt x="1878" y="130"/>
                  </a:lnTo>
                  <a:lnTo>
                    <a:pt x="1852" y="232"/>
                  </a:lnTo>
                  <a:lnTo>
                    <a:pt x="1878" y="310"/>
                  </a:lnTo>
                  <a:lnTo>
                    <a:pt x="1929" y="387"/>
                  </a:lnTo>
                  <a:lnTo>
                    <a:pt x="1981" y="413"/>
                  </a:lnTo>
                  <a:lnTo>
                    <a:pt x="2084" y="438"/>
                  </a:lnTo>
                  <a:lnTo>
                    <a:pt x="6688" y="438"/>
                  </a:lnTo>
                  <a:lnTo>
                    <a:pt x="6817" y="464"/>
                  </a:lnTo>
                  <a:lnTo>
                    <a:pt x="6894" y="541"/>
                  </a:lnTo>
                  <a:lnTo>
                    <a:pt x="6971" y="618"/>
                  </a:lnTo>
                  <a:lnTo>
                    <a:pt x="6997" y="747"/>
                  </a:lnTo>
                  <a:lnTo>
                    <a:pt x="6997" y="1544"/>
                  </a:lnTo>
                  <a:lnTo>
                    <a:pt x="6971" y="1673"/>
                  </a:lnTo>
                  <a:lnTo>
                    <a:pt x="6894" y="1750"/>
                  </a:lnTo>
                  <a:lnTo>
                    <a:pt x="6817" y="1827"/>
                  </a:lnTo>
                  <a:lnTo>
                    <a:pt x="6688" y="1853"/>
                  </a:lnTo>
                  <a:lnTo>
                    <a:pt x="720" y="1853"/>
                  </a:lnTo>
                  <a:lnTo>
                    <a:pt x="617" y="1827"/>
                  </a:lnTo>
                  <a:lnTo>
                    <a:pt x="515" y="1750"/>
                  </a:lnTo>
                  <a:lnTo>
                    <a:pt x="437" y="1673"/>
                  </a:lnTo>
                  <a:lnTo>
                    <a:pt x="412" y="1544"/>
                  </a:lnTo>
                  <a:lnTo>
                    <a:pt x="412" y="747"/>
                  </a:lnTo>
                  <a:lnTo>
                    <a:pt x="437" y="618"/>
                  </a:lnTo>
                  <a:lnTo>
                    <a:pt x="515" y="541"/>
                  </a:lnTo>
                  <a:lnTo>
                    <a:pt x="617" y="464"/>
                  </a:lnTo>
                  <a:lnTo>
                    <a:pt x="720" y="438"/>
                  </a:lnTo>
                  <a:lnTo>
                    <a:pt x="1209" y="438"/>
                  </a:lnTo>
                  <a:lnTo>
                    <a:pt x="1286" y="413"/>
                  </a:lnTo>
                  <a:lnTo>
                    <a:pt x="1363" y="387"/>
                  </a:lnTo>
                  <a:lnTo>
                    <a:pt x="1389" y="310"/>
                  </a:lnTo>
                  <a:lnTo>
                    <a:pt x="1415" y="232"/>
                  </a:lnTo>
                  <a:lnTo>
                    <a:pt x="1389" y="130"/>
                  </a:lnTo>
                  <a:lnTo>
                    <a:pt x="1363" y="78"/>
                  </a:lnTo>
                  <a:lnTo>
                    <a:pt x="1286" y="27"/>
                  </a:lnTo>
                  <a:lnTo>
                    <a:pt x="1209"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41;p39">
            <a:extLst>
              <a:ext uri="{FF2B5EF4-FFF2-40B4-BE49-F238E27FC236}">
                <a16:creationId xmlns:a16="http://schemas.microsoft.com/office/drawing/2014/main" id="{60A7B936-4A9E-DCB0-14C2-CD172B138699}"/>
              </a:ext>
            </a:extLst>
          </p:cNvPr>
          <p:cNvSpPr txBox="1"/>
          <p:nvPr/>
        </p:nvSpPr>
        <p:spPr>
          <a:xfrm>
            <a:off x="2781371" y="3120638"/>
            <a:ext cx="15087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Cabin"/>
                <a:ea typeface="Cabin"/>
                <a:cs typeface="Cabin"/>
                <a:sym typeface="Cabin"/>
              </a:rPr>
              <a:t>Django</a:t>
            </a:r>
            <a:endParaRPr sz="2000" b="1" dirty="0">
              <a:solidFill>
                <a:srgbClr val="191919"/>
              </a:solidFill>
              <a:latin typeface="Cabin"/>
              <a:ea typeface="Cabin"/>
              <a:cs typeface="Cabin"/>
              <a:sym typeface="Cabin"/>
            </a:endParaRPr>
          </a:p>
        </p:txBody>
      </p:sp>
      <p:sp>
        <p:nvSpPr>
          <p:cNvPr id="5" name="Google Shape;642;p39">
            <a:extLst>
              <a:ext uri="{FF2B5EF4-FFF2-40B4-BE49-F238E27FC236}">
                <a16:creationId xmlns:a16="http://schemas.microsoft.com/office/drawing/2014/main" id="{2C155BF7-B795-CD30-D9D1-2E87B3E09CE3}"/>
              </a:ext>
            </a:extLst>
          </p:cNvPr>
          <p:cNvSpPr txBox="1"/>
          <p:nvPr/>
        </p:nvSpPr>
        <p:spPr>
          <a:xfrm>
            <a:off x="477861" y="3709746"/>
            <a:ext cx="2050026"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chemeClr val="tx1"/>
                </a:solidFill>
                <a:effectLst/>
                <a:latin typeface="Cabin" panose="020B0604020202020204" charset="0"/>
              </a:rPr>
              <a:t>Python is a versatile language widely used in data analysis, machine learning, and web development.</a:t>
            </a:r>
            <a:endParaRPr dirty="0">
              <a:solidFill>
                <a:schemeClr val="tx1"/>
              </a:solidFill>
              <a:latin typeface="Cabin" panose="020B0604020202020204" charset="0"/>
              <a:ea typeface="Cabin"/>
              <a:cs typeface="Cabin"/>
              <a:sym typeface="Cabin"/>
            </a:endParaRPr>
          </a:p>
        </p:txBody>
      </p:sp>
      <p:sp>
        <p:nvSpPr>
          <p:cNvPr id="2" name="Freeform 8">
            <a:extLst>
              <a:ext uri="{FF2B5EF4-FFF2-40B4-BE49-F238E27FC236}">
                <a16:creationId xmlns:a16="http://schemas.microsoft.com/office/drawing/2014/main" id="{143E9467-4300-6D0D-B4D0-9ED5A863501A}"/>
              </a:ext>
            </a:extLst>
          </p:cNvPr>
          <p:cNvSpPr/>
          <p:nvPr/>
        </p:nvSpPr>
        <p:spPr>
          <a:xfrm>
            <a:off x="8303904" y="60990"/>
            <a:ext cx="548640" cy="480287"/>
          </a:xfrm>
          <a:custGeom>
            <a:avLst/>
            <a:gdLst/>
            <a:ahLst/>
            <a:cxnLst/>
            <a:rect l="l" t="t" r="r" b="b"/>
            <a:pathLst>
              <a:path w="1768046" h="2137727">
                <a:moveTo>
                  <a:pt x="0" y="0"/>
                </a:moveTo>
                <a:lnTo>
                  <a:pt x="1768046" y="0"/>
                </a:lnTo>
                <a:lnTo>
                  <a:pt x="1768046" y="2137727"/>
                </a:lnTo>
                <a:lnTo>
                  <a:pt x="0" y="2137727"/>
                </a:lnTo>
                <a:lnTo>
                  <a:pt x="0" y="0"/>
                </a:lnTo>
                <a:close/>
              </a:path>
            </a:pathLst>
          </a:custGeom>
          <a:blipFill>
            <a:blip r:embed="rId3"/>
            <a:stretch>
              <a:fillRect l="-6939" r="-6939"/>
            </a:stretch>
          </a:blip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49"/>
          <p:cNvSpPr/>
          <p:nvPr/>
        </p:nvSpPr>
        <p:spPr>
          <a:xfrm>
            <a:off x="128588" y="1743075"/>
            <a:ext cx="8793956" cy="2886075"/>
          </a:xfrm>
          <a:prstGeom prst="roundRect">
            <a:avLst>
              <a:gd name="adj" fmla="val 50000"/>
            </a:avLst>
          </a:pr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3" name="Google Shape;1403;p49"/>
          <p:cNvSpPr txBox="1">
            <a:spLocks noGrp="1"/>
          </p:cNvSpPr>
          <p:nvPr>
            <p:ph type="title"/>
          </p:nvPr>
        </p:nvSpPr>
        <p:spPr>
          <a:xfrm>
            <a:off x="1212563" y="454991"/>
            <a:ext cx="65760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u="sng" dirty="0"/>
              <a:t>THANK YOU</a:t>
            </a:r>
            <a:endParaRPr sz="6600" u="sng" dirty="0"/>
          </a:p>
        </p:txBody>
      </p:sp>
      <p:sp>
        <p:nvSpPr>
          <p:cNvPr id="1404" name="Google Shape;1404;p49"/>
          <p:cNvSpPr txBox="1">
            <a:spLocks noGrp="1"/>
          </p:cNvSpPr>
          <p:nvPr>
            <p:ph type="subTitle" idx="1"/>
          </p:nvPr>
        </p:nvSpPr>
        <p:spPr>
          <a:xfrm>
            <a:off x="938035" y="2372831"/>
            <a:ext cx="7125056" cy="18881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tx2"/>
                </a:solidFill>
                <a:latin typeface="Cabin" panose="020B0604020202020204" charset="0"/>
              </a:rPr>
              <a:t>Conclusion</a:t>
            </a:r>
            <a:r>
              <a:rPr lang="en" sz="3200" dirty="0">
                <a:solidFill>
                  <a:schemeClr val="tx1"/>
                </a:solidFill>
                <a:latin typeface="Cabin" panose="020B0604020202020204" charset="0"/>
              </a:rPr>
              <a:t> :</a:t>
            </a:r>
          </a:p>
          <a:p>
            <a:pPr marL="0" lvl="0" indent="0" algn="l" rtl="0">
              <a:spcBef>
                <a:spcPts val="0"/>
              </a:spcBef>
              <a:spcAft>
                <a:spcPts val="0"/>
              </a:spcAft>
              <a:buNone/>
            </a:pPr>
            <a:r>
              <a:rPr lang="en-US" sz="1800" b="0" i="0" dirty="0">
                <a:solidFill>
                  <a:schemeClr val="tx1"/>
                </a:solidFill>
                <a:effectLst/>
                <a:latin typeface="Cabin" panose="020B0604020202020204" charset="0"/>
              </a:rPr>
              <a:t>in conclusion, our project represents a significant step forward in leveraging technology for healthcare. We've successfully built a user-friendly platform that empowers individuals to take control of their health by predicting multiple diseases with accuracy and providing access to nearby hospitals. By combining Python, Django, and machine learning, we've created a valuable resource that can lead to early disease detection, informed decision-making, and ultimately, improved public health.</a:t>
            </a:r>
            <a:endParaRPr lang="en" sz="1800" dirty="0">
              <a:solidFill>
                <a:schemeClr val="tx1"/>
              </a:solidFill>
              <a:latin typeface="Cabin" panose="020B0604020202020204" charset="0"/>
            </a:endParaRPr>
          </a:p>
          <a:p>
            <a:pPr marL="0" lvl="0" indent="0" algn="l" rtl="0">
              <a:spcBef>
                <a:spcPts val="0"/>
              </a:spcBef>
              <a:spcAft>
                <a:spcPts val="0"/>
              </a:spcAft>
              <a:buNone/>
            </a:pPr>
            <a:endParaRPr sz="1800" dirty="0">
              <a:solidFill>
                <a:schemeClr val="tx1"/>
              </a:solidFill>
              <a:latin typeface="Cabin" panose="020B0604020202020204" charset="0"/>
            </a:endParaRPr>
          </a:p>
        </p:txBody>
      </p:sp>
      <p:sp>
        <p:nvSpPr>
          <p:cNvPr id="2" name="Freeform 8">
            <a:extLst>
              <a:ext uri="{FF2B5EF4-FFF2-40B4-BE49-F238E27FC236}">
                <a16:creationId xmlns:a16="http://schemas.microsoft.com/office/drawing/2014/main" id="{CB53A14C-0FFE-8942-E851-588CCA6BF46C}"/>
              </a:ext>
            </a:extLst>
          </p:cNvPr>
          <p:cNvSpPr/>
          <p:nvPr/>
        </p:nvSpPr>
        <p:spPr>
          <a:xfrm>
            <a:off x="8063091" y="121978"/>
            <a:ext cx="548640" cy="480287"/>
          </a:xfrm>
          <a:custGeom>
            <a:avLst/>
            <a:gdLst/>
            <a:ahLst/>
            <a:cxnLst/>
            <a:rect l="l" t="t" r="r" b="b"/>
            <a:pathLst>
              <a:path w="1768046" h="2137727">
                <a:moveTo>
                  <a:pt x="0" y="0"/>
                </a:moveTo>
                <a:lnTo>
                  <a:pt x="1768046" y="0"/>
                </a:lnTo>
                <a:lnTo>
                  <a:pt x="1768046" y="2137727"/>
                </a:lnTo>
                <a:lnTo>
                  <a:pt x="0" y="2137727"/>
                </a:lnTo>
                <a:lnTo>
                  <a:pt x="0" y="0"/>
                </a:lnTo>
                <a:close/>
              </a:path>
            </a:pathLst>
          </a:custGeom>
          <a:blipFill>
            <a:blip r:embed="rId3"/>
            <a:stretch>
              <a:fillRect l="-6939" r="-6939"/>
            </a:stretch>
          </a:blip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theme/theme1.xml><?xml version="1.0" encoding="utf-8"?>
<a:theme xmlns:a="http://schemas.openxmlformats.org/drawingml/2006/main" name="Formal Board Meeting by Slidesgo">
  <a:themeElements>
    <a:clrScheme name="Simple Light">
      <a:dk1>
        <a:srgbClr val="191919"/>
      </a:dk1>
      <a:lt1>
        <a:srgbClr val="FFFFFF"/>
      </a:lt1>
      <a:dk2>
        <a:srgbClr val="4D4D4D"/>
      </a:dk2>
      <a:lt2>
        <a:srgbClr val="6E5FFF"/>
      </a:lt2>
      <a:accent1>
        <a:srgbClr val="F7F7F7"/>
      </a:accent1>
      <a:accent2>
        <a:srgbClr val="3E31B9"/>
      </a:accent2>
      <a:accent3>
        <a:srgbClr val="7C72DD"/>
      </a:accent3>
      <a:accent4>
        <a:srgbClr val="E4E4E4"/>
      </a:accent4>
      <a:accent5>
        <a:srgbClr val="FFFFFF"/>
      </a:accent5>
      <a:accent6>
        <a:srgbClr val="FFFFFF"/>
      </a:accent6>
      <a:hlink>
        <a:srgbClr val="3E31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516</Words>
  <Application>Microsoft Office PowerPoint</Application>
  <PresentationFormat>On-screen Show (16:9)</PresentationFormat>
  <Paragraphs>33</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Nunito Light</vt:lpstr>
      <vt:lpstr>Arial</vt:lpstr>
      <vt:lpstr>Roboto Condensed</vt:lpstr>
      <vt:lpstr>Fira Sans</vt:lpstr>
      <vt:lpstr>Wingdings</vt:lpstr>
      <vt:lpstr>Cabin</vt:lpstr>
      <vt:lpstr>Cormorant Unicase</vt:lpstr>
      <vt:lpstr>Söhne</vt:lpstr>
      <vt:lpstr>Formal Board Meeting by Slidesgo</vt:lpstr>
      <vt:lpstr>Multiple Disease Prediction</vt:lpstr>
      <vt:lpstr>Introduction to my project</vt:lpstr>
      <vt:lpstr> OBJECTIVES</vt:lpstr>
      <vt:lpstr>ABOUT THE PROJECT</vt:lpstr>
      <vt:lpstr>TECHNOLGY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Disease Prediction</dc:title>
  <dc:creator>Harsh Savaliya</dc:creator>
  <cp:lastModifiedBy>Devesh Prajapati</cp:lastModifiedBy>
  <cp:revision>7</cp:revision>
  <dcterms:modified xsi:type="dcterms:W3CDTF">2023-10-07T04:09:35Z</dcterms:modified>
</cp:coreProperties>
</file>