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sh.x@outlook.com" userId="18c339040195ede3" providerId="LiveId" clId="{1A46635D-53A6-48C2-BFAC-663A6E31E252}"/>
    <pc:docChg chg="addSld delSld">
      <pc:chgData name="devesh.x@outlook.com" userId="18c339040195ede3" providerId="LiveId" clId="{1A46635D-53A6-48C2-BFAC-663A6E31E252}" dt="2022-09-20T17:48:09.138" v="1" actId="47"/>
      <pc:docMkLst>
        <pc:docMk/>
      </pc:docMkLst>
      <pc:sldChg chg="new del">
        <pc:chgData name="devesh.x@outlook.com" userId="18c339040195ede3" providerId="LiveId" clId="{1A46635D-53A6-48C2-BFAC-663A6E31E252}" dt="2022-09-20T17:48:09.138" v="1" actId="47"/>
        <pc:sldMkLst>
          <pc:docMk/>
          <pc:sldMk cId="3350790940" sldId="265"/>
        </pc:sldMkLst>
      </pc:sldChg>
      <pc:sldMasterChg chg="delSldLayout">
        <pc:chgData name="devesh.x@outlook.com" userId="18c339040195ede3" providerId="LiveId" clId="{1A46635D-53A6-48C2-BFAC-663A6E31E252}" dt="2022-09-20T17:48:09.138" v="1" actId="47"/>
        <pc:sldMasterMkLst>
          <pc:docMk/>
          <pc:sldMasterMk cId="0" sldId="2147483648"/>
        </pc:sldMasterMkLst>
        <pc:sldLayoutChg chg="del">
          <pc:chgData name="devesh.x@outlook.com" userId="18c339040195ede3" providerId="LiveId" clId="{1A46635D-53A6-48C2-BFAC-663A6E31E252}" dt="2022-09-20T17:48:09.138" v="1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Devesh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5785038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  <a:r>
              <a:rPr lang="en" sz="18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Professionally working in Data Science Domain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36029" y="622663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1400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Call Centre is one of the main point of contact for customers when it comes to solve any problem of theirs. Delivering a solution in this segment is very important for Banks as it will help in retaining current customers.</a:t>
            </a: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5175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 Call Centre Agency/Organization can apply this solution in their business as it provides meaningful insight from the call audio and allows official to take necessary decision to improve customer experience.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185741" y="2471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264323" y="8231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 dirty="0"/>
              <a:t>Azure Speech Translation- As we will be dealing with customers conversing in regional languages it is very important to translate their audio for further analysis.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Azure Text Analytics API- Analyzing the transcription, determining the sentiments from the audio will be done with the help of this API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Azure Analysis Services- These Services will be used to maintain some ML models on the data we got from audio calls thus resulting in creating more insightful decisions.</a:t>
            </a:r>
            <a:br>
              <a:rPr lang="en-US" sz="1400" dirty="0"/>
            </a:b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36029" y="67266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planning to create a solution on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Streamlit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dashboard which will be making API calls to AZURE based framework for transcription, sentiments and further decision main process.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Interactive Dashboard will display results in form of sentiments score, most common grievance or topic of calls, frequency of calling, region along with various KPIs.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36029" y="72981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à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anose="05000000000000000000" pitchFamily="2" charset="2"/>
              </a:rPr>
              <a:t>Sentimental Analysis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à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anose="05000000000000000000" pitchFamily="2" charset="2"/>
              </a:rPr>
              <a:t>Automatic Detection context/subject of call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à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anose="05000000000000000000" pitchFamily="2" charset="2"/>
              </a:rPr>
              <a:t>Automatic Report/log generation of all calls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à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anose="05000000000000000000" pitchFamily="2" charset="2"/>
              </a:rPr>
              <a:t>Interactive UI to filter out the results of ML Model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à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anose="05000000000000000000" pitchFamily="2" charset="2"/>
              </a:rPr>
              <a:t>Converting audio to transc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anose="05000000000000000000" pitchFamily="2" charset="2"/>
              </a:rPr>
              <a:t>ripts in searchable format.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Devesh Chaudhary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Lato Black</vt:lpstr>
      <vt:lpstr>Wingdings</vt:lpstr>
      <vt:lpstr>Trebuchet MS</vt:lpstr>
      <vt:lpstr>Arial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Azure tools or resources</vt:lpstr>
      <vt:lpstr>Any Supporting Functional Documents</vt:lpstr>
      <vt:lpstr>Key Differentiators &amp; Adoption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>Devesh Chaudhary</dc:creator>
  <cp:lastModifiedBy>devesh.x@outlook.com</cp:lastModifiedBy>
  <cp:revision>1</cp:revision>
  <dcterms:modified xsi:type="dcterms:W3CDTF">2022-09-20T17:48:11Z</dcterms:modified>
</cp:coreProperties>
</file>