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0"/>
  </p:notesMasterIdLst>
  <p:sldIdLst>
    <p:sldId id="256" r:id="rId3"/>
    <p:sldId id="257" r:id="rId4"/>
    <p:sldId id="258" r:id="rId5"/>
    <p:sldId id="261" r:id="rId6"/>
    <p:sldId id="259" r:id="rId7"/>
    <p:sldId id="260" r:id="rId8"/>
    <p:sldId id="264"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
      <p:font typeface="Century Schoolbook" panose="02040604050505020304" pitchFamily="18" charset="0"/>
      <p:regular r:id="rId17"/>
      <p:bold r:id="rId18"/>
      <p:italic r:id="rId19"/>
      <p:boldItalic r:id="rId20"/>
    </p:embeddedFont>
    <p:embeddedFont>
      <p:font typeface="Lato" panose="020F0502020204030203" pitchFamily="34" charset="0"/>
      <p:regular r:id="rId21"/>
      <p:bold r:id="rId22"/>
      <p:italic r:id="rId23"/>
      <p:boldItalic r:id="rId24"/>
    </p:embeddedFont>
    <p:embeddedFont>
      <p:font typeface="Lato" panose="020F0502020204030203" pitchFamily="34" charset="0"/>
      <p:regular r:id="rId21"/>
      <p:bold r:id="rId22"/>
      <p:italic r:id="rId23"/>
      <p:boldItalic r:id="rId24"/>
    </p:embeddedFont>
    <p:embeddedFont>
      <p:font typeface="Segoe UI" panose="020B0502040204020203"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0q+yzGXkod+LpCiCEtX3xCkK6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756000" y="5145120"/>
            <a:ext cx="6043320" cy="42051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solidFill>
                <a:srgbClr val="000000"/>
              </a:solidFill>
              <a:latin typeface="Arial"/>
              <a:ea typeface="Arial"/>
              <a:cs typeface="Arial"/>
              <a:sym typeface="Arial"/>
            </a:endParaRPr>
          </a:p>
        </p:txBody>
      </p:sp>
      <p:sp>
        <p:nvSpPr>
          <p:cNvPr id="136" name="Google Shape;136;p1:notes"/>
          <p:cNvSpPr/>
          <p:nvPr/>
        </p:nvSpPr>
        <p:spPr>
          <a:xfrm>
            <a:off x="4282200" y="10155240"/>
            <a:ext cx="3271320" cy="53172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6a841be86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126a841be86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22"/>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body" idx="1"/>
          </p:nvPr>
        </p:nvSpPr>
        <p:spPr>
          <a:xfrm>
            <a:off x="609562" y="160451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6" name="Google Shape;46;p22"/>
          <p:cNvSpPr txBox="1">
            <a:spLocks noGrp="1"/>
          </p:cNvSpPr>
          <p:nvPr>
            <p:ph type="body" idx="2"/>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0" name="Google Shape;50;p23"/>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1" name="Google Shape;51;p23"/>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2" name="Google Shape;52;p23"/>
          <p:cNvSpPr txBox="1">
            <a:spLocks noGrp="1"/>
          </p:cNvSpPr>
          <p:nvPr>
            <p:ph type="body" idx="4"/>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56" name="Google Shape;56;p24"/>
          <p:cNvSpPr txBox="1">
            <a:spLocks noGrp="1"/>
          </p:cNvSpPr>
          <p:nvPr>
            <p:ph type="body" idx="2"/>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pic>
        <p:nvPicPr>
          <p:cNvPr id="57" name="Google Shape;57;p24"/>
          <p:cNvPicPr preferRelativeResize="0"/>
          <p:nvPr/>
        </p:nvPicPr>
        <p:blipFill rotWithShape="1">
          <a:blip r:embed="rId2">
            <a:alphaModFix/>
          </a:blip>
          <a:srcRect/>
          <a:stretch/>
        </p:blipFill>
        <p:spPr>
          <a:xfrm>
            <a:off x="2772637" y="1604514"/>
            <a:ext cx="6645534" cy="3977158"/>
          </a:xfrm>
          <a:prstGeom prst="rect">
            <a:avLst/>
          </a:prstGeom>
          <a:noFill/>
          <a:ln>
            <a:noFill/>
          </a:ln>
        </p:spPr>
      </p:pic>
      <p:pic>
        <p:nvPicPr>
          <p:cNvPr id="58" name="Google Shape;58;p24"/>
          <p:cNvPicPr preferRelativeResize="0"/>
          <p:nvPr/>
        </p:nvPicPr>
        <p:blipFill rotWithShape="1">
          <a:blip r:embed="rId2">
            <a:alphaModFix/>
          </a:blip>
          <a:srcRect/>
          <a:stretch/>
        </p:blipFill>
        <p:spPr>
          <a:xfrm>
            <a:off x="2772637" y="1604514"/>
            <a:ext cx="6645534" cy="397715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9"/>
        <p:cNvGrpSpPr/>
        <p:nvPr/>
      </p:nvGrpSpPr>
      <p:grpSpPr>
        <a:xfrm>
          <a:off x="0" y="0"/>
          <a:ext cx="0" cy="0"/>
          <a:chOff x="0" y="0"/>
          <a:chExt cx="0" cy="0"/>
        </a:xfrm>
      </p:grpSpPr>
      <p:sp>
        <p:nvSpPr>
          <p:cNvPr id="70" name="Google Shape;70;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2" name="Google Shape;7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5"/>
        <p:cNvGrpSpPr/>
        <p:nvPr/>
      </p:nvGrpSpPr>
      <p:grpSpPr>
        <a:xfrm>
          <a:off x="0" y="0"/>
          <a:ext cx="0" cy="0"/>
          <a:chOff x="0" y="0"/>
          <a:chExt cx="0" cy="0"/>
        </a:xfrm>
      </p:grpSpPr>
      <p:sp>
        <p:nvSpPr>
          <p:cNvPr id="76" name="Google Shape;7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1"/>
        <p:cNvGrpSpPr/>
        <p:nvPr/>
      </p:nvGrpSpPr>
      <p:grpSpPr>
        <a:xfrm>
          <a:off x="0" y="0"/>
          <a:ext cx="0" cy="0"/>
          <a:chOff x="0" y="0"/>
          <a:chExt cx="0" cy="0"/>
        </a:xfrm>
      </p:grpSpPr>
      <p:sp>
        <p:nvSpPr>
          <p:cNvPr id="82" name="Google Shape;82;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4" name="Google Shape;8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4"/>
        <p:cNvGrpSpPr/>
        <p:nvPr/>
      </p:nvGrpSpPr>
      <p:grpSpPr>
        <a:xfrm>
          <a:off x="0" y="0"/>
          <a:ext cx="0" cy="0"/>
          <a:chOff x="0" y="0"/>
          <a:chExt cx="0" cy="0"/>
        </a:xfrm>
      </p:grpSpPr>
      <p:sp>
        <p:nvSpPr>
          <p:cNvPr id="95" name="Google Shape;95;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7" name="Google Shape;97;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14"/>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4"/>
          <p:cNvSpPr txBox="1">
            <a:spLocks noGrp="1"/>
          </p:cNvSpPr>
          <p:nvPr>
            <p:ph type="subTitle" idx="1"/>
          </p:nvPr>
        </p:nvSpPr>
        <p:spPr>
          <a:xfrm>
            <a:off x="609562" y="1604514"/>
            <a:ext cx="10972120" cy="3977158"/>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8"/>
        <p:cNvGrpSpPr/>
        <p:nvPr/>
      </p:nvGrpSpPr>
      <p:grpSpPr>
        <a:xfrm>
          <a:off x="0" y="0"/>
          <a:ext cx="0" cy="0"/>
          <a:chOff x="0" y="0"/>
          <a:chExt cx="0" cy="0"/>
        </a:xfrm>
      </p:grpSpPr>
      <p:sp>
        <p:nvSpPr>
          <p:cNvPr id="109" name="Google Shape;10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11" name="Google Shape;111;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2" name="Google Shape;1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5"/>
        <p:cNvGrpSpPr/>
        <p:nvPr/>
      </p:nvGrpSpPr>
      <p:grpSpPr>
        <a:xfrm>
          <a:off x="0" y="0"/>
          <a:ext cx="0" cy="0"/>
          <a:chOff x="0" y="0"/>
          <a:chExt cx="0" cy="0"/>
        </a:xfrm>
      </p:grpSpPr>
      <p:sp>
        <p:nvSpPr>
          <p:cNvPr id="116" name="Google Shape;116;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2"/>
          <p:cNvSpPr>
            <a:spLocks noGrp="1"/>
          </p:cNvSpPr>
          <p:nvPr>
            <p:ph type="pic" idx="2"/>
          </p:nvPr>
        </p:nvSpPr>
        <p:spPr>
          <a:xfrm>
            <a:off x="5183188" y="987425"/>
            <a:ext cx="6172200" cy="4873625"/>
          </a:xfrm>
          <a:prstGeom prst="rect">
            <a:avLst/>
          </a:prstGeom>
          <a:noFill/>
          <a:ln>
            <a:noFill/>
          </a:ln>
        </p:spPr>
      </p:sp>
      <p:sp>
        <p:nvSpPr>
          <p:cNvPr id="118" name="Google Shape;118;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9" name="Google Shape;11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2"/>
        <p:cNvGrpSpPr/>
        <p:nvPr/>
      </p:nvGrpSpPr>
      <p:grpSpPr>
        <a:xfrm>
          <a:off x="0" y="0"/>
          <a:ext cx="0" cy="0"/>
          <a:chOff x="0" y="0"/>
          <a:chExt cx="0" cy="0"/>
        </a:xfrm>
      </p:grpSpPr>
      <p:sp>
        <p:nvSpPr>
          <p:cNvPr id="123" name="Google Shape;12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8"/>
        <p:cNvGrpSpPr/>
        <p:nvPr/>
      </p:nvGrpSpPr>
      <p:grpSpPr>
        <a:xfrm>
          <a:off x="0" y="0"/>
          <a:ext cx="0" cy="0"/>
          <a:chOff x="0" y="0"/>
          <a:chExt cx="0" cy="0"/>
        </a:xfrm>
      </p:grpSpPr>
      <p:sp>
        <p:nvSpPr>
          <p:cNvPr id="129" name="Google Shape;129;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23" name="Google Shape;23;p16"/>
          <p:cNvSpPr txBox="1">
            <a:spLocks noGrp="1"/>
          </p:cNvSpPr>
          <p:nvPr>
            <p:ph type="body" idx="2"/>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18"/>
          <p:cNvSpPr txBox="1">
            <a:spLocks noGrp="1"/>
          </p:cNvSpPr>
          <p:nvPr>
            <p:ph type="subTitle" idx="1"/>
          </p:nvPr>
        </p:nvSpPr>
        <p:spPr>
          <a:xfrm>
            <a:off x="609562" y="273352"/>
            <a:ext cx="10972120" cy="5307340"/>
          </a:xfrm>
          <a:prstGeom prst="rect">
            <a:avLst/>
          </a:prstGeom>
          <a:noFill/>
          <a:ln>
            <a:noFill/>
          </a:ln>
        </p:spPr>
        <p:txBody>
          <a:bodyPr spcFirstLastPara="1" wrap="square" lIns="0" tIns="0" rIns="0" bIns="0" anchor="ctr" anchorCtr="0">
            <a:noAutofit/>
          </a:bodyPr>
          <a:lstStyle>
            <a:lvl1pPr lvl="0" algn="l">
              <a:lnSpc>
                <a:spcPct val="90000"/>
              </a:lnSpc>
              <a:spcBef>
                <a:spcPts val="907"/>
              </a:spcBef>
              <a:spcAft>
                <a:spcPts val="0"/>
              </a:spcAft>
              <a:buSzPts val="810"/>
              <a:buChar char="●"/>
              <a:defRPr/>
            </a:lvl1pPr>
            <a:lvl2pPr lvl="1" algn="l">
              <a:lnSpc>
                <a:spcPct val="90000"/>
              </a:lnSpc>
              <a:spcBef>
                <a:spcPts val="454"/>
              </a:spcBef>
              <a:spcAft>
                <a:spcPts val="0"/>
              </a:spcAft>
              <a:buClr>
                <a:schemeClr val="dk1"/>
              </a:buClr>
              <a:buSzPts val="1800"/>
              <a:buChar char="•"/>
              <a:defRPr/>
            </a:lvl2pPr>
            <a:lvl3pPr lvl="2" algn="l">
              <a:lnSpc>
                <a:spcPct val="90000"/>
              </a:lnSpc>
              <a:spcBef>
                <a:spcPts val="454"/>
              </a:spcBef>
              <a:spcAft>
                <a:spcPts val="0"/>
              </a:spcAft>
              <a:buClr>
                <a:schemeClr val="dk1"/>
              </a:buClr>
              <a:buSzPts val="1800"/>
              <a:buChar char="•"/>
              <a:defRPr/>
            </a:lvl3pPr>
            <a:lvl4pPr lvl="3" algn="l">
              <a:lnSpc>
                <a:spcPct val="90000"/>
              </a:lnSpc>
              <a:spcBef>
                <a:spcPts val="454"/>
              </a:spcBef>
              <a:spcAft>
                <a:spcPts val="0"/>
              </a:spcAft>
              <a:buClr>
                <a:schemeClr val="dk1"/>
              </a:buClr>
              <a:buSzPts val="1800"/>
              <a:buChar char="•"/>
              <a:defRPr/>
            </a:lvl4pPr>
            <a:lvl5pPr lvl="4" algn="l">
              <a:lnSpc>
                <a:spcPct val="90000"/>
              </a:lnSpc>
              <a:spcBef>
                <a:spcPts val="454"/>
              </a:spcBef>
              <a:spcAft>
                <a:spcPts val="0"/>
              </a:spcAft>
              <a:buClr>
                <a:schemeClr val="dk1"/>
              </a:buClr>
              <a:buSzPts val="1800"/>
              <a:buChar char="•"/>
              <a:defRPr/>
            </a:lvl5pPr>
            <a:lvl6pPr lvl="5" algn="l">
              <a:lnSpc>
                <a:spcPct val="90000"/>
              </a:lnSpc>
              <a:spcBef>
                <a:spcPts val="454"/>
              </a:spcBef>
              <a:spcAft>
                <a:spcPts val="0"/>
              </a:spcAft>
              <a:buClr>
                <a:schemeClr val="dk1"/>
              </a:buClr>
              <a:buSzPts val="1800"/>
              <a:buChar char="•"/>
              <a:defRPr/>
            </a:lvl6pPr>
            <a:lvl7pPr lvl="6" algn="l">
              <a:lnSpc>
                <a:spcPct val="90000"/>
              </a:lnSpc>
              <a:spcBef>
                <a:spcPts val="454"/>
              </a:spcBef>
              <a:spcAft>
                <a:spcPts val="0"/>
              </a:spcAft>
              <a:buClr>
                <a:schemeClr val="dk1"/>
              </a:buClr>
              <a:buSzPts val="1800"/>
              <a:buChar char="•"/>
              <a:defRPr/>
            </a:lvl7pPr>
            <a:lvl8pPr lvl="7" algn="l">
              <a:lnSpc>
                <a:spcPct val="90000"/>
              </a:lnSpc>
              <a:spcBef>
                <a:spcPts val="454"/>
              </a:spcBef>
              <a:spcAft>
                <a:spcPts val="0"/>
              </a:spcAft>
              <a:buClr>
                <a:schemeClr val="dk1"/>
              </a:buClr>
              <a:buSzPts val="1800"/>
              <a:buChar char="•"/>
              <a:defRPr/>
            </a:lvl8pPr>
            <a:lvl9pPr lvl="8"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1" name="Google Shape;31;p19"/>
          <p:cNvSpPr txBox="1">
            <a:spLocks noGrp="1"/>
          </p:cNvSpPr>
          <p:nvPr>
            <p:ph type="body" idx="2"/>
          </p:nvPr>
        </p:nvSpPr>
        <p:spPr>
          <a:xfrm>
            <a:off x="609562"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2" name="Google Shape;32;p19"/>
          <p:cNvSpPr txBox="1">
            <a:spLocks noGrp="1"/>
          </p:cNvSpPr>
          <p:nvPr>
            <p:ph type="body" idx="3"/>
          </p:nvPr>
        </p:nvSpPr>
        <p:spPr>
          <a:xfrm>
            <a:off x="6231903"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609562" y="1604514"/>
            <a:ext cx="5354133" cy="397715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37" name="Google Shape;37;p20"/>
          <p:cNvSpPr txBox="1">
            <a:spLocks noGrp="1"/>
          </p:cNvSpPr>
          <p:nvPr>
            <p:ph type="body" idx="3"/>
          </p:nvPr>
        </p:nvSpPr>
        <p:spPr>
          <a:xfrm>
            <a:off x="6231903" y="368192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21"/>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body" idx="1"/>
          </p:nvPr>
        </p:nvSpPr>
        <p:spPr>
          <a:xfrm>
            <a:off x="609562"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1" name="Google Shape;41;p21"/>
          <p:cNvSpPr txBox="1">
            <a:spLocks noGrp="1"/>
          </p:cNvSpPr>
          <p:nvPr>
            <p:ph type="body" idx="2"/>
          </p:nvPr>
        </p:nvSpPr>
        <p:spPr>
          <a:xfrm>
            <a:off x="6231903" y="1604515"/>
            <a:ext cx="5354133"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
        <p:nvSpPr>
          <p:cNvPr id="42" name="Google Shape;42;p21"/>
          <p:cNvSpPr txBox="1">
            <a:spLocks noGrp="1"/>
          </p:cNvSpPr>
          <p:nvPr>
            <p:ph type="body" idx="3"/>
          </p:nvPr>
        </p:nvSpPr>
        <p:spPr>
          <a:xfrm>
            <a:off x="609562" y="3681925"/>
            <a:ext cx="10972120" cy="1896808"/>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907"/>
              </a:spcBef>
              <a:spcAft>
                <a:spcPts val="0"/>
              </a:spcAft>
              <a:buSzPts val="810"/>
              <a:buChar char="●"/>
              <a:defRPr/>
            </a:lvl1pPr>
            <a:lvl2pPr marL="914400" lvl="1" indent="-342900" algn="l">
              <a:lnSpc>
                <a:spcPct val="90000"/>
              </a:lnSpc>
              <a:spcBef>
                <a:spcPts val="454"/>
              </a:spcBef>
              <a:spcAft>
                <a:spcPts val="0"/>
              </a:spcAft>
              <a:buClr>
                <a:schemeClr val="dk1"/>
              </a:buClr>
              <a:buSzPts val="1800"/>
              <a:buChar char="•"/>
              <a:defRPr/>
            </a:lvl2pPr>
            <a:lvl3pPr marL="1371600" lvl="2" indent="-342900" algn="l">
              <a:lnSpc>
                <a:spcPct val="90000"/>
              </a:lnSpc>
              <a:spcBef>
                <a:spcPts val="454"/>
              </a:spcBef>
              <a:spcAft>
                <a:spcPts val="0"/>
              </a:spcAft>
              <a:buClr>
                <a:schemeClr val="dk1"/>
              </a:buClr>
              <a:buSzPts val="1800"/>
              <a:buChar char="•"/>
              <a:defRPr/>
            </a:lvl3pPr>
            <a:lvl4pPr marL="1828800" lvl="3" indent="-342900" algn="l">
              <a:lnSpc>
                <a:spcPct val="90000"/>
              </a:lnSpc>
              <a:spcBef>
                <a:spcPts val="454"/>
              </a:spcBef>
              <a:spcAft>
                <a:spcPts val="0"/>
              </a:spcAft>
              <a:buClr>
                <a:schemeClr val="dk1"/>
              </a:buClr>
              <a:buSzPts val="1800"/>
              <a:buChar char="•"/>
              <a:defRPr/>
            </a:lvl4pPr>
            <a:lvl5pPr marL="2286000" lvl="4" indent="-342900" algn="l">
              <a:lnSpc>
                <a:spcPct val="90000"/>
              </a:lnSpc>
              <a:spcBef>
                <a:spcPts val="454"/>
              </a:spcBef>
              <a:spcAft>
                <a:spcPts val="0"/>
              </a:spcAft>
              <a:buClr>
                <a:schemeClr val="dk1"/>
              </a:buClr>
              <a:buSzPts val="1800"/>
              <a:buChar char="•"/>
              <a:defRPr/>
            </a:lvl5pPr>
            <a:lvl6pPr marL="2743200" lvl="5" indent="-342900" algn="l">
              <a:lnSpc>
                <a:spcPct val="90000"/>
              </a:lnSpc>
              <a:spcBef>
                <a:spcPts val="454"/>
              </a:spcBef>
              <a:spcAft>
                <a:spcPts val="0"/>
              </a:spcAft>
              <a:buClr>
                <a:schemeClr val="dk1"/>
              </a:buClr>
              <a:buSzPts val="1800"/>
              <a:buChar char="•"/>
              <a:defRPr/>
            </a:lvl6pPr>
            <a:lvl7pPr marL="3200400" lvl="6" indent="-342900" algn="l">
              <a:lnSpc>
                <a:spcPct val="90000"/>
              </a:lnSpc>
              <a:spcBef>
                <a:spcPts val="454"/>
              </a:spcBef>
              <a:spcAft>
                <a:spcPts val="0"/>
              </a:spcAft>
              <a:buClr>
                <a:schemeClr val="dk1"/>
              </a:buClr>
              <a:buSzPts val="1800"/>
              <a:buChar char="•"/>
              <a:defRPr/>
            </a:lvl7pPr>
            <a:lvl8pPr marL="3657600" lvl="7" indent="-342900" algn="l">
              <a:lnSpc>
                <a:spcPct val="90000"/>
              </a:lnSpc>
              <a:spcBef>
                <a:spcPts val="454"/>
              </a:spcBef>
              <a:spcAft>
                <a:spcPts val="0"/>
              </a:spcAft>
              <a:buClr>
                <a:schemeClr val="dk1"/>
              </a:buClr>
              <a:buSzPts val="1800"/>
              <a:buChar char="•"/>
              <a:defRPr/>
            </a:lvl8pPr>
            <a:lvl9pPr marL="4114800" lvl="8" indent="-342900" algn="l">
              <a:lnSpc>
                <a:spcPct val="90000"/>
              </a:lnSpc>
              <a:spcBef>
                <a:spcPts val="454"/>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0"/>
          <p:cNvPicPr preferRelativeResize="0"/>
          <p:nvPr/>
        </p:nvPicPr>
        <p:blipFill rotWithShape="1">
          <a:blip r:embed="rId14">
            <a:alphaModFix/>
          </a:blip>
          <a:srcRect/>
          <a:stretch/>
        </p:blipFill>
        <p:spPr>
          <a:xfrm>
            <a:off x="435" y="0"/>
            <a:ext cx="12186455" cy="6853723"/>
          </a:xfrm>
          <a:prstGeom prst="rect">
            <a:avLst/>
          </a:prstGeom>
          <a:noFill/>
          <a:ln>
            <a:noFill/>
          </a:ln>
        </p:spPr>
      </p:pic>
      <p:sp>
        <p:nvSpPr>
          <p:cNvPr id="11" name="Google Shape;11;p10"/>
          <p:cNvSpPr txBox="1">
            <a:spLocks noGrp="1"/>
          </p:cNvSpPr>
          <p:nvPr>
            <p:ph type="title"/>
          </p:nvPr>
        </p:nvSpPr>
        <p:spPr>
          <a:xfrm>
            <a:off x="609562" y="273352"/>
            <a:ext cx="10972120" cy="1144682"/>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992"/>
              <a:buFont typeface="Arial"/>
              <a:buNone/>
              <a:defRPr sz="3991"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0"/>
          <p:cNvSpPr txBox="1">
            <a:spLocks noGrp="1"/>
          </p:cNvSpPr>
          <p:nvPr>
            <p:ph type="body" idx="1"/>
          </p:nvPr>
        </p:nvSpPr>
        <p:spPr>
          <a:xfrm>
            <a:off x="609562" y="1604514"/>
            <a:ext cx="10972120" cy="3977158"/>
          </a:xfrm>
          <a:prstGeom prst="rect">
            <a:avLst/>
          </a:prstGeom>
          <a:noFill/>
          <a:ln>
            <a:noFill/>
          </a:ln>
        </p:spPr>
        <p:txBody>
          <a:bodyPr spcFirstLastPara="1" wrap="square" lIns="0" tIns="0" rIns="0" bIns="0" anchor="t" anchorCtr="0">
            <a:noAutofit/>
          </a:bodyPr>
          <a:lstStyle>
            <a:lvl1pPr marL="457200" marR="0" lvl="0" indent="-301180" algn="l" rtl="0">
              <a:lnSpc>
                <a:spcPct val="90000"/>
              </a:lnSpc>
              <a:spcBef>
                <a:spcPts val="907"/>
              </a:spcBef>
              <a:spcAft>
                <a:spcPts val="0"/>
              </a:spcAft>
              <a:buClr>
                <a:srgbClr val="000000"/>
              </a:buClr>
              <a:buSzPts val="1143"/>
              <a:buFont typeface="Noto Sans Symbols"/>
              <a:buChar char="●"/>
              <a:defRPr sz="2540" b="0" i="0" u="none" strike="noStrike" cap="none">
                <a:solidFill>
                  <a:schemeClr val="dk1"/>
                </a:solidFill>
                <a:latin typeface="Arial"/>
                <a:ea typeface="Arial"/>
                <a:cs typeface="Arial"/>
                <a:sym typeface="Arial"/>
              </a:defRPr>
            </a:lvl1pPr>
            <a:lvl2pPr marL="914400" marR="0" lvl="1" indent="-366839" algn="l" rtl="0">
              <a:lnSpc>
                <a:spcPct val="90000"/>
              </a:lnSpc>
              <a:spcBef>
                <a:spcPts val="454"/>
              </a:spcBef>
              <a:spcAft>
                <a:spcPts val="0"/>
              </a:spcAft>
              <a:buClr>
                <a:schemeClr val="dk1"/>
              </a:buClr>
              <a:buSzPts val="2177"/>
              <a:buFont typeface="Arial"/>
              <a:buChar char="•"/>
              <a:defRPr sz="2177" b="0" i="0" u="none" strike="noStrike" cap="none">
                <a:solidFill>
                  <a:schemeClr val="dk1"/>
                </a:solidFill>
                <a:latin typeface="Arial"/>
                <a:ea typeface="Arial"/>
                <a:cs typeface="Arial"/>
                <a:sym typeface="Arial"/>
              </a:defRPr>
            </a:lvl2pPr>
            <a:lvl3pPr marL="1371600" marR="0" lvl="2" indent="-343789" algn="l" rtl="0">
              <a:lnSpc>
                <a:spcPct val="90000"/>
              </a:lnSpc>
              <a:spcBef>
                <a:spcPts val="454"/>
              </a:spcBef>
              <a:spcAft>
                <a:spcPts val="0"/>
              </a:spcAft>
              <a:buClr>
                <a:schemeClr val="dk1"/>
              </a:buClr>
              <a:buSzPts val="1814"/>
              <a:buFont typeface="Arial"/>
              <a:buChar char="•"/>
              <a:defRPr sz="1814" b="0" i="0" u="none" strike="noStrike" cap="none">
                <a:solidFill>
                  <a:schemeClr val="dk1"/>
                </a:solidFill>
                <a:latin typeface="Arial"/>
                <a:ea typeface="Arial"/>
                <a:cs typeface="Arial"/>
                <a:sym typeface="Arial"/>
              </a:defRPr>
            </a:lvl3pPr>
            <a:lvl4pPr marL="1828800" marR="0" lvl="3"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4pPr>
            <a:lvl5pPr marL="2286000" marR="0" lvl="4"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5pPr>
            <a:lvl6pPr marL="2743200" marR="0" lvl="5"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6pPr>
            <a:lvl7pPr marL="3200400" marR="0" lvl="6"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7pPr>
            <a:lvl8pPr marL="3657600" marR="0" lvl="7"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8pPr>
            <a:lvl9pPr marL="4114800" marR="0" lvl="8" indent="-332295" algn="l" rtl="0">
              <a:lnSpc>
                <a:spcPct val="90000"/>
              </a:lnSpc>
              <a:spcBef>
                <a:spcPts val="454"/>
              </a:spcBef>
              <a:spcAft>
                <a:spcPts val="0"/>
              </a:spcAft>
              <a:buClr>
                <a:schemeClr val="dk1"/>
              </a:buClr>
              <a:buSzPts val="1633"/>
              <a:buFont typeface="Arial"/>
              <a:buChar char="•"/>
              <a:defRPr sz="1633"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hyperlink" Target="mailto:devesh.xin@gmail.com"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p:nvPr/>
        </p:nvSpPr>
        <p:spPr>
          <a:xfrm>
            <a:off x="2698575" y="942853"/>
            <a:ext cx="6786773" cy="4963119"/>
          </a:xfrm>
          <a:custGeom>
            <a:avLst/>
            <a:gdLst/>
            <a:ahLst/>
            <a:cxnLst/>
            <a:rect l="l" t="t" r="r" b="b"/>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40" name="Google Shape;140;p1"/>
          <p:cNvSpPr/>
          <p:nvPr/>
        </p:nvSpPr>
        <p:spPr>
          <a:xfrm>
            <a:off x="1521561" y="117571"/>
            <a:ext cx="3971606" cy="513392"/>
          </a:xfrm>
          <a:custGeom>
            <a:avLst/>
            <a:gdLst/>
            <a:ahLst/>
            <a:cxnLst/>
            <a:rect l="l" t="t" r="r" b="b"/>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41" name="Google Shape;141;p1"/>
          <p:cNvSpPr/>
          <p:nvPr/>
        </p:nvSpPr>
        <p:spPr>
          <a:xfrm>
            <a:off x="1521561" y="314176"/>
            <a:ext cx="6767504" cy="543438"/>
          </a:xfrm>
          <a:custGeom>
            <a:avLst/>
            <a:gdLst/>
            <a:ahLst/>
            <a:cxnLst/>
            <a:rect l="l" t="t" r="r" b="b"/>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42" name="Google Shape;142;p1"/>
          <p:cNvSpPr/>
          <p:nvPr/>
        </p:nvSpPr>
        <p:spPr>
          <a:xfrm>
            <a:off x="8293311" y="205096"/>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5423931" y="523191"/>
            <a:ext cx="143044" cy="192032"/>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7806372" y="6567308"/>
            <a:ext cx="2851418" cy="181255"/>
          </a:xfrm>
          <a:custGeom>
            <a:avLst/>
            <a:gdLst/>
            <a:ahLst/>
            <a:cxnLst/>
            <a:rect l="l" t="t" r="r" b="b"/>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45" name="Google Shape;145;p1"/>
          <p:cNvSpPr/>
          <p:nvPr/>
        </p:nvSpPr>
        <p:spPr>
          <a:xfrm>
            <a:off x="5129677" y="5752477"/>
            <a:ext cx="5528112" cy="646639"/>
          </a:xfrm>
          <a:custGeom>
            <a:avLst/>
            <a:gdLst/>
            <a:ahLst/>
            <a:cxnLst/>
            <a:rect l="l" t="t" r="r" b="b"/>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46" name="Google Shape;146;p1"/>
          <p:cNvSpPr/>
          <p:nvPr/>
        </p:nvSpPr>
        <p:spPr>
          <a:xfrm>
            <a:off x="4962139" y="62854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7718847" y="6470965"/>
            <a:ext cx="159374" cy="213913"/>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2045701" y="1913747"/>
            <a:ext cx="8224500" cy="36111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29"/>
              <a:buFont typeface="Arial"/>
              <a:buNone/>
            </a:pPr>
            <a:r>
              <a:rPr lang="en-US" sz="3629" b="1" dirty="0">
                <a:solidFill>
                  <a:srgbClr val="FFFFFF"/>
                </a:solidFill>
                <a:latin typeface="Century Schoolbook"/>
                <a:ea typeface="Century Schoolbook"/>
                <a:cs typeface="Century Schoolbook"/>
                <a:sym typeface="Century Schoolbook"/>
              </a:rPr>
              <a:t>Identification &amp; Optical character recognition (OCR) for Structured Documents</a:t>
            </a:r>
            <a:r>
              <a:rPr lang="en-US" sz="3629" b="1" i="0" u="none" strike="noStrike" cap="none" dirty="0">
                <a:solidFill>
                  <a:srgbClr val="FFFFFF"/>
                </a:solidFill>
                <a:latin typeface="Century Schoolbook"/>
                <a:ea typeface="Century Schoolbook"/>
                <a:cs typeface="Century Schoolbook"/>
                <a:sym typeface="Century Schoolbook"/>
              </a:rPr>
              <a:t> - SBI</a:t>
            </a:r>
            <a:endParaRPr sz="3629" b="1" i="0" u="none" strike="noStrike" cap="none" dirty="0">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endParaRPr sz="3629" b="1" i="0" u="none" strike="noStrike" cap="none" dirty="0">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r>
              <a:rPr lang="en-US" sz="3629" b="1" i="0" u="none" strike="noStrike" cap="none" dirty="0">
                <a:solidFill>
                  <a:srgbClr val="FFFFFF"/>
                </a:solidFill>
                <a:latin typeface="Century Schoolbook"/>
                <a:ea typeface="Century Schoolbook"/>
                <a:cs typeface="Century Schoolbook"/>
                <a:sym typeface="Century Schoolbook"/>
              </a:rPr>
              <a:t>Powered By - Microsoft Corporation Pvt Ltd.</a:t>
            </a:r>
          </a:p>
          <a:p>
            <a:pPr marL="0" marR="0" lvl="0" indent="0" algn="ctr" rtl="0">
              <a:lnSpc>
                <a:spcPct val="100000"/>
              </a:lnSpc>
              <a:spcBef>
                <a:spcPts val="0"/>
              </a:spcBef>
              <a:spcAft>
                <a:spcPts val="0"/>
              </a:spcAft>
              <a:buClr>
                <a:srgbClr val="000000"/>
              </a:buClr>
              <a:buSzPts val="3629"/>
              <a:buFont typeface="Arial"/>
              <a:buNone/>
            </a:pPr>
            <a:endParaRPr lang="en-US" sz="3629" b="1" dirty="0">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3629"/>
              <a:buFont typeface="Arial"/>
              <a:buNone/>
            </a:pPr>
            <a:r>
              <a:rPr lang="en-US" sz="3629" b="1" i="0" u="none" strike="noStrike" cap="none" dirty="0">
                <a:solidFill>
                  <a:srgbClr val="FFFFFF"/>
                </a:solidFill>
                <a:latin typeface="Century Schoolbook"/>
                <a:ea typeface="Century Schoolbook"/>
                <a:cs typeface="Century Schoolbook"/>
                <a:sym typeface="Century Schoolbook"/>
              </a:rPr>
              <a:t>TEAM- DEVESH</a:t>
            </a:r>
            <a:endParaRPr sz="3629" b="1" i="0" u="none" strike="noStrike" cap="none" dirty="0">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2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p:nvPr/>
        </p:nvSpPr>
        <p:spPr>
          <a:xfrm>
            <a:off x="838986" y="328903"/>
            <a:ext cx="10397765" cy="538374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4" name="Google Shape;154;p2"/>
          <p:cNvSpPr/>
          <p:nvPr/>
        </p:nvSpPr>
        <p:spPr>
          <a:xfrm>
            <a:off x="1067002" y="480659"/>
            <a:ext cx="7045500" cy="664698"/>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3266"/>
              <a:buFont typeface="Arial"/>
              <a:buNone/>
            </a:pPr>
            <a:r>
              <a:rPr lang="en-US" sz="3266" b="1" i="0" u="none" strike="noStrike" cap="none" dirty="0">
                <a:solidFill>
                  <a:schemeClr val="lt1"/>
                </a:solidFill>
                <a:latin typeface="Arial"/>
                <a:ea typeface="Arial"/>
                <a:cs typeface="Arial"/>
                <a:sym typeface="Arial"/>
              </a:rPr>
              <a:t>Problem Being Solved</a:t>
            </a:r>
            <a:endParaRPr sz="1633" b="0" i="0" u="none" strike="noStrike" cap="none" dirty="0">
              <a:solidFill>
                <a:schemeClr val="lt1"/>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pic>
        <p:nvPicPr>
          <p:cNvPr id="155" name="Google Shape;155;p2"/>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5" name="Google Shape;154;p2">
            <a:extLst>
              <a:ext uri="{FF2B5EF4-FFF2-40B4-BE49-F238E27FC236}">
                <a16:creationId xmlns:a16="http://schemas.microsoft.com/office/drawing/2014/main" id="{05207BEF-3F5B-FB1E-E4A5-9AE11A3F90A5}"/>
              </a:ext>
            </a:extLst>
          </p:cNvPr>
          <p:cNvSpPr/>
          <p:nvPr/>
        </p:nvSpPr>
        <p:spPr>
          <a:xfrm>
            <a:off x="1067002" y="1113291"/>
            <a:ext cx="9736116" cy="4052598"/>
          </a:xfrm>
          <a:prstGeom prst="rect">
            <a:avLst/>
          </a:prstGeom>
          <a:noFill/>
          <a:ln>
            <a:noFill/>
          </a:ln>
        </p:spPr>
        <p:txBody>
          <a:bodyPr spcFirstLastPara="1" wrap="square" lIns="81625" tIns="40800" rIns="81625" bIns="40800" anchor="t" anchorCtr="0">
            <a:noAutofit/>
          </a:bodyPr>
          <a:lstStyle/>
          <a:p>
            <a:pPr marL="0" marR="0" lvl="0" indent="0" algn="ctr" rtl="0">
              <a:lnSpc>
                <a:spcPct val="54000"/>
              </a:lnSpc>
              <a:spcBef>
                <a:spcPts val="0"/>
              </a:spcBef>
              <a:spcAft>
                <a:spcPts val="0"/>
              </a:spcAft>
              <a:buClr>
                <a:srgbClr val="000000"/>
              </a:buClr>
              <a:buSzPts val="1633"/>
              <a:buFont typeface="Arial"/>
              <a:buNone/>
            </a:pPr>
            <a:endParaRPr lang="en-US" sz="2400" dirty="0">
              <a:latin typeface="lato" panose="020F0502020204030203" pitchFamily="34" charset="0"/>
            </a:endParaRPr>
          </a:p>
          <a:p>
            <a:pPr marL="0" marR="0" lvl="0" indent="0" rtl="0">
              <a:spcBef>
                <a:spcPts val="0"/>
              </a:spcBef>
              <a:spcAft>
                <a:spcPts val="0"/>
              </a:spcAft>
              <a:buClr>
                <a:srgbClr val="000000"/>
              </a:buClr>
              <a:buSzPts val="1633"/>
              <a:buFont typeface="Arial"/>
              <a:buNone/>
            </a:pPr>
            <a:r>
              <a:rPr lang="en-US" sz="2400" b="0" i="0" dirty="0">
                <a:solidFill>
                  <a:schemeClr val="bg1"/>
                </a:solidFill>
                <a:effectLst/>
                <a:latin typeface="Calibri Light" panose="020F0302020204030204" pitchFamily="34" charset="0"/>
                <a:cs typeface="Calibri Light" panose="020F0302020204030204" pitchFamily="34" charset="0"/>
              </a:rPr>
              <a:t>Officially Valid Documents –such as Aadhaar card, Driving License, Voter Identity card, PAN card and other application forms which are a part of daily official operations are stored as images/</a:t>
            </a:r>
            <a:r>
              <a:rPr lang="en-US" sz="2400" dirty="0">
                <a:solidFill>
                  <a:schemeClr val="bg1"/>
                </a:solidFill>
                <a:latin typeface="Calibri Light" panose="020F0302020204030204" pitchFamily="34" charset="0"/>
                <a:cs typeface="Calibri Light" panose="020F0302020204030204" pitchFamily="34" charset="0"/>
              </a:rPr>
              <a:t>PDF.</a:t>
            </a:r>
          </a:p>
          <a:p>
            <a:pPr marL="0" marR="0" lvl="0" indent="0" rtl="0">
              <a:spcBef>
                <a:spcPts val="0"/>
              </a:spcBef>
              <a:spcAft>
                <a:spcPts val="0"/>
              </a:spcAft>
              <a:buClr>
                <a:srgbClr val="000000"/>
              </a:buClr>
              <a:buSzPts val="1633"/>
              <a:buFont typeface="Arial"/>
              <a:buNone/>
            </a:pPr>
            <a:endParaRPr lang="en-US" sz="2400" dirty="0">
              <a:solidFill>
                <a:schemeClr val="bg1"/>
              </a:solidFill>
              <a:latin typeface="Calibri Light" panose="020F0302020204030204" pitchFamily="34" charset="0"/>
              <a:cs typeface="Calibri Light" panose="020F0302020204030204" pitchFamily="34" charset="0"/>
            </a:endParaRPr>
          </a:p>
          <a:p>
            <a:pPr marL="0" marR="0" lvl="0" indent="0" rtl="0">
              <a:spcBef>
                <a:spcPts val="0"/>
              </a:spcBef>
              <a:spcAft>
                <a:spcPts val="0"/>
              </a:spcAft>
              <a:buClr>
                <a:srgbClr val="000000"/>
              </a:buClr>
              <a:buSzPts val="1633"/>
              <a:buFont typeface="Arial"/>
              <a:buNone/>
            </a:pPr>
            <a:r>
              <a:rPr lang="en-US" sz="2400" b="0" i="0" dirty="0">
                <a:solidFill>
                  <a:schemeClr val="bg1"/>
                </a:solidFill>
                <a:effectLst/>
                <a:latin typeface="Calibri Light" panose="020F0302020204030204" pitchFamily="34" charset="0"/>
                <a:cs typeface="Calibri Light" panose="020F0302020204030204" pitchFamily="34" charset="0"/>
              </a:rPr>
              <a:t>For this kind of documents (structured or unstructured), OCR needs to be performed for direct obtention of data from the document, suitable tagging as well as to make the content searchable. This helps in customer onboarding as well as customer relationship enhancement during the lifecycle of any deposit or loan account / service.</a:t>
            </a:r>
            <a:endParaRPr sz="2400" b="0" i="0" u="none" strike="noStrike" cap="none" dirty="0">
              <a:solidFill>
                <a:schemeClr val="bg1"/>
              </a:solidFill>
              <a:latin typeface="Calibri Light" panose="020F0302020204030204" pitchFamily="34" charset="0"/>
              <a:cs typeface="Calibri Light" panose="020F0302020204030204" pitchFamily="34"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p:nvPr/>
        </p:nvSpPr>
        <p:spPr>
          <a:xfrm>
            <a:off x="593890" y="169682"/>
            <a:ext cx="9910572" cy="5510145"/>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61" name="Google Shape;161;p3"/>
          <p:cNvSpPr/>
          <p:nvPr/>
        </p:nvSpPr>
        <p:spPr>
          <a:xfrm>
            <a:off x="760911" y="243556"/>
            <a:ext cx="7045500" cy="56714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IN" sz="3000" b="1" i="0" u="none" strike="noStrike" cap="none" dirty="0">
                <a:solidFill>
                  <a:schemeClr val="lt1"/>
                </a:solidFill>
                <a:latin typeface="Lato"/>
                <a:ea typeface="Lato"/>
                <a:cs typeface="Lato"/>
                <a:sym typeface="Lato"/>
              </a:rPr>
              <a:t>Our Solution</a:t>
            </a:r>
            <a:endParaRPr sz="3000" b="0" i="0" u="none" strike="noStrike" cap="none" dirty="0">
              <a:solidFill>
                <a:srgbClr val="000000"/>
              </a:solidFill>
              <a:latin typeface="Arial"/>
              <a:ea typeface="Arial"/>
              <a:cs typeface="Arial"/>
              <a:sym typeface="Arial"/>
            </a:endParaRPr>
          </a:p>
        </p:txBody>
      </p:sp>
      <p:pic>
        <p:nvPicPr>
          <p:cNvPr id="162" name="Google Shape;162;p3"/>
          <p:cNvPicPr preferRelativeResize="0"/>
          <p:nvPr/>
        </p:nvPicPr>
        <p:blipFill rotWithShape="1">
          <a:blip r:embed="rId3">
            <a:alphaModFix/>
          </a:blip>
          <a:srcRect/>
          <a:stretch/>
        </p:blipFill>
        <p:spPr>
          <a:xfrm>
            <a:off x="5050643" y="6087553"/>
            <a:ext cx="1826266" cy="441544"/>
          </a:xfrm>
          <a:prstGeom prst="rect">
            <a:avLst/>
          </a:prstGeom>
          <a:noFill/>
          <a:ln>
            <a:noFill/>
          </a:ln>
        </p:spPr>
      </p:pic>
      <p:sp>
        <p:nvSpPr>
          <p:cNvPr id="2" name="TextBox 1">
            <a:extLst>
              <a:ext uri="{FF2B5EF4-FFF2-40B4-BE49-F238E27FC236}">
                <a16:creationId xmlns:a16="http://schemas.microsoft.com/office/drawing/2014/main" id="{D2691E9A-6323-4B84-E30E-D3C9600FD758}"/>
              </a:ext>
            </a:extLst>
          </p:cNvPr>
          <p:cNvSpPr txBox="1"/>
          <p:nvPr/>
        </p:nvSpPr>
        <p:spPr>
          <a:xfrm>
            <a:off x="933254" y="1244338"/>
            <a:ext cx="8936610" cy="3913059"/>
          </a:xfrm>
          <a:prstGeom prst="rect">
            <a:avLst/>
          </a:prstGeom>
          <a:noFill/>
        </p:spPr>
        <p:txBody>
          <a:bodyPr wrap="square" rtlCol="0">
            <a:spAutoFit/>
          </a:bodyPr>
          <a:lstStyle/>
          <a:p>
            <a:pPr>
              <a:lnSpc>
                <a:spcPct val="150000"/>
              </a:lnSpc>
            </a:pPr>
            <a:r>
              <a:rPr lang="en-US" sz="2400" b="0" i="0" dirty="0">
                <a:solidFill>
                  <a:schemeClr val="bg1"/>
                </a:solidFill>
                <a:effectLst/>
                <a:latin typeface="Calibri Light" panose="020F0302020204030204" pitchFamily="34" charset="0"/>
                <a:cs typeface="Calibri Light" panose="020F0302020204030204" pitchFamily="34" charset="0"/>
              </a:rPr>
              <a:t> </a:t>
            </a:r>
            <a:r>
              <a:rPr lang="en-US" sz="2400" dirty="0">
                <a:solidFill>
                  <a:schemeClr val="bg1"/>
                </a:solidFill>
                <a:latin typeface="Calibri Light" panose="020F0302020204030204" pitchFamily="34" charset="0"/>
                <a:cs typeface="Calibri Light" panose="020F0302020204030204" pitchFamily="34" charset="0"/>
              </a:rPr>
              <a:t>Our solution is based on </a:t>
            </a:r>
            <a:r>
              <a:rPr lang="en-US" sz="2400" b="0" i="0" dirty="0">
                <a:solidFill>
                  <a:schemeClr val="bg1"/>
                </a:solidFill>
                <a:effectLst/>
                <a:latin typeface="Calibri Light" panose="020F0302020204030204" pitchFamily="34" charset="0"/>
                <a:cs typeface="Calibri Light" panose="020F0302020204030204" pitchFamily="34" charset="0"/>
              </a:rPr>
              <a:t>Azure Form Recognizer which  applies advanced machine learning </a:t>
            </a:r>
            <a:r>
              <a:rPr lang="en-US" sz="2400" b="1" i="0" dirty="0">
                <a:solidFill>
                  <a:schemeClr val="bg1"/>
                </a:solidFill>
                <a:effectLst/>
                <a:latin typeface="Calibri Light" panose="020F0302020204030204" pitchFamily="34" charset="0"/>
                <a:cs typeface="Calibri Light" panose="020F0302020204030204" pitchFamily="34" charset="0"/>
              </a:rPr>
              <a:t>to accurately extract text, key-value pairs, tables and structures from documents</a:t>
            </a:r>
            <a:r>
              <a:rPr lang="en-US" sz="2400" b="0" i="0" dirty="0">
                <a:solidFill>
                  <a:schemeClr val="bg1"/>
                </a:solidFill>
                <a:effectLst/>
                <a:latin typeface="Calibri Light" panose="020F0302020204030204" pitchFamily="34" charset="0"/>
                <a:cs typeface="Calibri Light" panose="020F0302020204030204" pitchFamily="34" charset="0"/>
              </a:rPr>
              <a:t>. With just a few samples you can tailor Azure Form Recognizer to understand your documents, both on-premises and in the cloud. Turn documents into usable data at a fraction of the time and cost, so you can focus more time acting on the information rather than compiling it.</a:t>
            </a:r>
            <a:endParaRPr lang="en-IN" sz="2400" dirty="0">
              <a:solidFill>
                <a:schemeClr val="bg1"/>
              </a:solidFill>
              <a:latin typeface="Calibri Light" panose="020F0302020204030204" pitchFamily="34" charset="0"/>
              <a:cs typeface="Calibri Light" panose="020F03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p:nvPr/>
        </p:nvSpPr>
        <p:spPr>
          <a:xfrm>
            <a:off x="669635" y="405265"/>
            <a:ext cx="10852730" cy="5392220"/>
          </a:xfrm>
          <a:prstGeom prst="rect">
            <a:avLst/>
          </a:prstGeom>
          <a:solidFill>
            <a:srgbClr val="2F0E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6"/>
          <p:cNvSpPr/>
          <p:nvPr/>
        </p:nvSpPr>
        <p:spPr>
          <a:xfrm>
            <a:off x="943974" y="610973"/>
            <a:ext cx="70455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3266"/>
              <a:buFont typeface="Arial"/>
              <a:buNone/>
            </a:pPr>
            <a:r>
              <a:rPr lang="en-US" sz="3266" b="1" i="0" u="none" strike="noStrike" cap="none" dirty="0">
                <a:solidFill>
                  <a:schemeClr val="lt1"/>
                </a:solidFill>
                <a:latin typeface="Arial"/>
                <a:ea typeface="Arial"/>
                <a:cs typeface="Arial"/>
                <a:sym typeface="Arial"/>
              </a:rPr>
              <a:t>Features of our solution</a:t>
            </a:r>
          </a:p>
          <a:p>
            <a:pPr marL="0" marR="0" lvl="0" indent="0" algn="l" rtl="0">
              <a:lnSpc>
                <a:spcPct val="100000"/>
              </a:lnSpc>
              <a:spcBef>
                <a:spcPts val="0"/>
              </a:spcBef>
              <a:spcAft>
                <a:spcPts val="0"/>
              </a:spcAft>
              <a:buClr>
                <a:srgbClr val="000000"/>
              </a:buClr>
              <a:buSzPts val="3266"/>
              <a:buFont typeface="Arial"/>
              <a:buNone/>
            </a:pPr>
            <a:endParaRPr sz="1633" b="0" i="0" u="none" strike="noStrike" cap="none" dirty="0">
              <a:solidFill>
                <a:schemeClr val="lt1"/>
              </a:solidFill>
              <a:latin typeface="Arial"/>
              <a:ea typeface="Arial"/>
              <a:cs typeface="Arial"/>
              <a:sym typeface="Arial"/>
            </a:endParaRPr>
          </a:p>
        </p:txBody>
      </p:sp>
      <p:sp>
        <p:nvSpPr>
          <p:cNvPr id="184" name="Google Shape;184;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5" name="Google Shape;185;p6"/>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6" name="Google Shape;186;p6"/>
          <p:cNvSpPr/>
          <p:nvPr/>
        </p:nvSpPr>
        <p:spPr>
          <a:xfrm>
            <a:off x="3137179" y="4040516"/>
            <a:ext cx="5820406"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7" name="Google Shape;187;p6"/>
          <p:cNvSpPr/>
          <p:nvPr/>
        </p:nvSpPr>
        <p:spPr>
          <a:xfrm>
            <a:off x="2428489" y="2089821"/>
            <a:ext cx="986288" cy="585241"/>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8" name="Google Shape;188;p6"/>
          <p:cNvSpPr/>
          <p:nvPr/>
        </p:nvSpPr>
        <p:spPr>
          <a:xfrm>
            <a:off x="2428489" y="3690416"/>
            <a:ext cx="705751" cy="48693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89" name="Google Shape;189;p6"/>
          <p:cNvSpPr/>
          <p:nvPr/>
        </p:nvSpPr>
        <p:spPr>
          <a:xfrm>
            <a:off x="3180289" y="2441227"/>
            <a:ext cx="6241701" cy="407905"/>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0" name="Google Shape;190;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1" name="Google Shape;191;p6"/>
          <p:cNvSpPr/>
          <p:nvPr/>
        </p:nvSpPr>
        <p:spPr>
          <a:xfrm>
            <a:off x="3180288" y="2117581"/>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sp>
        <p:nvSpPr>
          <p:cNvPr id="192" name="Google Shape;192;p6"/>
          <p:cNvSpPr/>
          <p:nvPr/>
        </p:nvSpPr>
        <p:spPr>
          <a:xfrm>
            <a:off x="3194331" y="3722748"/>
            <a:ext cx="3347828" cy="297519"/>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193" name="Google Shape;193;p6"/>
          <p:cNvPicPr preferRelativeResize="0"/>
          <p:nvPr/>
        </p:nvPicPr>
        <p:blipFill rotWithShape="1">
          <a:blip r:embed="rId3">
            <a:alphaModFix/>
          </a:blip>
          <a:srcRect/>
          <a:stretch/>
        </p:blipFill>
        <p:spPr>
          <a:xfrm>
            <a:off x="5050643" y="6152870"/>
            <a:ext cx="1826266" cy="441544"/>
          </a:xfrm>
          <a:prstGeom prst="rect">
            <a:avLst/>
          </a:prstGeom>
          <a:noFill/>
          <a:ln>
            <a:noFill/>
          </a:ln>
        </p:spPr>
      </p:pic>
      <p:sp>
        <p:nvSpPr>
          <p:cNvPr id="2" name="TextBox 1">
            <a:extLst>
              <a:ext uri="{FF2B5EF4-FFF2-40B4-BE49-F238E27FC236}">
                <a16:creationId xmlns:a16="http://schemas.microsoft.com/office/drawing/2014/main" id="{3CEC99C4-E559-8B79-08A2-F2EFFAE87B28}"/>
              </a:ext>
            </a:extLst>
          </p:cNvPr>
          <p:cNvSpPr txBox="1"/>
          <p:nvPr/>
        </p:nvSpPr>
        <p:spPr>
          <a:xfrm>
            <a:off x="943974" y="1291472"/>
            <a:ext cx="7549577" cy="5016758"/>
          </a:xfrm>
          <a:prstGeom prst="rect">
            <a:avLst/>
          </a:prstGeom>
          <a:noFill/>
        </p:spPr>
        <p:txBody>
          <a:bodyPr wrap="square" rtlCol="0">
            <a:spAutoFit/>
          </a:bodyPr>
          <a:lstStyle/>
          <a:p>
            <a:pPr algn="l"/>
            <a:r>
              <a:rPr lang="en-US" sz="1800" b="1" i="0" dirty="0">
                <a:solidFill>
                  <a:schemeClr val="bg1"/>
                </a:solidFill>
                <a:effectLst/>
                <a:latin typeface="Segoe UI" panose="020B0502040204020203" pitchFamily="34" charset="0"/>
              </a:rPr>
              <a:t>Simple text extraction</a:t>
            </a:r>
          </a:p>
          <a:p>
            <a:pPr algn="l"/>
            <a:r>
              <a:rPr lang="en-US" sz="1800" b="0" i="0" dirty="0">
                <a:solidFill>
                  <a:schemeClr val="bg1"/>
                </a:solidFill>
                <a:effectLst/>
                <a:latin typeface="Segoe UI" panose="020B0502040204020203" pitchFamily="34" charset="0"/>
              </a:rPr>
              <a:t>Easily pull data and organize information with prebuilt and custom features—no manual labeling required.</a:t>
            </a:r>
          </a:p>
          <a:p>
            <a:pPr algn="l"/>
            <a:endParaRPr lang="en-US" sz="1800" dirty="0">
              <a:solidFill>
                <a:schemeClr val="bg1"/>
              </a:solidFill>
              <a:latin typeface="Segoe UI" panose="020B0502040204020203" pitchFamily="34" charset="0"/>
            </a:endParaRPr>
          </a:p>
          <a:p>
            <a:pPr algn="l"/>
            <a:r>
              <a:rPr lang="en-US" sz="1800" b="1" i="0" dirty="0" err="1">
                <a:solidFill>
                  <a:schemeClr val="bg1"/>
                </a:solidFill>
                <a:effectLst/>
                <a:latin typeface="Segoe UI" panose="020B0502040204020203" pitchFamily="34" charset="0"/>
              </a:rPr>
              <a:t>Customised</a:t>
            </a:r>
            <a:r>
              <a:rPr lang="en-US" sz="1800" b="1" i="0" dirty="0">
                <a:solidFill>
                  <a:schemeClr val="bg1"/>
                </a:solidFill>
                <a:effectLst/>
                <a:latin typeface="Segoe UI" panose="020B0502040204020203" pitchFamily="34" charset="0"/>
              </a:rPr>
              <a:t> results</a:t>
            </a:r>
          </a:p>
          <a:p>
            <a:pPr algn="l"/>
            <a:r>
              <a:rPr lang="en-US" sz="1800" b="0" i="0" dirty="0">
                <a:solidFill>
                  <a:schemeClr val="bg1"/>
                </a:solidFill>
                <a:effectLst/>
                <a:latin typeface="Segoe UI" panose="020B0502040204020203" pitchFamily="34" charset="0"/>
              </a:rPr>
              <a:t>Get output tailored to your layouts with automatic custom extraction and improve it with human feedback.</a:t>
            </a:r>
          </a:p>
          <a:p>
            <a:pPr algn="l"/>
            <a:endParaRPr lang="en-US" sz="1800" b="0" i="0" dirty="0">
              <a:solidFill>
                <a:schemeClr val="bg1"/>
              </a:solidFill>
              <a:effectLst/>
              <a:latin typeface="Segoe UI" panose="020B0502040204020203" pitchFamily="34" charset="0"/>
            </a:endParaRPr>
          </a:p>
          <a:p>
            <a:pPr algn="l"/>
            <a:r>
              <a:rPr lang="en-US" sz="1800" b="1" i="0" dirty="0">
                <a:solidFill>
                  <a:schemeClr val="bg1"/>
                </a:solidFill>
                <a:effectLst/>
                <a:latin typeface="Segoe UI" panose="020B0502040204020203" pitchFamily="34" charset="0"/>
              </a:rPr>
              <a:t>Flexible deployment</a:t>
            </a:r>
          </a:p>
          <a:p>
            <a:pPr algn="l"/>
            <a:r>
              <a:rPr lang="en-US" sz="1800" b="0" i="0" dirty="0">
                <a:solidFill>
                  <a:schemeClr val="bg1"/>
                </a:solidFill>
                <a:effectLst/>
                <a:latin typeface="Segoe UI" panose="020B0502040204020203" pitchFamily="34" charset="0"/>
              </a:rPr>
              <a:t>Ingest data from the cloud or at the edge and apply to search indexes, business automation workflows and more.</a:t>
            </a:r>
          </a:p>
          <a:p>
            <a:pPr algn="l"/>
            <a:endParaRPr lang="en-US" sz="1800" dirty="0">
              <a:solidFill>
                <a:schemeClr val="bg1"/>
              </a:solidFill>
              <a:latin typeface="Segoe UI" panose="020B0502040204020203" pitchFamily="34" charset="0"/>
            </a:endParaRPr>
          </a:p>
          <a:p>
            <a:pPr algn="l"/>
            <a:r>
              <a:rPr lang="en-US" sz="1800" b="1" i="0" dirty="0">
                <a:solidFill>
                  <a:schemeClr val="bg1"/>
                </a:solidFill>
                <a:effectLst/>
                <a:latin typeface="Segoe UI" panose="020B0502040204020203" pitchFamily="34" charset="0"/>
              </a:rPr>
              <a:t>Built-in security</a:t>
            </a:r>
          </a:p>
          <a:p>
            <a:pPr algn="l"/>
            <a:r>
              <a:rPr lang="en-US" sz="1800" b="0" i="0" dirty="0">
                <a:solidFill>
                  <a:schemeClr val="bg1"/>
                </a:solidFill>
                <a:effectLst/>
                <a:latin typeface="Segoe UI" panose="020B0502040204020203" pitchFamily="34" charset="0"/>
              </a:rPr>
              <a:t>Rely on enterprise-grade security and privacy applied to both your data and any trained models.</a:t>
            </a:r>
          </a:p>
          <a:p>
            <a:pPr algn="l"/>
            <a:endParaRPr lang="en-US" sz="1800" b="0" i="0" dirty="0">
              <a:solidFill>
                <a:schemeClr val="bg1"/>
              </a:solidFill>
              <a:effectLst/>
              <a:latin typeface="Segoe UI" panose="020B0502040204020203" pitchFamily="34" charset="0"/>
            </a:endParaRPr>
          </a:p>
          <a:p>
            <a:pPr algn="l"/>
            <a:endParaRPr lang="en-US" sz="1800" b="0" i="0" dirty="0">
              <a:solidFill>
                <a:schemeClr val="bg1"/>
              </a:solidFill>
              <a:effectLst/>
              <a:latin typeface="Segoe UI" panose="020B0502040204020203" pitchFamily="34"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26a841be86_0_5"/>
          <p:cNvSpPr/>
          <p:nvPr/>
        </p:nvSpPr>
        <p:spPr>
          <a:xfrm>
            <a:off x="373075" y="130939"/>
            <a:ext cx="11445850" cy="5872900"/>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dirty="0">
              <a:solidFill>
                <a:srgbClr val="000000"/>
              </a:solidFill>
              <a:latin typeface="Arial"/>
              <a:ea typeface="Arial"/>
              <a:cs typeface="Arial"/>
              <a:sym typeface="Arial"/>
            </a:endParaRPr>
          </a:p>
        </p:txBody>
      </p:sp>
      <p:sp>
        <p:nvSpPr>
          <p:cNvPr id="168" name="Google Shape;168;g126a841be86_0_5"/>
          <p:cNvSpPr/>
          <p:nvPr/>
        </p:nvSpPr>
        <p:spPr>
          <a:xfrm>
            <a:off x="2363467" y="1403053"/>
            <a:ext cx="7045500" cy="1069800"/>
          </a:xfrm>
          <a:prstGeom prst="rect">
            <a:avLst/>
          </a:prstGeom>
          <a:noFill/>
          <a:ln>
            <a:noFill/>
          </a:ln>
        </p:spPr>
        <p:txBody>
          <a:bodyPr spcFirstLastPara="1" wrap="square" lIns="81625" tIns="40800" rIns="81625" bIns="40800" anchor="t" anchorCtr="0">
            <a:noAutofit/>
          </a:bodyPr>
          <a:lstStyle/>
          <a:p>
            <a:pPr marL="0" marR="0" lvl="0" indent="0" algn="ctr" rtl="0">
              <a:lnSpc>
                <a:spcPct val="42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3000" b="0" i="0" u="none" strike="noStrike" cap="none">
              <a:solidFill>
                <a:srgbClr val="000000"/>
              </a:solidFill>
              <a:latin typeface="Arial"/>
              <a:ea typeface="Arial"/>
              <a:cs typeface="Arial"/>
              <a:sym typeface="Arial"/>
            </a:endParaRPr>
          </a:p>
        </p:txBody>
      </p:sp>
      <p:pic>
        <p:nvPicPr>
          <p:cNvPr id="169" name="Google Shape;169;g126a841be86_0_5"/>
          <p:cNvPicPr preferRelativeResize="0"/>
          <p:nvPr/>
        </p:nvPicPr>
        <p:blipFill rotWithShape="1">
          <a:blip r:embed="rId3">
            <a:alphaModFix/>
          </a:blip>
          <a:srcRect/>
          <a:stretch/>
        </p:blipFill>
        <p:spPr>
          <a:xfrm>
            <a:off x="5050643" y="6285517"/>
            <a:ext cx="1826269" cy="441544"/>
          </a:xfrm>
          <a:prstGeom prst="rect">
            <a:avLst/>
          </a:prstGeom>
          <a:noFill/>
          <a:ln>
            <a:noFill/>
          </a:ln>
        </p:spPr>
      </p:pic>
      <p:sp>
        <p:nvSpPr>
          <p:cNvPr id="2" name="TextBox 1">
            <a:extLst>
              <a:ext uri="{FF2B5EF4-FFF2-40B4-BE49-F238E27FC236}">
                <a16:creationId xmlns:a16="http://schemas.microsoft.com/office/drawing/2014/main" id="{15BBD45B-FF78-ED99-4D52-AD3BE28A5EFF}"/>
              </a:ext>
            </a:extLst>
          </p:cNvPr>
          <p:cNvSpPr txBox="1"/>
          <p:nvPr/>
        </p:nvSpPr>
        <p:spPr>
          <a:xfrm>
            <a:off x="4261932" y="426572"/>
            <a:ext cx="5147035" cy="523220"/>
          </a:xfrm>
          <a:prstGeom prst="rect">
            <a:avLst/>
          </a:prstGeom>
          <a:noFill/>
        </p:spPr>
        <p:txBody>
          <a:bodyPr wrap="square" rtlCol="0">
            <a:spAutoFit/>
          </a:bodyPr>
          <a:lstStyle/>
          <a:p>
            <a:r>
              <a:rPr lang="en-IN" sz="2800" b="1" dirty="0">
                <a:solidFill>
                  <a:schemeClr val="bg1"/>
                </a:solidFill>
              </a:rPr>
              <a:t>ARCHITECTURE</a:t>
            </a:r>
          </a:p>
        </p:txBody>
      </p:sp>
      <p:pic>
        <p:nvPicPr>
          <p:cNvPr id="4" name="Picture 3">
            <a:extLst>
              <a:ext uri="{FF2B5EF4-FFF2-40B4-BE49-F238E27FC236}">
                <a16:creationId xmlns:a16="http://schemas.microsoft.com/office/drawing/2014/main" id="{112CC9FD-9988-B6A7-9D6B-62FB733641E9}"/>
              </a:ext>
            </a:extLst>
          </p:cNvPr>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Layer>
                </a14:imgProps>
              </a:ext>
            </a:extLst>
          </a:blip>
          <a:stretch>
            <a:fillRect/>
          </a:stretch>
        </p:blipFill>
        <p:spPr>
          <a:xfrm>
            <a:off x="2538683" y="1403053"/>
            <a:ext cx="6473612" cy="36373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
          <p:cNvSpPr/>
          <p:nvPr/>
        </p:nvSpPr>
        <p:spPr>
          <a:xfrm>
            <a:off x="415935" y="52093"/>
            <a:ext cx="11245022" cy="5849085"/>
          </a:xfrm>
          <a:prstGeom prst="rect">
            <a:avLst/>
          </a:prstGeom>
          <a:solidFill>
            <a:srgbClr val="2F0E3C"/>
          </a:solid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chemeClr val="lt1"/>
              </a:solidFill>
              <a:latin typeface="Arial"/>
              <a:ea typeface="Arial"/>
              <a:cs typeface="Arial"/>
              <a:sym typeface="Arial"/>
            </a:endParaRPr>
          </a:p>
        </p:txBody>
      </p:sp>
      <p:sp>
        <p:nvSpPr>
          <p:cNvPr id="176" name="Google Shape;176;p4"/>
          <p:cNvSpPr/>
          <p:nvPr/>
        </p:nvSpPr>
        <p:spPr>
          <a:xfrm>
            <a:off x="1038044" y="263586"/>
            <a:ext cx="7045500" cy="1069800"/>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3266"/>
              <a:buFont typeface="Arial"/>
              <a:buNone/>
            </a:pPr>
            <a:r>
              <a:rPr lang="en-IN" sz="3266" b="1" i="0" u="none" strike="noStrike" cap="none" dirty="0">
                <a:solidFill>
                  <a:schemeClr val="lt1"/>
                </a:solidFill>
                <a:latin typeface="Arial"/>
                <a:ea typeface="Arial"/>
                <a:cs typeface="Arial"/>
                <a:sym typeface="Arial"/>
              </a:rPr>
              <a:t>TECHSTACK</a:t>
            </a:r>
            <a:endParaRPr sz="1633" b="0" i="0" u="none" strike="noStrike" cap="none" dirty="0">
              <a:solidFill>
                <a:srgbClr val="000000"/>
              </a:solidFill>
              <a:latin typeface="Arial"/>
              <a:ea typeface="Arial"/>
              <a:cs typeface="Arial"/>
              <a:sym typeface="Arial"/>
            </a:endParaRPr>
          </a:p>
        </p:txBody>
      </p:sp>
      <p:pic>
        <p:nvPicPr>
          <p:cNvPr id="177" name="Google Shape;177;p4"/>
          <p:cNvPicPr preferRelativeResize="0"/>
          <p:nvPr/>
        </p:nvPicPr>
        <p:blipFill rotWithShape="1">
          <a:blip r:embed="rId3">
            <a:alphaModFix/>
          </a:blip>
          <a:srcRect/>
          <a:stretch/>
        </p:blipFill>
        <p:spPr>
          <a:xfrm>
            <a:off x="5050643" y="6152870"/>
            <a:ext cx="1826266" cy="441544"/>
          </a:xfrm>
          <a:prstGeom prst="rect">
            <a:avLst/>
          </a:prstGeom>
          <a:noFill/>
          <a:ln>
            <a:noFill/>
          </a:ln>
        </p:spPr>
      </p:pic>
      <p:pic>
        <p:nvPicPr>
          <p:cNvPr id="3" name="Picture 2">
            <a:extLst>
              <a:ext uri="{FF2B5EF4-FFF2-40B4-BE49-F238E27FC236}">
                <a16:creationId xmlns:a16="http://schemas.microsoft.com/office/drawing/2014/main" id="{BBB9A1F9-DB2E-DB16-F65A-B29E966FC6E0}"/>
              </a:ext>
            </a:extLst>
          </p:cNvPr>
          <p:cNvPicPr>
            <a:picLocks noChangeAspect="1"/>
          </p:cNvPicPr>
          <p:nvPr/>
        </p:nvPicPr>
        <p:blipFill>
          <a:blip r:embed="rId4"/>
          <a:stretch>
            <a:fillRect/>
          </a:stretch>
        </p:blipFill>
        <p:spPr>
          <a:xfrm>
            <a:off x="1329130" y="1734384"/>
            <a:ext cx="2143125" cy="2143125"/>
          </a:xfrm>
          <a:prstGeom prst="rect">
            <a:avLst/>
          </a:prstGeom>
        </p:spPr>
      </p:pic>
      <p:pic>
        <p:nvPicPr>
          <p:cNvPr id="5" name="Picture 4">
            <a:extLst>
              <a:ext uri="{FF2B5EF4-FFF2-40B4-BE49-F238E27FC236}">
                <a16:creationId xmlns:a16="http://schemas.microsoft.com/office/drawing/2014/main" id="{79A60368-B68A-6E62-BCD2-068262AD0849}"/>
              </a:ext>
            </a:extLst>
          </p:cNvPr>
          <p:cNvPicPr>
            <a:picLocks noChangeAspect="1"/>
          </p:cNvPicPr>
          <p:nvPr/>
        </p:nvPicPr>
        <p:blipFill>
          <a:blip r:embed="rId5"/>
          <a:stretch>
            <a:fillRect/>
          </a:stretch>
        </p:blipFill>
        <p:spPr>
          <a:xfrm>
            <a:off x="8814995" y="1691521"/>
            <a:ext cx="2047875" cy="2228850"/>
          </a:xfrm>
          <a:prstGeom prst="rect">
            <a:avLst/>
          </a:prstGeom>
        </p:spPr>
      </p:pic>
      <p:pic>
        <p:nvPicPr>
          <p:cNvPr id="7" name="Picture 6">
            <a:extLst>
              <a:ext uri="{FF2B5EF4-FFF2-40B4-BE49-F238E27FC236}">
                <a16:creationId xmlns:a16="http://schemas.microsoft.com/office/drawing/2014/main" id="{3D1877D2-2F34-C17C-C762-4A21D9016738}"/>
              </a:ext>
            </a:extLst>
          </p:cNvPr>
          <p:cNvPicPr>
            <a:picLocks noChangeAspect="1"/>
          </p:cNvPicPr>
          <p:nvPr/>
        </p:nvPicPr>
        <p:blipFill>
          <a:blip r:embed="rId6"/>
          <a:stretch>
            <a:fillRect/>
          </a:stretch>
        </p:blipFill>
        <p:spPr>
          <a:xfrm>
            <a:off x="4152900" y="2249217"/>
            <a:ext cx="3981450" cy="1143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9"/>
          <p:cNvSpPr/>
          <p:nvPr/>
        </p:nvSpPr>
        <p:spPr>
          <a:xfrm>
            <a:off x="2111048" y="690877"/>
            <a:ext cx="8289719" cy="4501654"/>
          </a:xfrm>
          <a:prstGeom prst="rect">
            <a:avLst/>
          </a:prstGeom>
          <a:solidFill>
            <a:srgbClr val="2F0E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Submitted By : DEVESH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Email : </a:t>
            </a:r>
            <a:r>
              <a:rPr lang="en-US" sz="1400" b="0" i="0" u="none" strike="noStrike" cap="none" dirty="0">
                <a:solidFill>
                  <a:schemeClr val="lt1"/>
                </a:solidFill>
                <a:latin typeface="Arial"/>
                <a:ea typeface="Arial"/>
                <a:cs typeface="Arial"/>
                <a:sym typeface="Arial"/>
                <a:hlinkClick r:id="rId3"/>
              </a:rPr>
              <a:t>devesh.xin@gmail.com</a:t>
            </a:r>
            <a:r>
              <a:rPr lang="en-US" sz="1400" b="0" i="0" u="none" strike="noStrike" cap="none" dirty="0">
                <a:solidFill>
                  <a:schemeClr val="lt1"/>
                </a:solidFill>
                <a:latin typeface="Arial"/>
                <a:ea typeface="Arial"/>
                <a:cs typeface="Arial"/>
                <a:sym typeface="Arial"/>
              </a:rPr>
              <a:t>	</a:t>
            </a: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Mobile No: 8433448479</a:t>
            </a:r>
            <a:endParaRPr sz="1400" b="0" i="0" u="none" strike="noStrike" cap="none" dirty="0">
              <a:solidFill>
                <a:schemeClr val="lt1"/>
              </a:solidFill>
              <a:latin typeface="Arial"/>
              <a:ea typeface="Arial"/>
              <a:cs typeface="Arial"/>
              <a:sym typeface="Arial"/>
            </a:endParaRPr>
          </a:p>
        </p:txBody>
      </p:sp>
      <p:sp>
        <p:nvSpPr>
          <p:cNvPr id="213" name="Google Shape;213;p9"/>
          <p:cNvSpPr/>
          <p:nvPr/>
        </p:nvSpPr>
        <p:spPr>
          <a:xfrm>
            <a:off x="2111048" y="819403"/>
            <a:ext cx="7045428" cy="1069894"/>
          </a:xfrm>
          <a:prstGeom prst="rect">
            <a:avLst/>
          </a:prstGeom>
          <a:noFill/>
          <a:ln>
            <a:noFill/>
          </a:ln>
        </p:spPr>
        <p:txBody>
          <a:bodyPr spcFirstLastPara="1" wrap="square" lIns="81625" tIns="40800" rIns="81625" bIns="4080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633"/>
              <a:buFont typeface="Arial"/>
              <a:buNone/>
            </a:pPr>
            <a:endParaRPr sz="1633" b="0" i="0" u="none" strike="noStrike" cap="none">
              <a:solidFill>
                <a:srgbClr val="000000"/>
              </a:solidFill>
              <a:latin typeface="Arial"/>
              <a:ea typeface="Arial"/>
              <a:cs typeface="Arial"/>
              <a:sym typeface="Arial"/>
            </a:endParaRPr>
          </a:p>
        </p:txBody>
      </p:sp>
      <p:pic>
        <p:nvPicPr>
          <p:cNvPr id="214" name="Google Shape;214;p9"/>
          <p:cNvPicPr preferRelativeResize="0"/>
          <p:nvPr/>
        </p:nvPicPr>
        <p:blipFill rotWithShape="1">
          <a:blip r:embed="rId4">
            <a:alphaModFix/>
          </a:blip>
          <a:srcRect/>
          <a:stretch/>
        </p:blipFill>
        <p:spPr>
          <a:xfrm>
            <a:off x="2635015" y="1736816"/>
            <a:ext cx="7540205" cy="1595559"/>
          </a:xfrm>
          <a:prstGeom prst="rect">
            <a:avLst/>
          </a:prstGeom>
          <a:noFill/>
          <a:ln>
            <a:noFill/>
          </a:ln>
        </p:spPr>
      </p:pic>
      <p:pic>
        <p:nvPicPr>
          <p:cNvPr id="215" name="Google Shape;215;p9"/>
          <p:cNvPicPr preferRelativeResize="0"/>
          <p:nvPr/>
        </p:nvPicPr>
        <p:blipFill rotWithShape="1">
          <a:blip r:embed="rId5">
            <a:alphaModFix/>
          </a:blip>
          <a:srcRect/>
          <a:stretch/>
        </p:blipFill>
        <p:spPr>
          <a:xfrm>
            <a:off x="5050643" y="6152870"/>
            <a:ext cx="1826266" cy="441544"/>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309</Words>
  <Application>Microsoft Office PowerPoint</Application>
  <PresentationFormat>Widescreen</PresentationFormat>
  <Paragraphs>38</Paragraphs>
  <Slides>7</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Arial</vt:lpstr>
      <vt:lpstr>Noto Sans Symbols</vt:lpstr>
      <vt:lpstr>Century Schoolbook</vt:lpstr>
      <vt:lpstr>Calibri</vt:lpstr>
      <vt:lpstr>Lato</vt:lpstr>
      <vt:lpstr>Lato</vt:lpstr>
      <vt:lpstr>Calibri Light</vt:lpstr>
      <vt:lpstr>Segoe UI</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Mohor Basu</dc:creator>
  <cp:lastModifiedBy>devesh.x@outlook.com</cp:lastModifiedBy>
  <cp:revision>1</cp:revision>
  <dcterms:modified xsi:type="dcterms:W3CDTF">2022-05-29T17:13:26Z</dcterms:modified>
</cp:coreProperties>
</file>