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Lst>
  <p:notesMasterIdLst>
    <p:notesMasterId r:id="rId10"/>
  </p:notesMasterIdLst>
  <p:sldIdLst>
    <p:sldId id="256" r:id="rId3"/>
    <p:sldId id="257" r:id="rId4"/>
    <p:sldId id="258" r:id="rId5"/>
    <p:sldId id="261" r:id="rId6"/>
    <p:sldId id="259" r:id="rId7"/>
    <p:sldId id="260" r:id="rId8"/>
    <p:sldId id="264" r:id="rId9"/>
  </p:sldIdLst>
  <p:sldSz cx="12192000" cy="6858000"/>
  <p:notesSz cx="6858000" cy="9144000"/>
  <p:embeddedFontLst>
    <p:embeddedFont>
      <p:font typeface="Calibri" panose="020F0502020204030204" pitchFamily="34" charset="0"/>
      <p:regular r:id="rId11"/>
      <p:bold r:id="rId12"/>
      <p:italic r:id="rId13"/>
      <p:boldItalic r:id="rId14"/>
    </p:embeddedFont>
    <p:embeddedFont>
      <p:font typeface="Calibri Light" panose="020F0302020204030204" pitchFamily="34" charset="0"/>
      <p:regular r:id="rId15"/>
      <p:italic r:id="rId16"/>
    </p:embeddedFont>
    <p:embeddedFont>
      <p:font typeface="Century Schoolbook" panose="02040604050505020304" pitchFamily="18" charset="0"/>
      <p:regular r:id="rId17"/>
      <p:bold r:id="rId18"/>
      <p:italic r:id="rId19"/>
      <p:boldItalic r:id="rId20"/>
    </p:embeddedFont>
    <p:embeddedFont>
      <p:font typeface="Lato" panose="020F0502020204030203" pitchFamily="34" charset="0"/>
      <p:regular r:id="rId21"/>
      <p:bold r:id="rId22"/>
      <p:italic r:id="rId23"/>
      <p:boldItalic r:id="rId24"/>
    </p:embeddedFont>
    <p:embeddedFont>
      <p:font typeface="Lato" panose="020F0502020204030203" pitchFamily="3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9" roundtripDataSignature="AMtx7mi0q+yzGXkod+LpCiCEtX3xCkK6a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1.xml"/><Relationship Id="rId21" Type="http://schemas.openxmlformats.org/officeDocument/2006/relationships/font" Target="fonts/font11.fntdata"/><Relationship Id="rId7" Type="http://schemas.openxmlformats.org/officeDocument/2006/relationships/slide" Target="slides/slide5.xml"/><Relationship Id="rId12" Type="http://schemas.openxmlformats.org/officeDocument/2006/relationships/font" Target="fonts/font2.fntdata"/><Relationship Id="rId17" Type="http://schemas.openxmlformats.org/officeDocument/2006/relationships/font" Target="fonts/font7.fntdata"/><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font" Target="fonts/font6.fntdata"/><Relationship Id="rId20" Type="http://schemas.openxmlformats.org/officeDocument/2006/relationships/font" Target="fonts/font10.fntdata"/><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1.fntdata"/><Relationship Id="rId24" Type="http://schemas.openxmlformats.org/officeDocument/2006/relationships/font" Target="fonts/font14.fntdata"/><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font" Target="fonts/font5.fntdata"/><Relationship Id="rId23" Type="http://schemas.openxmlformats.org/officeDocument/2006/relationships/font" Target="fonts/font13.fntdata"/><Relationship Id="rId10" Type="http://schemas.openxmlformats.org/officeDocument/2006/relationships/notesMaster" Target="notesMasters/notesMaster1.xml"/><Relationship Id="rId19" Type="http://schemas.openxmlformats.org/officeDocument/2006/relationships/font" Target="fonts/font9.fntdata"/><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4.fntdata"/><Relationship Id="rId22" Type="http://schemas.openxmlformats.org/officeDocument/2006/relationships/font" Target="fonts/font12.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notes"/>
          <p:cNvSpPr txBox="1">
            <a:spLocks noGrp="1"/>
          </p:cNvSpPr>
          <p:nvPr>
            <p:ph type="body" idx="1"/>
          </p:nvPr>
        </p:nvSpPr>
        <p:spPr>
          <a:xfrm>
            <a:off x="756000" y="5145120"/>
            <a:ext cx="6043320" cy="420516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solidFill>
                <a:srgbClr val="000000"/>
              </a:solidFill>
              <a:latin typeface="Arial"/>
              <a:ea typeface="Arial"/>
              <a:cs typeface="Arial"/>
              <a:sym typeface="Arial"/>
            </a:endParaRPr>
          </a:p>
        </p:txBody>
      </p:sp>
      <p:sp>
        <p:nvSpPr>
          <p:cNvPr id="136" name="Google Shape;136;p1:notes"/>
          <p:cNvSpPr/>
          <p:nvPr/>
        </p:nvSpPr>
        <p:spPr>
          <a:xfrm>
            <a:off x="4282200" y="10155240"/>
            <a:ext cx="3271320" cy="53172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1" name="Google Shape;15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8" name="Google Shape;15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0" name="Google Shape;18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126a841be86_0_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5" name="Google Shape;165;g126a841be86_0_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3" name="Google Shape;17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0" name="Google Shape;21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3"/>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3"/>
        <p:cNvGrpSpPr/>
        <p:nvPr/>
      </p:nvGrpSpPr>
      <p:grpSpPr>
        <a:xfrm>
          <a:off x="0" y="0"/>
          <a:ext cx="0" cy="0"/>
          <a:chOff x="0" y="0"/>
          <a:chExt cx="0" cy="0"/>
        </a:xfrm>
      </p:grpSpPr>
      <p:sp>
        <p:nvSpPr>
          <p:cNvPr id="44" name="Google Shape;44;p22"/>
          <p:cNvSpPr txBox="1">
            <a:spLocks noGrp="1"/>
          </p:cNvSpPr>
          <p:nvPr>
            <p:ph type="title"/>
          </p:nvPr>
        </p:nvSpPr>
        <p:spPr>
          <a:xfrm>
            <a:off x="609562" y="273352"/>
            <a:ext cx="10972120" cy="114468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22"/>
          <p:cNvSpPr txBox="1">
            <a:spLocks noGrp="1"/>
          </p:cNvSpPr>
          <p:nvPr>
            <p:ph type="body" idx="1"/>
          </p:nvPr>
        </p:nvSpPr>
        <p:spPr>
          <a:xfrm>
            <a:off x="609562" y="1604515"/>
            <a:ext cx="10972120" cy="189680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
        <p:nvSpPr>
          <p:cNvPr id="46" name="Google Shape;46;p22"/>
          <p:cNvSpPr txBox="1">
            <a:spLocks noGrp="1"/>
          </p:cNvSpPr>
          <p:nvPr>
            <p:ph type="body" idx="2"/>
          </p:nvPr>
        </p:nvSpPr>
        <p:spPr>
          <a:xfrm>
            <a:off x="609562" y="3681925"/>
            <a:ext cx="10972120" cy="189680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7"/>
        <p:cNvGrpSpPr/>
        <p:nvPr/>
      </p:nvGrpSpPr>
      <p:grpSpPr>
        <a:xfrm>
          <a:off x="0" y="0"/>
          <a:ext cx="0" cy="0"/>
          <a:chOff x="0" y="0"/>
          <a:chExt cx="0" cy="0"/>
        </a:xfrm>
      </p:grpSpPr>
      <p:sp>
        <p:nvSpPr>
          <p:cNvPr id="48" name="Google Shape;48;p23"/>
          <p:cNvSpPr txBox="1">
            <a:spLocks noGrp="1"/>
          </p:cNvSpPr>
          <p:nvPr>
            <p:ph type="title"/>
          </p:nvPr>
        </p:nvSpPr>
        <p:spPr>
          <a:xfrm>
            <a:off x="609562" y="273352"/>
            <a:ext cx="10972120" cy="114468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3"/>
          <p:cNvSpPr txBox="1">
            <a:spLocks noGrp="1"/>
          </p:cNvSpPr>
          <p:nvPr>
            <p:ph type="body" idx="1"/>
          </p:nvPr>
        </p:nvSpPr>
        <p:spPr>
          <a:xfrm>
            <a:off x="609562" y="1604515"/>
            <a:ext cx="5354133" cy="189680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
        <p:nvSpPr>
          <p:cNvPr id="50" name="Google Shape;50;p23"/>
          <p:cNvSpPr txBox="1">
            <a:spLocks noGrp="1"/>
          </p:cNvSpPr>
          <p:nvPr>
            <p:ph type="body" idx="2"/>
          </p:nvPr>
        </p:nvSpPr>
        <p:spPr>
          <a:xfrm>
            <a:off x="6231903" y="1604515"/>
            <a:ext cx="5354133" cy="189680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
        <p:nvSpPr>
          <p:cNvPr id="51" name="Google Shape;51;p23"/>
          <p:cNvSpPr txBox="1">
            <a:spLocks noGrp="1"/>
          </p:cNvSpPr>
          <p:nvPr>
            <p:ph type="body" idx="3"/>
          </p:nvPr>
        </p:nvSpPr>
        <p:spPr>
          <a:xfrm>
            <a:off x="6231903" y="3681925"/>
            <a:ext cx="5354133" cy="189680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
        <p:nvSpPr>
          <p:cNvPr id="52" name="Google Shape;52;p23"/>
          <p:cNvSpPr txBox="1">
            <a:spLocks noGrp="1"/>
          </p:cNvSpPr>
          <p:nvPr>
            <p:ph type="body" idx="4"/>
          </p:nvPr>
        </p:nvSpPr>
        <p:spPr>
          <a:xfrm>
            <a:off x="609562" y="3681925"/>
            <a:ext cx="5354133" cy="189680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3"/>
        <p:cNvGrpSpPr/>
        <p:nvPr/>
      </p:nvGrpSpPr>
      <p:grpSpPr>
        <a:xfrm>
          <a:off x="0" y="0"/>
          <a:ext cx="0" cy="0"/>
          <a:chOff x="0" y="0"/>
          <a:chExt cx="0" cy="0"/>
        </a:xfrm>
      </p:grpSpPr>
      <p:sp>
        <p:nvSpPr>
          <p:cNvPr id="54" name="Google Shape;54;p24"/>
          <p:cNvSpPr txBox="1">
            <a:spLocks noGrp="1"/>
          </p:cNvSpPr>
          <p:nvPr>
            <p:ph type="title"/>
          </p:nvPr>
        </p:nvSpPr>
        <p:spPr>
          <a:xfrm>
            <a:off x="609562" y="273352"/>
            <a:ext cx="10972120" cy="114468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4"/>
          <p:cNvSpPr txBox="1">
            <a:spLocks noGrp="1"/>
          </p:cNvSpPr>
          <p:nvPr>
            <p:ph type="body" idx="1"/>
          </p:nvPr>
        </p:nvSpPr>
        <p:spPr>
          <a:xfrm>
            <a:off x="609562" y="1604514"/>
            <a:ext cx="10972120" cy="397715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
        <p:nvSpPr>
          <p:cNvPr id="56" name="Google Shape;56;p24"/>
          <p:cNvSpPr txBox="1">
            <a:spLocks noGrp="1"/>
          </p:cNvSpPr>
          <p:nvPr>
            <p:ph type="body" idx="2"/>
          </p:nvPr>
        </p:nvSpPr>
        <p:spPr>
          <a:xfrm>
            <a:off x="609562" y="1604514"/>
            <a:ext cx="10972120" cy="397715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pic>
        <p:nvPicPr>
          <p:cNvPr id="57" name="Google Shape;57;p24"/>
          <p:cNvPicPr preferRelativeResize="0"/>
          <p:nvPr/>
        </p:nvPicPr>
        <p:blipFill rotWithShape="1">
          <a:blip r:embed="rId2">
            <a:alphaModFix/>
          </a:blip>
          <a:srcRect/>
          <a:stretch/>
        </p:blipFill>
        <p:spPr>
          <a:xfrm>
            <a:off x="2772637" y="1604514"/>
            <a:ext cx="6645534" cy="3977158"/>
          </a:xfrm>
          <a:prstGeom prst="rect">
            <a:avLst/>
          </a:prstGeom>
          <a:noFill/>
          <a:ln>
            <a:noFill/>
          </a:ln>
        </p:spPr>
      </p:pic>
      <p:pic>
        <p:nvPicPr>
          <p:cNvPr id="58" name="Google Shape;58;p24"/>
          <p:cNvPicPr preferRelativeResize="0"/>
          <p:nvPr/>
        </p:nvPicPr>
        <p:blipFill rotWithShape="1">
          <a:blip r:embed="rId2">
            <a:alphaModFix/>
          </a:blip>
          <a:srcRect/>
          <a:stretch/>
        </p:blipFill>
        <p:spPr>
          <a:xfrm>
            <a:off x="2772637" y="1604514"/>
            <a:ext cx="6645534" cy="3977158"/>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5"/>
        <p:cNvGrpSpPr/>
        <p:nvPr/>
      </p:nvGrpSpPr>
      <p:grpSpPr>
        <a:xfrm>
          <a:off x="0" y="0"/>
          <a:ext cx="0" cy="0"/>
          <a:chOff x="0" y="0"/>
          <a:chExt cx="0" cy="0"/>
        </a:xfrm>
      </p:grpSpPr>
      <p:sp>
        <p:nvSpPr>
          <p:cNvPr id="66" name="Google Shape;66;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9"/>
        <p:cNvGrpSpPr/>
        <p:nvPr/>
      </p:nvGrpSpPr>
      <p:grpSpPr>
        <a:xfrm>
          <a:off x="0" y="0"/>
          <a:ext cx="0" cy="0"/>
          <a:chOff x="0" y="0"/>
          <a:chExt cx="0" cy="0"/>
        </a:xfrm>
      </p:grpSpPr>
      <p:sp>
        <p:nvSpPr>
          <p:cNvPr id="70" name="Google Shape;70;p2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2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72" name="Google Shape;72;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75"/>
        <p:cNvGrpSpPr/>
        <p:nvPr/>
      </p:nvGrpSpPr>
      <p:grpSpPr>
        <a:xfrm>
          <a:off x="0" y="0"/>
          <a:ext cx="0" cy="0"/>
          <a:chOff x="0" y="0"/>
          <a:chExt cx="0" cy="0"/>
        </a:xfrm>
      </p:grpSpPr>
      <p:sp>
        <p:nvSpPr>
          <p:cNvPr id="76" name="Google Shape;76;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1"/>
        <p:cNvGrpSpPr/>
        <p:nvPr/>
      </p:nvGrpSpPr>
      <p:grpSpPr>
        <a:xfrm>
          <a:off x="0" y="0"/>
          <a:ext cx="0" cy="0"/>
          <a:chOff x="0" y="0"/>
          <a:chExt cx="0" cy="0"/>
        </a:xfrm>
      </p:grpSpPr>
      <p:sp>
        <p:nvSpPr>
          <p:cNvPr id="82" name="Google Shape;82;p2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84" name="Google Shape;84;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87"/>
        <p:cNvGrpSpPr/>
        <p:nvPr/>
      </p:nvGrpSpPr>
      <p:grpSpPr>
        <a:xfrm>
          <a:off x="0" y="0"/>
          <a:ext cx="0" cy="0"/>
          <a:chOff x="0" y="0"/>
          <a:chExt cx="0" cy="0"/>
        </a:xfrm>
      </p:grpSpPr>
      <p:sp>
        <p:nvSpPr>
          <p:cNvPr id="88" name="Google Shape;88;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2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0" name="Google Shape;90;p2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94"/>
        <p:cNvGrpSpPr/>
        <p:nvPr/>
      </p:nvGrpSpPr>
      <p:grpSpPr>
        <a:xfrm>
          <a:off x="0" y="0"/>
          <a:ext cx="0" cy="0"/>
          <a:chOff x="0" y="0"/>
          <a:chExt cx="0" cy="0"/>
        </a:xfrm>
      </p:grpSpPr>
      <p:sp>
        <p:nvSpPr>
          <p:cNvPr id="95" name="Google Shape;95;p2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2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97" name="Google Shape;97;p2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8" name="Google Shape;98;p2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99" name="Google Shape;99;p2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0" name="Google Shape;100;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3"/>
        <p:cNvGrpSpPr/>
        <p:nvPr/>
      </p:nvGrpSpPr>
      <p:grpSpPr>
        <a:xfrm>
          <a:off x="0" y="0"/>
          <a:ext cx="0" cy="0"/>
          <a:chOff x="0" y="0"/>
          <a:chExt cx="0" cy="0"/>
        </a:xfrm>
      </p:grpSpPr>
      <p:sp>
        <p:nvSpPr>
          <p:cNvPr id="104" name="Google Shape;104;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5" name="Google Shape;105;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6" name="Google Shape;106;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7" name="Google Shape;107;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4"/>
        <p:cNvGrpSpPr/>
        <p:nvPr/>
      </p:nvGrpSpPr>
      <p:grpSpPr>
        <a:xfrm>
          <a:off x="0" y="0"/>
          <a:ext cx="0" cy="0"/>
          <a:chOff x="0" y="0"/>
          <a:chExt cx="0" cy="0"/>
        </a:xfrm>
      </p:grpSpPr>
      <p:sp>
        <p:nvSpPr>
          <p:cNvPr id="15" name="Google Shape;15;p14"/>
          <p:cNvSpPr txBox="1">
            <a:spLocks noGrp="1"/>
          </p:cNvSpPr>
          <p:nvPr>
            <p:ph type="title"/>
          </p:nvPr>
        </p:nvSpPr>
        <p:spPr>
          <a:xfrm>
            <a:off x="609562" y="273352"/>
            <a:ext cx="10972120" cy="114468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14"/>
          <p:cNvSpPr txBox="1">
            <a:spLocks noGrp="1"/>
          </p:cNvSpPr>
          <p:nvPr>
            <p:ph type="subTitle" idx="1"/>
          </p:nvPr>
        </p:nvSpPr>
        <p:spPr>
          <a:xfrm>
            <a:off x="609562" y="1604514"/>
            <a:ext cx="10972120" cy="3977158"/>
          </a:xfrm>
          <a:prstGeom prst="rect">
            <a:avLst/>
          </a:prstGeom>
          <a:noFill/>
          <a:ln>
            <a:noFill/>
          </a:ln>
        </p:spPr>
        <p:txBody>
          <a:bodyPr spcFirstLastPara="1" wrap="square" lIns="0" tIns="0" rIns="0" bIns="0" anchor="ctr" anchorCtr="0">
            <a:noAutofit/>
          </a:bodyPr>
          <a:lstStyle>
            <a:lvl1pPr lvl="0" algn="l">
              <a:lnSpc>
                <a:spcPct val="90000"/>
              </a:lnSpc>
              <a:spcBef>
                <a:spcPts val="907"/>
              </a:spcBef>
              <a:spcAft>
                <a:spcPts val="0"/>
              </a:spcAft>
              <a:buSzPts val="810"/>
              <a:buChar char="●"/>
              <a:defRPr/>
            </a:lvl1pPr>
            <a:lvl2pPr lvl="1" algn="l">
              <a:lnSpc>
                <a:spcPct val="90000"/>
              </a:lnSpc>
              <a:spcBef>
                <a:spcPts val="454"/>
              </a:spcBef>
              <a:spcAft>
                <a:spcPts val="0"/>
              </a:spcAft>
              <a:buClr>
                <a:schemeClr val="dk1"/>
              </a:buClr>
              <a:buSzPts val="1800"/>
              <a:buChar char="•"/>
              <a:defRPr/>
            </a:lvl2pPr>
            <a:lvl3pPr lvl="2" algn="l">
              <a:lnSpc>
                <a:spcPct val="90000"/>
              </a:lnSpc>
              <a:spcBef>
                <a:spcPts val="454"/>
              </a:spcBef>
              <a:spcAft>
                <a:spcPts val="0"/>
              </a:spcAft>
              <a:buClr>
                <a:schemeClr val="dk1"/>
              </a:buClr>
              <a:buSzPts val="1800"/>
              <a:buChar char="•"/>
              <a:defRPr/>
            </a:lvl3pPr>
            <a:lvl4pPr lvl="3" algn="l">
              <a:lnSpc>
                <a:spcPct val="90000"/>
              </a:lnSpc>
              <a:spcBef>
                <a:spcPts val="454"/>
              </a:spcBef>
              <a:spcAft>
                <a:spcPts val="0"/>
              </a:spcAft>
              <a:buClr>
                <a:schemeClr val="dk1"/>
              </a:buClr>
              <a:buSzPts val="1800"/>
              <a:buChar char="•"/>
              <a:defRPr/>
            </a:lvl4pPr>
            <a:lvl5pPr lvl="4" algn="l">
              <a:lnSpc>
                <a:spcPct val="90000"/>
              </a:lnSpc>
              <a:spcBef>
                <a:spcPts val="454"/>
              </a:spcBef>
              <a:spcAft>
                <a:spcPts val="0"/>
              </a:spcAft>
              <a:buClr>
                <a:schemeClr val="dk1"/>
              </a:buClr>
              <a:buSzPts val="1800"/>
              <a:buChar char="•"/>
              <a:defRPr/>
            </a:lvl5pPr>
            <a:lvl6pPr lvl="5" algn="l">
              <a:lnSpc>
                <a:spcPct val="90000"/>
              </a:lnSpc>
              <a:spcBef>
                <a:spcPts val="454"/>
              </a:spcBef>
              <a:spcAft>
                <a:spcPts val="0"/>
              </a:spcAft>
              <a:buClr>
                <a:schemeClr val="dk1"/>
              </a:buClr>
              <a:buSzPts val="1800"/>
              <a:buChar char="•"/>
              <a:defRPr/>
            </a:lvl6pPr>
            <a:lvl7pPr lvl="6" algn="l">
              <a:lnSpc>
                <a:spcPct val="90000"/>
              </a:lnSpc>
              <a:spcBef>
                <a:spcPts val="454"/>
              </a:spcBef>
              <a:spcAft>
                <a:spcPts val="0"/>
              </a:spcAft>
              <a:buClr>
                <a:schemeClr val="dk1"/>
              </a:buClr>
              <a:buSzPts val="1800"/>
              <a:buChar char="•"/>
              <a:defRPr/>
            </a:lvl7pPr>
            <a:lvl8pPr lvl="7" algn="l">
              <a:lnSpc>
                <a:spcPct val="90000"/>
              </a:lnSpc>
              <a:spcBef>
                <a:spcPts val="454"/>
              </a:spcBef>
              <a:spcAft>
                <a:spcPts val="0"/>
              </a:spcAft>
              <a:buClr>
                <a:schemeClr val="dk1"/>
              </a:buClr>
              <a:buSzPts val="1800"/>
              <a:buChar char="•"/>
              <a:defRPr/>
            </a:lvl8pPr>
            <a:lvl9pPr lvl="8" algn="l">
              <a:lnSpc>
                <a:spcPct val="90000"/>
              </a:lnSpc>
              <a:spcBef>
                <a:spcPts val="454"/>
              </a:spcBef>
              <a:spcAft>
                <a:spcPts val="0"/>
              </a:spcAft>
              <a:buClr>
                <a:schemeClr val="dk1"/>
              </a:buClr>
              <a:buSzPts val="1800"/>
              <a:buChar char="•"/>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08"/>
        <p:cNvGrpSpPr/>
        <p:nvPr/>
      </p:nvGrpSpPr>
      <p:grpSpPr>
        <a:xfrm>
          <a:off x="0" y="0"/>
          <a:ext cx="0" cy="0"/>
          <a:chOff x="0" y="0"/>
          <a:chExt cx="0" cy="0"/>
        </a:xfrm>
      </p:grpSpPr>
      <p:sp>
        <p:nvSpPr>
          <p:cNvPr id="109" name="Google Shape;109;p3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0" name="Google Shape;110;p3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11" name="Google Shape;111;p3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12" name="Google Shape;112;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4" name="Google Shape;114;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15"/>
        <p:cNvGrpSpPr/>
        <p:nvPr/>
      </p:nvGrpSpPr>
      <p:grpSpPr>
        <a:xfrm>
          <a:off x="0" y="0"/>
          <a:ext cx="0" cy="0"/>
          <a:chOff x="0" y="0"/>
          <a:chExt cx="0" cy="0"/>
        </a:xfrm>
      </p:grpSpPr>
      <p:sp>
        <p:nvSpPr>
          <p:cNvPr id="116" name="Google Shape;116;p3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p32"/>
          <p:cNvSpPr>
            <a:spLocks noGrp="1"/>
          </p:cNvSpPr>
          <p:nvPr>
            <p:ph type="pic" idx="2"/>
          </p:nvPr>
        </p:nvSpPr>
        <p:spPr>
          <a:xfrm>
            <a:off x="5183188" y="987425"/>
            <a:ext cx="6172200" cy="4873625"/>
          </a:xfrm>
          <a:prstGeom prst="rect">
            <a:avLst/>
          </a:prstGeom>
          <a:noFill/>
          <a:ln>
            <a:noFill/>
          </a:ln>
        </p:spPr>
      </p:sp>
      <p:sp>
        <p:nvSpPr>
          <p:cNvPr id="118" name="Google Shape;118;p3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19" name="Google Shape;119;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0" name="Google Shape;120;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1" name="Google Shape;121;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2"/>
        <p:cNvGrpSpPr/>
        <p:nvPr/>
      </p:nvGrpSpPr>
      <p:grpSpPr>
        <a:xfrm>
          <a:off x="0" y="0"/>
          <a:ext cx="0" cy="0"/>
          <a:chOff x="0" y="0"/>
          <a:chExt cx="0" cy="0"/>
        </a:xfrm>
      </p:grpSpPr>
      <p:sp>
        <p:nvSpPr>
          <p:cNvPr id="123" name="Google Shape;123;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4" name="Google Shape;124;p3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5" name="Google Shape;125;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7" name="Google Shape;127;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8"/>
        <p:cNvGrpSpPr/>
        <p:nvPr/>
      </p:nvGrpSpPr>
      <p:grpSpPr>
        <a:xfrm>
          <a:off x="0" y="0"/>
          <a:ext cx="0" cy="0"/>
          <a:chOff x="0" y="0"/>
          <a:chExt cx="0" cy="0"/>
        </a:xfrm>
      </p:grpSpPr>
      <p:sp>
        <p:nvSpPr>
          <p:cNvPr id="129" name="Google Shape;129;p3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0" name="Google Shape;130;p3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1" name="Google Shape;131;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3" name="Google Shape;133;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7"/>
        <p:cNvGrpSpPr/>
        <p:nvPr/>
      </p:nvGrpSpPr>
      <p:grpSpPr>
        <a:xfrm>
          <a:off x="0" y="0"/>
          <a:ext cx="0" cy="0"/>
          <a:chOff x="0" y="0"/>
          <a:chExt cx="0" cy="0"/>
        </a:xfrm>
      </p:grpSpPr>
      <p:sp>
        <p:nvSpPr>
          <p:cNvPr id="18" name="Google Shape;18;p15"/>
          <p:cNvSpPr txBox="1">
            <a:spLocks noGrp="1"/>
          </p:cNvSpPr>
          <p:nvPr>
            <p:ph type="title"/>
          </p:nvPr>
        </p:nvSpPr>
        <p:spPr>
          <a:xfrm>
            <a:off x="609562" y="273352"/>
            <a:ext cx="10972120" cy="114468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5"/>
          <p:cNvSpPr txBox="1">
            <a:spLocks noGrp="1"/>
          </p:cNvSpPr>
          <p:nvPr>
            <p:ph type="body" idx="1"/>
          </p:nvPr>
        </p:nvSpPr>
        <p:spPr>
          <a:xfrm>
            <a:off x="609562" y="1604514"/>
            <a:ext cx="10972120" cy="397715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20"/>
        <p:cNvGrpSpPr/>
        <p:nvPr/>
      </p:nvGrpSpPr>
      <p:grpSpPr>
        <a:xfrm>
          <a:off x="0" y="0"/>
          <a:ext cx="0" cy="0"/>
          <a:chOff x="0" y="0"/>
          <a:chExt cx="0" cy="0"/>
        </a:xfrm>
      </p:grpSpPr>
      <p:sp>
        <p:nvSpPr>
          <p:cNvPr id="21" name="Google Shape;21;p16"/>
          <p:cNvSpPr txBox="1">
            <a:spLocks noGrp="1"/>
          </p:cNvSpPr>
          <p:nvPr>
            <p:ph type="title"/>
          </p:nvPr>
        </p:nvSpPr>
        <p:spPr>
          <a:xfrm>
            <a:off x="609562" y="273352"/>
            <a:ext cx="10972120" cy="114468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6"/>
          <p:cNvSpPr txBox="1">
            <a:spLocks noGrp="1"/>
          </p:cNvSpPr>
          <p:nvPr>
            <p:ph type="body" idx="1"/>
          </p:nvPr>
        </p:nvSpPr>
        <p:spPr>
          <a:xfrm>
            <a:off x="609562" y="1604514"/>
            <a:ext cx="5354133" cy="397715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
        <p:nvSpPr>
          <p:cNvPr id="23" name="Google Shape;23;p16"/>
          <p:cNvSpPr txBox="1">
            <a:spLocks noGrp="1"/>
          </p:cNvSpPr>
          <p:nvPr>
            <p:ph type="body" idx="2"/>
          </p:nvPr>
        </p:nvSpPr>
        <p:spPr>
          <a:xfrm>
            <a:off x="6231903" y="1604514"/>
            <a:ext cx="5354133" cy="397715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17"/>
          <p:cNvSpPr txBox="1">
            <a:spLocks noGrp="1"/>
          </p:cNvSpPr>
          <p:nvPr>
            <p:ph type="title"/>
          </p:nvPr>
        </p:nvSpPr>
        <p:spPr>
          <a:xfrm>
            <a:off x="609562" y="273352"/>
            <a:ext cx="10972120" cy="114468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6"/>
        <p:cNvGrpSpPr/>
        <p:nvPr/>
      </p:nvGrpSpPr>
      <p:grpSpPr>
        <a:xfrm>
          <a:off x="0" y="0"/>
          <a:ext cx="0" cy="0"/>
          <a:chOff x="0" y="0"/>
          <a:chExt cx="0" cy="0"/>
        </a:xfrm>
      </p:grpSpPr>
      <p:sp>
        <p:nvSpPr>
          <p:cNvPr id="27" name="Google Shape;27;p18"/>
          <p:cNvSpPr txBox="1">
            <a:spLocks noGrp="1"/>
          </p:cNvSpPr>
          <p:nvPr>
            <p:ph type="subTitle" idx="1"/>
          </p:nvPr>
        </p:nvSpPr>
        <p:spPr>
          <a:xfrm>
            <a:off x="609562" y="273352"/>
            <a:ext cx="10972120" cy="5307340"/>
          </a:xfrm>
          <a:prstGeom prst="rect">
            <a:avLst/>
          </a:prstGeom>
          <a:noFill/>
          <a:ln>
            <a:noFill/>
          </a:ln>
        </p:spPr>
        <p:txBody>
          <a:bodyPr spcFirstLastPara="1" wrap="square" lIns="0" tIns="0" rIns="0" bIns="0" anchor="ctr" anchorCtr="0">
            <a:noAutofit/>
          </a:bodyPr>
          <a:lstStyle>
            <a:lvl1pPr lvl="0" algn="l">
              <a:lnSpc>
                <a:spcPct val="90000"/>
              </a:lnSpc>
              <a:spcBef>
                <a:spcPts val="907"/>
              </a:spcBef>
              <a:spcAft>
                <a:spcPts val="0"/>
              </a:spcAft>
              <a:buSzPts val="810"/>
              <a:buChar char="●"/>
              <a:defRPr/>
            </a:lvl1pPr>
            <a:lvl2pPr lvl="1" algn="l">
              <a:lnSpc>
                <a:spcPct val="90000"/>
              </a:lnSpc>
              <a:spcBef>
                <a:spcPts val="454"/>
              </a:spcBef>
              <a:spcAft>
                <a:spcPts val="0"/>
              </a:spcAft>
              <a:buClr>
                <a:schemeClr val="dk1"/>
              </a:buClr>
              <a:buSzPts val="1800"/>
              <a:buChar char="•"/>
              <a:defRPr/>
            </a:lvl2pPr>
            <a:lvl3pPr lvl="2" algn="l">
              <a:lnSpc>
                <a:spcPct val="90000"/>
              </a:lnSpc>
              <a:spcBef>
                <a:spcPts val="454"/>
              </a:spcBef>
              <a:spcAft>
                <a:spcPts val="0"/>
              </a:spcAft>
              <a:buClr>
                <a:schemeClr val="dk1"/>
              </a:buClr>
              <a:buSzPts val="1800"/>
              <a:buChar char="•"/>
              <a:defRPr/>
            </a:lvl3pPr>
            <a:lvl4pPr lvl="3" algn="l">
              <a:lnSpc>
                <a:spcPct val="90000"/>
              </a:lnSpc>
              <a:spcBef>
                <a:spcPts val="454"/>
              </a:spcBef>
              <a:spcAft>
                <a:spcPts val="0"/>
              </a:spcAft>
              <a:buClr>
                <a:schemeClr val="dk1"/>
              </a:buClr>
              <a:buSzPts val="1800"/>
              <a:buChar char="•"/>
              <a:defRPr/>
            </a:lvl4pPr>
            <a:lvl5pPr lvl="4" algn="l">
              <a:lnSpc>
                <a:spcPct val="90000"/>
              </a:lnSpc>
              <a:spcBef>
                <a:spcPts val="454"/>
              </a:spcBef>
              <a:spcAft>
                <a:spcPts val="0"/>
              </a:spcAft>
              <a:buClr>
                <a:schemeClr val="dk1"/>
              </a:buClr>
              <a:buSzPts val="1800"/>
              <a:buChar char="•"/>
              <a:defRPr/>
            </a:lvl5pPr>
            <a:lvl6pPr lvl="5" algn="l">
              <a:lnSpc>
                <a:spcPct val="90000"/>
              </a:lnSpc>
              <a:spcBef>
                <a:spcPts val="454"/>
              </a:spcBef>
              <a:spcAft>
                <a:spcPts val="0"/>
              </a:spcAft>
              <a:buClr>
                <a:schemeClr val="dk1"/>
              </a:buClr>
              <a:buSzPts val="1800"/>
              <a:buChar char="•"/>
              <a:defRPr/>
            </a:lvl6pPr>
            <a:lvl7pPr lvl="6" algn="l">
              <a:lnSpc>
                <a:spcPct val="90000"/>
              </a:lnSpc>
              <a:spcBef>
                <a:spcPts val="454"/>
              </a:spcBef>
              <a:spcAft>
                <a:spcPts val="0"/>
              </a:spcAft>
              <a:buClr>
                <a:schemeClr val="dk1"/>
              </a:buClr>
              <a:buSzPts val="1800"/>
              <a:buChar char="•"/>
              <a:defRPr/>
            </a:lvl7pPr>
            <a:lvl8pPr lvl="7" algn="l">
              <a:lnSpc>
                <a:spcPct val="90000"/>
              </a:lnSpc>
              <a:spcBef>
                <a:spcPts val="454"/>
              </a:spcBef>
              <a:spcAft>
                <a:spcPts val="0"/>
              </a:spcAft>
              <a:buClr>
                <a:schemeClr val="dk1"/>
              </a:buClr>
              <a:buSzPts val="1800"/>
              <a:buChar char="•"/>
              <a:defRPr/>
            </a:lvl8pPr>
            <a:lvl9pPr lvl="8" algn="l">
              <a:lnSpc>
                <a:spcPct val="90000"/>
              </a:lnSpc>
              <a:spcBef>
                <a:spcPts val="454"/>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8"/>
        <p:cNvGrpSpPr/>
        <p:nvPr/>
      </p:nvGrpSpPr>
      <p:grpSpPr>
        <a:xfrm>
          <a:off x="0" y="0"/>
          <a:ext cx="0" cy="0"/>
          <a:chOff x="0" y="0"/>
          <a:chExt cx="0" cy="0"/>
        </a:xfrm>
      </p:grpSpPr>
      <p:sp>
        <p:nvSpPr>
          <p:cNvPr id="29" name="Google Shape;29;p19"/>
          <p:cNvSpPr txBox="1">
            <a:spLocks noGrp="1"/>
          </p:cNvSpPr>
          <p:nvPr>
            <p:ph type="title"/>
          </p:nvPr>
        </p:nvSpPr>
        <p:spPr>
          <a:xfrm>
            <a:off x="609562" y="273352"/>
            <a:ext cx="10972120" cy="114468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9"/>
          <p:cNvSpPr txBox="1">
            <a:spLocks noGrp="1"/>
          </p:cNvSpPr>
          <p:nvPr>
            <p:ph type="body" idx="1"/>
          </p:nvPr>
        </p:nvSpPr>
        <p:spPr>
          <a:xfrm>
            <a:off x="609562" y="1604515"/>
            <a:ext cx="5354133" cy="189680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
        <p:nvSpPr>
          <p:cNvPr id="31" name="Google Shape;31;p19"/>
          <p:cNvSpPr txBox="1">
            <a:spLocks noGrp="1"/>
          </p:cNvSpPr>
          <p:nvPr>
            <p:ph type="body" idx="2"/>
          </p:nvPr>
        </p:nvSpPr>
        <p:spPr>
          <a:xfrm>
            <a:off x="609562" y="3681925"/>
            <a:ext cx="5354133" cy="189680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
        <p:nvSpPr>
          <p:cNvPr id="32" name="Google Shape;32;p19"/>
          <p:cNvSpPr txBox="1">
            <a:spLocks noGrp="1"/>
          </p:cNvSpPr>
          <p:nvPr>
            <p:ph type="body" idx="3"/>
          </p:nvPr>
        </p:nvSpPr>
        <p:spPr>
          <a:xfrm>
            <a:off x="6231903" y="1604514"/>
            <a:ext cx="5354133" cy="397715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3"/>
        <p:cNvGrpSpPr/>
        <p:nvPr/>
      </p:nvGrpSpPr>
      <p:grpSpPr>
        <a:xfrm>
          <a:off x="0" y="0"/>
          <a:ext cx="0" cy="0"/>
          <a:chOff x="0" y="0"/>
          <a:chExt cx="0" cy="0"/>
        </a:xfrm>
      </p:grpSpPr>
      <p:sp>
        <p:nvSpPr>
          <p:cNvPr id="34" name="Google Shape;34;p20"/>
          <p:cNvSpPr txBox="1">
            <a:spLocks noGrp="1"/>
          </p:cNvSpPr>
          <p:nvPr>
            <p:ph type="title"/>
          </p:nvPr>
        </p:nvSpPr>
        <p:spPr>
          <a:xfrm>
            <a:off x="609562" y="273352"/>
            <a:ext cx="10972120" cy="114468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0"/>
          <p:cNvSpPr txBox="1">
            <a:spLocks noGrp="1"/>
          </p:cNvSpPr>
          <p:nvPr>
            <p:ph type="body" idx="1"/>
          </p:nvPr>
        </p:nvSpPr>
        <p:spPr>
          <a:xfrm>
            <a:off x="609562" y="1604514"/>
            <a:ext cx="5354133" cy="397715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
        <p:nvSpPr>
          <p:cNvPr id="36" name="Google Shape;36;p20"/>
          <p:cNvSpPr txBox="1">
            <a:spLocks noGrp="1"/>
          </p:cNvSpPr>
          <p:nvPr>
            <p:ph type="body" idx="2"/>
          </p:nvPr>
        </p:nvSpPr>
        <p:spPr>
          <a:xfrm>
            <a:off x="6231903" y="1604515"/>
            <a:ext cx="5354133" cy="189680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
        <p:nvSpPr>
          <p:cNvPr id="37" name="Google Shape;37;p20"/>
          <p:cNvSpPr txBox="1">
            <a:spLocks noGrp="1"/>
          </p:cNvSpPr>
          <p:nvPr>
            <p:ph type="body" idx="3"/>
          </p:nvPr>
        </p:nvSpPr>
        <p:spPr>
          <a:xfrm>
            <a:off x="6231903" y="3681925"/>
            <a:ext cx="5354133" cy="189680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8"/>
        <p:cNvGrpSpPr/>
        <p:nvPr/>
      </p:nvGrpSpPr>
      <p:grpSpPr>
        <a:xfrm>
          <a:off x="0" y="0"/>
          <a:ext cx="0" cy="0"/>
          <a:chOff x="0" y="0"/>
          <a:chExt cx="0" cy="0"/>
        </a:xfrm>
      </p:grpSpPr>
      <p:sp>
        <p:nvSpPr>
          <p:cNvPr id="39" name="Google Shape;39;p21"/>
          <p:cNvSpPr txBox="1">
            <a:spLocks noGrp="1"/>
          </p:cNvSpPr>
          <p:nvPr>
            <p:ph type="title"/>
          </p:nvPr>
        </p:nvSpPr>
        <p:spPr>
          <a:xfrm>
            <a:off x="609562" y="273352"/>
            <a:ext cx="10972120" cy="114468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21"/>
          <p:cNvSpPr txBox="1">
            <a:spLocks noGrp="1"/>
          </p:cNvSpPr>
          <p:nvPr>
            <p:ph type="body" idx="1"/>
          </p:nvPr>
        </p:nvSpPr>
        <p:spPr>
          <a:xfrm>
            <a:off x="609562" y="1604515"/>
            <a:ext cx="5354133" cy="189680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
        <p:nvSpPr>
          <p:cNvPr id="41" name="Google Shape;41;p21"/>
          <p:cNvSpPr txBox="1">
            <a:spLocks noGrp="1"/>
          </p:cNvSpPr>
          <p:nvPr>
            <p:ph type="body" idx="2"/>
          </p:nvPr>
        </p:nvSpPr>
        <p:spPr>
          <a:xfrm>
            <a:off x="6231903" y="1604515"/>
            <a:ext cx="5354133" cy="189680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
        <p:nvSpPr>
          <p:cNvPr id="42" name="Google Shape;42;p21"/>
          <p:cNvSpPr txBox="1">
            <a:spLocks noGrp="1"/>
          </p:cNvSpPr>
          <p:nvPr>
            <p:ph type="body" idx="3"/>
          </p:nvPr>
        </p:nvSpPr>
        <p:spPr>
          <a:xfrm>
            <a:off x="609562" y="3681925"/>
            <a:ext cx="10972120" cy="189680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pic>
        <p:nvPicPr>
          <p:cNvPr id="10" name="Google Shape;10;p10"/>
          <p:cNvPicPr preferRelativeResize="0"/>
          <p:nvPr/>
        </p:nvPicPr>
        <p:blipFill rotWithShape="1">
          <a:blip r:embed="rId14">
            <a:alphaModFix/>
          </a:blip>
          <a:srcRect/>
          <a:stretch/>
        </p:blipFill>
        <p:spPr>
          <a:xfrm>
            <a:off x="435" y="0"/>
            <a:ext cx="12186455" cy="6853723"/>
          </a:xfrm>
          <a:prstGeom prst="rect">
            <a:avLst/>
          </a:prstGeom>
          <a:noFill/>
          <a:ln>
            <a:noFill/>
          </a:ln>
        </p:spPr>
      </p:pic>
      <p:sp>
        <p:nvSpPr>
          <p:cNvPr id="11" name="Google Shape;11;p10"/>
          <p:cNvSpPr txBox="1">
            <a:spLocks noGrp="1"/>
          </p:cNvSpPr>
          <p:nvPr>
            <p:ph type="title"/>
          </p:nvPr>
        </p:nvSpPr>
        <p:spPr>
          <a:xfrm>
            <a:off x="609562" y="273352"/>
            <a:ext cx="10972120" cy="1144682"/>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3992"/>
              <a:buFont typeface="Arial"/>
              <a:buNone/>
              <a:defRPr sz="3991"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2" name="Google Shape;12;p10"/>
          <p:cNvSpPr txBox="1">
            <a:spLocks noGrp="1"/>
          </p:cNvSpPr>
          <p:nvPr>
            <p:ph type="body" idx="1"/>
          </p:nvPr>
        </p:nvSpPr>
        <p:spPr>
          <a:xfrm>
            <a:off x="609562" y="1604514"/>
            <a:ext cx="10972120" cy="3977158"/>
          </a:xfrm>
          <a:prstGeom prst="rect">
            <a:avLst/>
          </a:prstGeom>
          <a:noFill/>
          <a:ln>
            <a:noFill/>
          </a:ln>
        </p:spPr>
        <p:txBody>
          <a:bodyPr spcFirstLastPara="1" wrap="square" lIns="0" tIns="0" rIns="0" bIns="0" anchor="t" anchorCtr="0">
            <a:noAutofit/>
          </a:bodyPr>
          <a:lstStyle>
            <a:lvl1pPr marL="457200" marR="0" lvl="0" indent="-301180" algn="l" rtl="0">
              <a:lnSpc>
                <a:spcPct val="90000"/>
              </a:lnSpc>
              <a:spcBef>
                <a:spcPts val="907"/>
              </a:spcBef>
              <a:spcAft>
                <a:spcPts val="0"/>
              </a:spcAft>
              <a:buClr>
                <a:srgbClr val="000000"/>
              </a:buClr>
              <a:buSzPts val="1143"/>
              <a:buFont typeface="Noto Sans Symbols"/>
              <a:buChar char="●"/>
              <a:defRPr sz="2540" b="0" i="0" u="none" strike="noStrike" cap="none">
                <a:solidFill>
                  <a:schemeClr val="dk1"/>
                </a:solidFill>
                <a:latin typeface="Arial"/>
                <a:ea typeface="Arial"/>
                <a:cs typeface="Arial"/>
                <a:sym typeface="Arial"/>
              </a:defRPr>
            </a:lvl1pPr>
            <a:lvl2pPr marL="914400" marR="0" lvl="1" indent="-366839" algn="l" rtl="0">
              <a:lnSpc>
                <a:spcPct val="90000"/>
              </a:lnSpc>
              <a:spcBef>
                <a:spcPts val="454"/>
              </a:spcBef>
              <a:spcAft>
                <a:spcPts val="0"/>
              </a:spcAft>
              <a:buClr>
                <a:schemeClr val="dk1"/>
              </a:buClr>
              <a:buSzPts val="2177"/>
              <a:buFont typeface="Arial"/>
              <a:buChar char="•"/>
              <a:defRPr sz="2177" b="0" i="0" u="none" strike="noStrike" cap="none">
                <a:solidFill>
                  <a:schemeClr val="dk1"/>
                </a:solidFill>
                <a:latin typeface="Arial"/>
                <a:ea typeface="Arial"/>
                <a:cs typeface="Arial"/>
                <a:sym typeface="Arial"/>
              </a:defRPr>
            </a:lvl2pPr>
            <a:lvl3pPr marL="1371600" marR="0" lvl="2" indent="-343789" algn="l" rtl="0">
              <a:lnSpc>
                <a:spcPct val="90000"/>
              </a:lnSpc>
              <a:spcBef>
                <a:spcPts val="454"/>
              </a:spcBef>
              <a:spcAft>
                <a:spcPts val="0"/>
              </a:spcAft>
              <a:buClr>
                <a:schemeClr val="dk1"/>
              </a:buClr>
              <a:buSzPts val="1814"/>
              <a:buFont typeface="Arial"/>
              <a:buChar char="•"/>
              <a:defRPr sz="1814" b="0" i="0" u="none" strike="noStrike" cap="none">
                <a:solidFill>
                  <a:schemeClr val="dk1"/>
                </a:solidFill>
                <a:latin typeface="Arial"/>
                <a:ea typeface="Arial"/>
                <a:cs typeface="Arial"/>
                <a:sym typeface="Arial"/>
              </a:defRPr>
            </a:lvl3pPr>
            <a:lvl4pPr marL="1828800" marR="0" lvl="3" indent="-332295" algn="l" rtl="0">
              <a:lnSpc>
                <a:spcPct val="90000"/>
              </a:lnSpc>
              <a:spcBef>
                <a:spcPts val="454"/>
              </a:spcBef>
              <a:spcAft>
                <a:spcPts val="0"/>
              </a:spcAft>
              <a:buClr>
                <a:schemeClr val="dk1"/>
              </a:buClr>
              <a:buSzPts val="1633"/>
              <a:buFont typeface="Arial"/>
              <a:buChar char="•"/>
              <a:defRPr sz="1633" b="0" i="0" u="none" strike="noStrike" cap="none">
                <a:solidFill>
                  <a:schemeClr val="dk1"/>
                </a:solidFill>
                <a:latin typeface="Arial"/>
                <a:ea typeface="Arial"/>
                <a:cs typeface="Arial"/>
                <a:sym typeface="Arial"/>
              </a:defRPr>
            </a:lvl4pPr>
            <a:lvl5pPr marL="2286000" marR="0" lvl="4" indent="-332295" algn="l" rtl="0">
              <a:lnSpc>
                <a:spcPct val="90000"/>
              </a:lnSpc>
              <a:spcBef>
                <a:spcPts val="454"/>
              </a:spcBef>
              <a:spcAft>
                <a:spcPts val="0"/>
              </a:spcAft>
              <a:buClr>
                <a:schemeClr val="dk1"/>
              </a:buClr>
              <a:buSzPts val="1633"/>
              <a:buFont typeface="Arial"/>
              <a:buChar char="•"/>
              <a:defRPr sz="1633" b="0" i="0" u="none" strike="noStrike" cap="none">
                <a:solidFill>
                  <a:schemeClr val="dk1"/>
                </a:solidFill>
                <a:latin typeface="Arial"/>
                <a:ea typeface="Arial"/>
                <a:cs typeface="Arial"/>
                <a:sym typeface="Arial"/>
              </a:defRPr>
            </a:lvl5pPr>
            <a:lvl6pPr marL="2743200" marR="0" lvl="5" indent="-332295" algn="l" rtl="0">
              <a:lnSpc>
                <a:spcPct val="90000"/>
              </a:lnSpc>
              <a:spcBef>
                <a:spcPts val="454"/>
              </a:spcBef>
              <a:spcAft>
                <a:spcPts val="0"/>
              </a:spcAft>
              <a:buClr>
                <a:schemeClr val="dk1"/>
              </a:buClr>
              <a:buSzPts val="1633"/>
              <a:buFont typeface="Arial"/>
              <a:buChar char="•"/>
              <a:defRPr sz="1633" b="0" i="0" u="none" strike="noStrike" cap="none">
                <a:solidFill>
                  <a:schemeClr val="dk1"/>
                </a:solidFill>
                <a:latin typeface="Arial"/>
                <a:ea typeface="Arial"/>
                <a:cs typeface="Arial"/>
                <a:sym typeface="Arial"/>
              </a:defRPr>
            </a:lvl6pPr>
            <a:lvl7pPr marL="3200400" marR="0" lvl="6" indent="-332295" algn="l" rtl="0">
              <a:lnSpc>
                <a:spcPct val="90000"/>
              </a:lnSpc>
              <a:spcBef>
                <a:spcPts val="454"/>
              </a:spcBef>
              <a:spcAft>
                <a:spcPts val="0"/>
              </a:spcAft>
              <a:buClr>
                <a:schemeClr val="dk1"/>
              </a:buClr>
              <a:buSzPts val="1633"/>
              <a:buFont typeface="Arial"/>
              <a:buChar char="•"/>
              <a:defRPr sz="1633" b="0" i="0" u="none" strike="noStrike" cap="none">
                <a:solidFill>
                  <a:schemeClr val="dk1"/>
                </a:solidFill>
                <a:latin typeface="Arial"/>
                <a:ea typeface="Arial"/>
                <a:cs typeface="Arial"/>
                <a:sym typeface="Arial"/>
              </a:defRPr>
            </a:lvl7pPr>
            <a:lvl8pPr marL="3657600" marR="0" lvl="7" indent="-332295" algn="l" rtl="0">
              <a:lnSpc>
                <a:spcPct val="90000"/>
              </a:lnSpc>
              <a:spcBef>
                <a:spcPts val="454"/>
              </a:spcBef>
              <a:spcAft>
                <a:spcPts val="0"/>
              </a:spcAft>
              <a:buClr>
                <a:schemeClr val="dk1"/>
              </a:buClr>
              <a:buSzPts val="1633"/>
              <a:buFont typeface="Arial"/>
              <a:buChar char="•"/>
              <a:defRPr sz="1633" b="0" i="0" u="none" strike="noStrike" cap="none">
                <a:solidFill>
                  <a:schemeClr val="dk1"/>
                </a:solidFill>
                <a:latin typeface="Arial"/>
                <a:ea typeface="Arial"/>
                <a:cs typeface="Arial"/>
                <a:sym typeface="Arial"/>
              </a:defRPr>
            </a:lvl8pPr>
            <a:lvl9pPr marL="4114800" marR="0" lvl="8" indent="-332295" algn="l" rtl="0">
              <a:lnSpc>
                <a:spcPct val="90000"/>
              </a:lnSpc>
              <a:spcBef>
                <a:spcPts val="454"/>
              </a:spcBef>
              <a:spcAft>
                <a:spcPts val="0"/>
              </a:spcAft>
              <a:buClr>
                <a:schemeClr val="dk1"/>
              </a:buClr>
              <a:buSzPts val="1633"/>
              <a:buFont typeface="Arial"/>
              <a:buChar char="•"/>
              <a:defRPr sz="1633"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9"/>
        <p:cNvGrpSpPr/>
        <p:nvPr/>
      </p:nvGrpSpPr>
      <p:grpSpPr>
        <a:xfrm>
          <a:off x="0" y="0"/>
          <a:ext cx="0" cy="0"/>
          <a:chOff x="0" y="0"/>
          <a:chExt cx="0" cy="0"/>
        </a:xfrm>
      </p:grpSpPr>
      <p:sp>
        <p:nvSpPr>
          <p:cNvPr id="60" name="Google Shape;60;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1" name="Google Shape;61;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2" name="Google Shape;62;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3" name="Google Shape;63;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4" name="Google Shape;64;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3" Type="http://schemas.openxmlformats.org/officeDocument/2006/relationships/hyperlink" Target="mailto:devesh.xin@gmail.com" TargetMode="External"/><Relationship Id="rId2" Type="http://schemas.openxmlformats.org/officeDocument/2006/relationships/notesSlide" Target="../notesSlides/notesSlide7.xml"/><Relationship Id="rId1" Type="http://schemas.openxmlformats.org/officeDocument/2006/relationships/slideLayout" Target="../slideLayouts/slideLayout13.xml"/><Relationship Id="rId5" Type="http://schemas.openxmlformats.org/officeDocument/2006/relationships/image" Target="../media/image3.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
          <p:cNvSpPr/>
          <p:nvPr/>
        </p:nvSpPr>
        <p:spPr>
          <a:xfrm>
            <a:off x="2698575" y="942853"/>
            <a:ext cx="6786773" cy="4963119"/>
          </a:xfrm>
          <a:custGeom>
            <a:avLst/>
            <a:gdLst/>
            <a:ahLst/>
            <a:cxnLst/>
            <a:rect l="l" t="t" r="r" b="b"/>
            <a:pathLst>
              <a:path w="5703" h="3129" extrusionOk="0">
                <a:moveTo>
                  <a:pt x="1722" y="476"/>
                </a:moveTo>
                <a:lnTo>
                  <a:pt x="4097" y="476"/>
                </a:lnTo>
                <a:lnTo>
                  <a:pt x="4378" y="159"/>
                </a:lnTo>
                <a:lnTo>
                  <a:pt x="5237" y="159"/>
                </a:lnTo>
                <a:lnTo>
                  <a:pt x="5303" y="235"/>
                </a:lnTo>
                <a:lnTo>
                  <a:pt x="5556" y="235"/>
                </a:lnTo>
                <a:lnTo>
                  <a:pt x="5556" y="654"/>
                </a:lnTo>
                <a:lnTo>
                  <a:pt x="5628" y="726"/>
                </a:lnTo>
                <a:lnTo>
                  <a:pt x="5628" y="2331"/>
                </a:lnTo>
                <a:lnTo>
                  <a:pt x="5556" y="2391"/>
                </a:lnTo>
                <a:lnTo>
                  <a:pt x="5556" y="2797"/>
                </a:lnTo>
                <a:lnTo>
                  <a:pt x="5278" y="2797"/>
                </a:lnTo>
                <a:lnTo>
                  <a:pt x="5059" y="3070"/>
                </a:lnTo>
                <a:lnTo>
                  <a:pt x="4984" y="2970"/>
                </a:lnTo>
                <a:lnTo>
                  <a:pt x="3981" y="2970"/>
                </a:lnTo>
                <a:lnTo>
                  <a:pt x="3900" y="3070"/>
                </a:lnTo>
                <a:lnTo>
                  <a:pt x="3747" y="2879"/>
                </a:lnTo>
                <a:lnTo>
                  <a:pt x="153" y="2879"/>
                </a:lnTo>
                <a:lnTo>
                  <a:pt x="153" y="159"/>
                </a:lnTo>
                <a:lnTo>
                  <a:pt x="1428" y="159"/>
                </a:lnTo>
                <a:lnTo>
                  <a:pt x="1722" y="476"/>
                </a:lnTo>
                <a:moveTo>
                  <a:pt x="541" y="0"/>
                </a:moveTo>
                <a:lnTo>
                  <a:pt x="181" y="0"/>
                </a:lnTo>
                <a:lnTo>
                  <a:pt x="6" y="181"/>
                </a:lnTo>
                <a:lnTo>
                  <a:pt x="6" y="554"/>
                </a:lnTo>
                <a:lnTo>
                  <a:pt x="94" y="626"/>
                </a:lnTo>
                <a:lnTo>
                  <a:pt x="94" y="1076"/>
                </a:lnTo>
                <a:lnTo>
                  <a:pt x="9" y="1161"/>
                </a:lnTo>
                <a:lnTo>
                  <a:pt x="9" y="1890"/>
                </a:lnTo>
                <a:lnTo>
                  <a:pt x="94" y="1956"/>
                </a:lnTo>
                <a:lnTo>
                  <a:pt x="94" y="2425"/>
                </a:lnTo>
                <a:lnTo>
                  <a:pt x="3" y="2488"/>
                </a:lnTo>
                <a:lnTo>
                  <a:pt x="0" y="2854"/>
                </a:lnTo>
                <a:lnTo>
                  <a:pt x="187" y="3048"/>
                </a:lnTo>
                <a:lnTo>
                  <a:pt x="531" y="3048"/>
                </a:lnTo>
                <a:lnTo>
                  <a:pt x="616" y="2944"/>
                </a:lnTo>
                <a:lnTo>
                  <a:pt x="3256" y="2944"/>
                </a:lnTo>
                <a:lnTo>
                  <a:pt x="3325" y="3048"/>
                </a:lnTo>
                <a:lnTo>
                  <a:pt x="3637" y="3048"/>
                </a:lnTo>
                <a:lnTo>
                  <a:pt x="3716" y="2944"/>
                </a:lnTo>
                <a:lnTo>
                  <a:pt x="3859" y="3129"/>
                </a:lnTo>
                <a:lnTo>
                  <a:pt x="5106" y="3129"/>
                </a:lnTo>
                <a:lnTo>
                  <a:pt x="5250" y="2944"/>
                </a:lnTo>
                <a:lnTo>
                  <a:pt x="5700" y="2944"/>
                </a:lnTo>
                <a:lnTo>
                  <a:pt x="5703" y="91"/>
                </a:lnTo>
                <a:lnTo>
                  <a:pt x="619" y="91"/>
                </a:lnTo>
                <a:lnTo>
                  <a:pt x="541" y="0"/>
                </a:lnTo>
              </a:path>
            </a:pathLst>
          </a:custGeom>
          <a:noFill/>
          <a:ln>
            <a:noFill/>
          </a:ln>
        </p:spPr>
      </p:sp>
      <p:sp>
        <p:nvSpPr>
          <p:cNvPr id="140" name="Google Shape;140;p1"/>
          <p:cNvSpPr/>
          <p:nvPr/>
        </p:nvSpPr>
        <p:spPr>
          <a:xfrm>
            <a:off x="1521561" y="117571"/>
            <a:ext cx="3971606" cy="513392"/>
          </a:xfrm>
          <a:custGeom>
            <a:avLst/>
            <a:gdLst/>
            <a:ahLst/>
            <a:cxnLst/>
            <a:rect l="l" t="t" r="r" b="b"/>
            <a:pathLst>
              <a:path w="3339" h="326" extrusionOk="0">
                <a:moveTo>
                  <a:pt x="0" y="0"/>
                </a:moveTo>
                <a:lnTo>
                  <a:pt x="1229" y="0"/>
                </a:lnTo>
                <a:lnTo>
                  <a:pt x="1362" y="96"/>
                </a:lnTo>
                <a:lnTo>
                  <a:pt x="2991" y="96"/>
                </a:lnTo>
                <a:lnTo>
                  <a:pt x="3339" y="326"/>
                </a:lnTo>
              </a:path>
            </a:pathLst>
          </a:custGeom>
          <a:noFill/>
          <a:ln w="28425" cap="flat" cmpd="sng">
            <a:solidFill>
              <a:schemeClr val="lt1"/>
            </a:solidFill>
            <a:prstDash val="solid"/>
            <a:miter lim="8000"/>
            <a:headEnd type="none" w="sm" len="sm"/>
            <a:tailEnd type="none" w="sm" len="sm"/>
          </a:ln>
        </p:spPr>
      </p:sp>
      <p:sp>
        <p:nvSpPr>
          <p:cNvPr id="141" name="Google Shape;141;p1"/>
          <p:cNvSpPr/>
          <p:nvPr/>
        </p:nvSpPr>
        <p:spPr>
          <a:xfrm>
            <a:off x="1521561" y="314176"/>
            <a:ext cx="6767504" cy="543438"/>
          </a:xfrm>
          <a:custGeom>
            <a:avLst/>
            <a:gdLst/>
            <a:ahLst/>
            <a:cxnLst/>
            <a:rect l="l" t="t" r="r" b="b"/>
            <a:pathLst>
              <a:path w="5687" h="345" extrusionOk="0">
                <a:moveTo>
                  <a:pt x="0" y="230"/>
                </a:moveTo>
                <a:lnTo>
                  <a:pt x="2941" y="230"/>
                </a:lnTo>
                <a:lnTo>
                  <a:pt x="3074" y="345"/>
                </a:lnTo>
                <a:lnTo>
                  <a:pt x="3611" y="345"/>
                </a:lnTo>
                <a:lnTo>
                  <a:pt x="3786" y="194"/>
                </a:lnTo>
                <a:lnTo>
                  <a:pt x="4126" y="194"/>
                </a:lnTo>
                <a:lnTo>
                  <a:pt x="4330" y="0"/>
                </a:lnTo>
                <a:lnTo>
                  <a:pt x="5687" y="0"/>
                </a:lnTo>
              </a:path>
            </a:pathLst>
          </a:custGeom>
          <a:noFill/>
          <a:ln w="28425" cap="flat" cmpd="sng">
            <a:solidFill>
              <a:schemeClr val="lt1"/>
            </a:solidFill>
            <a:prstDash val="solid"/>
            <a:miter lim="8000"/>
            <a:headEnd type="none" w="sm" len="sm"/>
            <a:tailEnd type="none" w="sm" len="sm"/>
          </a:ln>
        </p:spPr>
      </p:sp>
      <p:sp>
        <p:nvSpPr>
          <p:cNvPr id="142" name="Google Shape;142;p1"/>
          <p:cNvSpPr/>
          <p:nvPr/>
        </p:nvSpPr>
        <p:spPr>
          <a:xfrm>
            <a:off x="8293311" y="205096"/>
            <a:ext cx="143044" cy="192032"/>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1"/>
          <p:cNvSpPr/>
          <p:nvPr/>
        </p:nvSpPr>
        <p:spPr>
          <a:xfrm>
            <a:off x="5423931" y="523191"/>
            <a:ext cx="143044" cy="192032"/>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1"/>
          <p:cNvSpPr/>
          <p:nvPr/>
        </p:nvSpPr>
        <p:spPr>
          <a:xfrm>
            <a:off x="7806372" y="6567308"/>
            <a:ext cx="2851418" cy="181255"/>
          </a:xfrm>
          <a:custGeom>
            <a:avLst/>
            <a:gdLst/>
            <a:ahLst/>
            <a:cxnLst/>
            <a:rect l="l" t="t" r="r" b="b"/>
            <a:pathLst>
              <a:path w="2158" h="105" extrusionOk="0">
                <a:moveTo>
                  <a:pt x="0" y="0"/>
                </a:moveTo>
                <a:lnTo>
                  <a:pt x="1543" y="0"/>
                </a:lnTo>
                <a:lnTo>
                  <a:pt x="1713" y="105"/>
                </a:lnTo>
                <a:lnTo>
                  <a:pt x="2158" y="105"/>
                </a:lnTo>
              </a:path>
            </a:pathLst>
          </a:custGeom>
          <a:noFill/>
          <a:ln w="28425" cap="flat" cmpd="sng">
            <a:solidFill>
              <a:srgbClr val="FFFFFF"/>
            </a:solidFill>
            <a:prstDash val="solid"/>
            <a:miter lim="8000"/>
            <a:headEnd type="none" w="sm" len="sm"/>
            <a:tailEnd type="none" w="sm" len="sm"/>
          </a:ln>
        </p:spPr>
      </p:sp>
      <p:sp>
        <p:nvSpPr>
          <p:cNvPr id="145" name="Google Shape;145;p1"/>
          <p:cNvSpPr/>
          <p:nvPr/>
        </p:nvSpPr>
        <p:spPr>
          <a:xfrm>
            <a:off x="5129677" y="5752477"/>
            <a:ext cx="5528112" cy="646639"/>
          </a:xfrm>
          <a:custGeom>
            <a:avLst/>
            <a:gdLst/>
            <a:ahLst/>
            <a:cxnLst/>
            <a:rect l="l" t="t" r="r" b="b"/>
            <a:pathLst>
              <a:path w="4181" h="369" extrusionOk="0">
                <a:moveTo>
                  <a:pt x="4181" y="0"/>
                </a:moveTo>
                <a:lnTo>
                  <a:pt x="3706" y="275"/>
                </a:lnTo>
                <a:lnTo>
                  <a:pt x="1621" y="275"/>
                </a:lnTo>
                <a:lnTo>
                  <a:pt x="1463" y="369"/>
                </a:lnTo>
                <a:lnTo>
                  <a:pt x="0" y="369"/>
                </a:lnTo>
              </a:path>
            </a:pathLst>
          </a:custGeom>
          <a:noFill/>
          <a:ln w="28425" cap="flat" cmpd="sng">
            <a:solidFill>
              <a:srgbClr val="FFFFFF"/>
            </a:solidFill>
            <a:prstDash val="solid"/>
            <a:miter lim="8000"/>
            <a:headEnd type="none" w="sm" len="sm"/>
            <a:tailEnd type="none" w="sm" len="sm"/>
          </a:ln>
        </p:spPr>
      </p:sp>
      <p:sp>
        <p:nvSpPr>
          <p:cNvPr id="146" name="Google Shape;146;p1"/>
          <p:cNvSpPr/>
          <p:nvPr/>
        </p:nvSpPr>
        <p:spPr>
          <a:xfrm>
            <a:off x="4962139" y="6285465"/>
            <a:ext cx="159374" cy="213913"/>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1"/>
          <p:cNvSpPr/>
          <p:nvPr/>
        </p:nvSpPr>
        <p:spPr>
          <a:xfrm>
            <a:off x="7718847" y="6470965"/>
            <a:ext cx="159374" cy="213913"/>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1"/>
          <p:cNvSpPr/>
          <p:nvPr/>
        </p:nvSpPr>
        <p:spPr>
          <a:xfrm>
            <a:off x="2045701" y="1913747"/>
            <a:ext cx="8224500" cy="3611100"/>
          </a:xfrm>
          <a:prstGeom prst="rect">
            <a:avLst/>
          </a:prstGeom>
          <a:noFill/>
          <a:ln>
            <a:noFill/>
          </a:ln>
        </p:spPr>
        <p:txBody>
          <a:bodyPr spcFirstLastPara="1" wrap="square" lIns="0" tIns="0" rIns="0" bIns="0" anchor="ctr" anchorCtr="0">
            <a:noAutofit/>
          </a:bodyPr>
          <a:lstStyle/>
          <a:p>
            <a:pPr algn="ctr">
              <a:buSzPts val="3629"/>
            </a:pPr>
            <a:r>
              <a:rPr lang="en-IN" sz="4800" b="0" i="0" dirty="0">
                <a:solidFill>
                  <a:schemeClr val="bg1"/>
                </a:solidFill>
                <a:effectLst/>
                <a:latin typeface="Century Schoolbook" panose="02040604050505020304" pitchFamily="18" charset="0"/>
              </a:rPr>
              <a:t>Image Document Optimization</a:t>
            </a:r>
            <a:r>
              <a:rPr lang="en-US" sz="3629" b="1" i="0" u="none" strike="noStrike" cap="none" dirty="0">
                <a:solidFill>
                  <a:srgbClr val="FFFFFF"/>
                </a:solidFill>
                <a:latin typeface="Century Schoolbook"/>
                <a:ea typeface="Century Schoolbook"/>
                <a:cs typeface="Century Schoolbook"/>
                <a:sym typeface="Century Schoolbook"/>
              </a:rPr>
              <a:t>- SBI</a:t>
            </a:r>
            <a:endParaRPr sz="3629" b="1" i="0" u="none" strike="noStrike" cap="none" dirty="0">
              <a:solidFill>
                <a:srgbClr val="FFFFFF"/>
              </a:solidFill>
              <a:latin typeface="Century Schoolbook"/>
              <a:ea typeface="Century Schoolbook"/>
              <a:cs typeface="Century Schoolbook"/>
              <a:sym typeface="Century Schoolbook"/>
            </a:endParaRPr>
          </a:p>
          <a:p>
            <a:pPr marL="0" marR="0" lvl="0" indent="0" algn="ctr" rtl="0">
              <a:lnSpc>
                <a:spcPct val="100000"/>
              </a:lnSpc>
              <a:spcBef>
                <a:spcPts val="0"/>
              </a:spcBef>
              <a:spcAft>
                <a:spcPts val="0"/>
              </a:spcAft>
              <a:buClr>
                <a:srgbClr val="000000"/>
              </a:buClr>
              <a:buSzPts val="3629"/>
              <a:buFont typeface="Arial"/>
              <a:buNone/>
            </a:pPr>
            <a:endParaRPr sz="3629" b="1" i="0" u="none" strike="noStrike" cap="none" dirty="0">
              <a:solidFill>
                <a:srgbClr val="FFFFFF"/>
              </a:solidFill>
              <a:latin typeface="Century Schoolbook"/>
              <a:ea typeface="Century Schoolbook"/>
              <a:cs typeface="Century Schoolbook"/>
              <a:sym typeface="Century Schoolbook"/>
            </a:endParaRPr>
          </a:p>
          <a:p>
            <a:pPr marL="0" marR="0" lvl="0" indent="0" algn="ctr" rtl="0">
              <a:lnSpc>
                <a:spcPct val="100000"/>
              </a:lnSpc>
              <a:spcBef>
                <a:spcPts val="0"/>
              </a:spcBef>
              <a:spcAft>
                <a:spcPts val="0"/>
              </a:spcAft>
              <a:buClr>
                <a:srgbClr val="000000"/>
              </a:buClr>
              <a:buSzPts val="3629"/>
              <a:buFont typeface="Arial"/>
              <a:buNone/>
            </a:pPr>
            <a:r>
              <a:rPr lang="en-US" sz="3629" b="1" i="0" u="none" strike="noStrike" cap="none" dirty="0">
                <a:solidFill>
                  <a:srgbClr val="FFFFFF"/>
                </a:solidFill>
                <a:latin typeface="Century Schoolbook"/>
                <a:ea typeface="Century Schoolbook"/>
                <a:cs typeface="Century Schoolbook"/>
                <a:sym typeface="Century Schoolbook"/>
              </a:rPr>
              <a:t>Powered By - Microsoft Corporation Pvt Ltd.</a:t>
            </a:r>
          </a:p>
          <a:p>
            <a:pPr marL="0" marR="0" lvl="0" indent="0" algn="ctr" rtl="0">
              <a:lnSpc>
                <a:spcPct val="100000"/>
              </a:lnSpc>
              <a:spcBef>
                <a:spcPts val="0"/>
              </a:spcBef>
              <a:spcAft>
                <a:spcPts val="0"/>
              </a:spcAft>
              <a:buClr>
                <a:srgbClr val="000000"/>
              </a:buClr>
              <a:buSzPts val="3629"/>
              <a:buFont typeface="Arial"/>
              <a:buNone/>
            </a:pPr>
            <a:endParaRPr lang="en-US" sz="3629" b="1" dirty="0">
              <a:solidFill>
                <a:srgbClr val="FFFFFF"/>
              </a:solidFill>
              <a:latin typeface="Century Schoolbook"/>
              <a:ea typeface="Century Schoolbook"/>
              <a:cs typeface="Century Schoolbook"/>
              <a:sym typeface="Century Schoolbook"/>
            </a:endParaRPr>
          </a:p>
          <a:p>
            <a:pPr marL="0" marR="0" lvl="0" indent="0" algn="ctr" rtl="0">
              <a:lnSpc>
                <a:spcPct val="100000"/>
              </a:lnSpc>
              <a:spcBef>
                <a:spcPts val="0"/>
              </a:spcBef>
              <a:spcAft>
                <a:spcPts val="0"/>
              </a:spcAft>
              <a:buClr>
                <a:srgbClr val="000000"/>
              </a:buClr>
              <a:buSzPts val="3629"/>
              <a:buFont typeface="Arial"/>
              <a:buNone/>
            </a:pPr>
            <a:r>
              <a:rPr lang="en-US" sz="3629" b="1" i="0" u="none" strike="noStrike" cap="none" dirty="0">
                <a:solidFill>
                  <a:srgbClr val="FFFFFF"/>
                </a:solidFill>
                <a:latin typeface="Century Schoolbook"/>
                <a:ea typeface="Century Schoolbook"/>
                <a:cs typeface="Century Schoolbook"/>
                <a:sym typeface="Century Schoolbook"/>
              </a:rPr>
              <a:t>TEAM- DEVESH</a:t>
            </a:r>
            <a:endParaRPr sz="3629" b="1" i="0" u="none" strike="noStrike" cap="none" dirty="0">
              <a:solidFill>
                <a:srgbClr val="FFFFFF"/>
              </a:solidFill>
              <a:latin typeface="Century Schoolbook"/>
              <a:ea typeface="Century Schoolbook"/>
              <a:cs typeface="Century Schoolbook"/>
              <a:sym typeface="Century Schoolbook"/>
            </a:endParaRPr>
          </a:p>
          <a:p>
            <a:pPr marL="0" marR="0" lvl="0" indent="0" algn="ctr" rtl="0">
              <a:lnSpc>
                <a:spcPct val="100000"/>
              </a:lnSpc>
              <a:spcBef>
                <a:spcPts val="0"/>
              </a:spcBef>
              <a:spcAft>
                <a:spcPts val="0"/>
              </a:spcAft>
              <a:buClr>
                <a:srgbClr val="000000"/>
              </a:buClr>
              <a:buSzPts val="2400"/>
              <a:buFont typeface="Arial"/>
              <a:buNone/>
            </a:pP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633"/>
              <a:buFont typeface="Arial"/>
              <a:buNone/>
            </a:pPr>
            <a:endParaRPr sz="1633"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633"/>
              <a:buFont typeface="Arial"/>
              <a:buNone/>
            </a:pPr>
            <a:endParaRPr sz="1633" b="0" i="0" u="none" strike="noStrike" cap="none" dirty="0">
              <a:solidFill>
                <a:srgbClr val="000000"/>
              </a:solidFill>
              <a:latin typeface="Arial"/>
              <a:ea typeface="Arial"/>
              <a:cs typeface="Arial"/>
              <a:sym typeface="Arial"/>
            </a:endParaRPr>
          </a:p>
        </p:txBody>
      </p:sp>
    </p:spTree>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
          <p:cNvSpPr/>
          <p:nvPr/>
        </p:nvSpPr>
        <p:spPr>
          <a:xfrm>
            <a:off x="838986" y="328903"/>
            <a:ext cx="10397765" cy="5383740"/>
          </a:xfrm>
          <a:prstGeom prst="rect">
            <a:avLst/>
          </a:prstGeom>
          <a:solidFill>
            <a:srgbClr val="2F0E3C"/>
          </a:solid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54" name="Google Shape;154;p2"/>
          <p:cNvSpPr/>
          <p:nvPr/>
        </p:nvSpPr>
        <p:spPr>
          <a:xfrm>
            <a:off x="1067002" y="480659"/>
            <a:ext cx="7045500" cy="664698"/>
          </a:xfrm>
          <a:prstGeom prst="rect">
            <a:avLst/>
          </a:prstGeom>
          <a:no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3266"/>
              <a:buFont typeface="Arial"/>
              <a:buNone/>
            </a:pPr>
            <a:r>
              <a:rPr lang="en-US" sz="3266" b="1" i="0" u="none" strike="noStrike" cap="none" dirty="0">
                <a:solidFill>
                  <a:schemeClr val="lt1"/>
                </a:solidFill>
                <a:latin typeface="Arial"/>
                <a:ea typeface="Arial"/>
                <a:cs typeface="Arial"/>
                <a:sym typeface="Arial"/>
              </a:rPr>
              <a:t>Problem Being Solved</a:t>
            </a:r>
            <a:endParaRPr sz="1633" b="0" i="0" u="none" strike="noStrike" cap="none" dirty="0">
              <a:solidFill>
                <a:schemeClr val="lt1"/>
              </a:solidFill>
              <a:latin typeface="Arial"/>
              <a:ea typeface="Arial"/>
              <a:cs typeface="Arial"/>
              <a:sym typeface="Arial"/>
            </a:endParaRPr>
          </a:p>
          <a:p>
            <a:pPr marL="0" marR="0" lvl="0" indent="0" algn="ctr" rtl="0">
              <a:lnSpc>
                <a:spcPct val="42000"/>
              </a:lnSpc>
              <a:spcBef>
                <a:spcPts val="0"/>
              </a:spcBef>
              <a:spcAft>
                <a:spcPts val="0"/>
              </a:spcAft>
              <a:buClr>
                <a:srgbClr val="000000"/>
              </a:buClr>
              <a:buSzPts val="1633"/>
              <a:buFont typeface="Arial"/>
              <a:buNone/>
            </a:pPr>
            <a:endParaRPr sz="1633" b="0" i="0" u="none" strike="noStrike" cap="none" dirty="0">
              <a:solidFill>
                <a:srgbClr val="000000"/>
              </a:solidFill>
              <a:latin typeface="Arial"/>
              <a:ea typeface="Arial"/>
              <a:cs typeface="Arial"/>
              <a:sym typeface="Arial"/>
            </a:endParaRPr>
          </a:p>
          <a:p>
            <a:pPr marL="0" marR="0" lvl="0" indent="0" algn="ctr" rtl="0">
              <a:lnSpc>
                <a:spcPct val="54000"/>
              </a:lnSpc>
              <a:spcBef>
                <a:spcPts val="0"/>
              </a:spcBef>
              <a:spcAft>
                <a:spcPts val="0"/>
              </a:spcAft>
              <a:buClr>
                <a:srgbClr val="000000"/>
              </a:buClr>
              <a:buSzPts val="1633"/>
              <a:buFont typeface="Arial"/>
              <a:buNone/>
            </a:pPr>
            <a:endParaRPr sz="1633" b="0" i="0" u="none" strike="noStrike" cap="none" dirty="0">
              <a:solidFill>
                <a:srgbClr val="000000"/>
              </a:solidFill>
              <a:latin typeface="Arial"/>
              <a:ea typeface="Arial"/>
              <a:cs typeface="Arial"/>
              <a:sym typeface="Arial"/>
            </a:endParaRPr>
          </a:p>
        </p:txBody>
      </p:sp>
      <p:pic>
        <p:nvPicPr>
          <p:cNvPr id="155" name="Google Shape;155;p2"/>
          <p:cNvPicPr preferRelativeResize="0"/>
          <p:nvPr/>
        </p:nvPicPr>
        <p:blipFill rotWithShape="1">
          <a:blip r:embed="rId3">
            <a:alphaModFix/>
          </a:blip>
          <a:srcRect/>
          <a:stretch/>
        </p:blipFill>
        <p:spPr>
          <a:xfrm>
            <a:off x="5050643" y="6087553"/>
            <a:ext cx="1826266" cy="441544"/>
          </a:xfrm>
          <a:prstGeom prst="rect">
            <a:avLst/>
          </a:prstGeom>
          <a:noFill/>
          <a:ln>
            <a:noFill/>
          </a:ln>
        </p:spPr>
      </p:pic>
      <p:sp>
        <p:nvSpPr>
          <p:cNvPr id="5" name="Google Shape;154;p2">
            <a:extLst>
              <a:ext uri="{FF2B5EF4-FFF2-40B4-BE49-F238E27FC236}">
                <a16:creationId xmlns:a16="http://schemas.microsoft.com/office/drawing/2014/main" id="{05207BEF-3F5B-FB1E-E4A5-9AE11A3F90A5}"/>
              </a:ext>
            </a:extLst>
          </p:cNvPr>
          <p:cNvSpPr/>
          <p:nvPr/>
        </p:nvSpPr>
        <p:spPr>
          <a:xfrm>
            <a:off x="1067002" y="1113291"/>
            <a:ext cx="9736116" cy="4052598"/>
          </a:xfrm>
          <a:prstGeom prst="rect">
            <a:avLst/>
          </a:prstGeom>
          <a:noFill/>
          <a:ln>
            <a:noFill/>
          </a:ln>
        </p:spPr>
        <p:txBody>
          <a:bodyPr spcFirstLastPara="1" wrap="square" lIns="81625" tIns="40800" rIns="81625" bIns="40800" anchor="t" anchorCtr="0">
            <a:noAutofit/>
          </a:bodyPr>
          <a:lstStyle/>
          <a:p>
            <a:pPr marL="0" marR="0" lvl="0" indent="0" algn="ctr" rtl="0">
              <a:lnSpc>
                <a:spcPct val="54000"/>
              </a:lnSpc>
              <a:spcBef>
                <a:spcPts val="0"/>
              </a:spcBef>
              <a:spcAft>
                <a:spcPts val="0"/>
              </a:spcAft>
              <a:buClr>
                <a:srgbClr val="000000"/>
              </a:buClr>
              <a:buSzPts val="1633"/>
              <a:buFont typeface="Arial"/>
              <a:buNone/>
            </a:pPr>
            <a:endParaRPr lang="en-US" sz="2400" dirty="0">
              <a:latin typeface="lato" panose="020F0502020204030203" pitchFamily="34" charset="0"/>
            </a:endParaRPr>
          </a:p>
          <a:p>
            <a:pPr marL="0" marR="0" lvl="0" indent="0" rtl="0">
              <a:spcBef>
                <a:spcPts val="0"/>
              </a:spcBef>
              <a:spcAft>
                <a:spcPts val="0"/>
              </a:spcAft>
              <a:buClr>
                <a:srgbClr val="000000"/>
              </a:buClr>
              <a:buSzPts val="1633"/>
              <a:buFont typeface="Arial"/>
              <a:buNone/>
            </a:pPr>
            <a:r>
              <a:rPr lang="en-US" sz="2400" b="0" i="0" dirty="0">
                <a:solidFill>
                  <a:schemeClr val="bg1"/>
                </a:solidFill>
                <a:effectLst/>
                <a:latin typeface="Calibri Light" panose="020F0302020204030204" pitchFamily="34" charset="0"/>
                <a:cs typeface="Calibri Light" panose="020F0302020204030204" pitchFamily="34" charset="0"/>
              </a:rPr>
              <a:t>Officially Valid Documents –such as Aadhaar card, Driving License, Voter Identity card, PAN card and other application forms which are a part of daily official operations are stored as images/</a:t>
            </a:r>
            <a:r>
              <a:rPr lang="en-US" sz="2400" dirty="0">
                <a:solidFill>
                  <a:schemeClr val="bg1"/>
                </a:solidFill>
                <a:latin typeface="Calibri Light" panose="020F0302020204030204" pitchFamily="34" charset="0"/>
                <a:cs typeface="Calibri Light" panose="020F0302020204030204" pitchFamily="34" charset="0"/>
              </a:rPr>
              <a:t>PDF.</a:t>
            </a:r>
          </a:p>
          <a:p>
            <a:pPr marL="0" marR="0" lvl="0" indent="0" rtl="0">
              <a:spcBef>
                <a:spcPts val="0"/>
              </a:spcBef>
              <a:spcAft>
                <a:spcPts val="0"/>
              </a:spcAft>
              <a:buClr>
                <a:srgbClr val="000000"/>
              </a:buClr>
              <a:buSzPts val="1633"/>
              <a:buFont typeface="Arial"/>
              <a:buNone/>
            </a:pPr>
            <a:endParaRPr lang="en-US" sz="2400" dirty="0">
              <a:solidFill>
                <a:schemeClr val="bg1"/>
              </a:solidFill>
              <a:latin typeface="Calibri Light" panose="020F0302020204030204" pitchFamily="34" charset="0"/>
              <a:cs typeface="Calibri Light" panose="020F0302020204030204" pitchFamily="34" charset="0"/>
            </a:endParaRPr>
          </a:p>
          <a:p>
            <a:r>
              <a:rPr lang="en-US" sz="2400" dirty="0">
                <a:solidFill>
                  <a:schemeClr val="bg1"/>
                </a:solidFill>
                <a:effectLst/>
                <a:latin typeface="Calibri Light" panose="020F0302020204030204" pitchFamily="34" charset="0"/>
                <a:cs typeface="Calibri Light" panose="020F0302020204030204" pitchFamily="34" charset="0"/>
              </a:rPr>
              <a:t>A Huge volume of documents need to be maintained, re-used, preserved for operational activities during the Loan &amp; Deposit Account lifecycle. Optimization is required for these documents to help efficiently store / retrieve the documents.</a:t>
            </a:r>
          </a:p>
          <a:p>
            <a:br>
              <a:rPr lang="en-US" sz="3200" dirty="0">
                <a:effectLst/>
              </a:rPr>
            </a:br>
            <a:endParaRPr sz="2400" b="0" i="0" u="none" strike="noStrike" cap="none" dirty="0">
              <a:solidFill>
                <a:schemeClr val="bg1"/>
              </a:solidFill>
              <a:latin typeface="Calibri Light" panose="020F0302020204030204" pitchFamily="34" charset="0"/>
              <a:cs typeface="Calibri Light" panose="020F0302020204030204" pitchFamily="34" charset="0"/>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
          <p:cNvSpPr/>
          <p:nvPr/>
        </p:nvSpPr>
        <p:spPr>
          <a:xfrm>
            <a:off x="593890" y="169682"/>
            <a:ext cx="9910572" cy="5510145"/>
          </a:xfrm>
          <a:prstGeom prst="rect">
            <a:avLst/>
          </a:prstGeom>
          <a:solidFill>
            <a:srgbClr val="2F0E3C"/>
          </a:solid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p:txBody>
      </p:sp>
      <p:sp>
        <p:nvSpPr>
          <p:cNvPr id="161" name="Google Shape;161;p3"/>
          <p:cNvSpPr/>
          <p:nvPr/>
        </p:nvSpPr>
        <p:spPr>
          <a:xfrm>
            <a:off x="760911" y="243556"/>
            <a:ext cx="7045500" cy="567149"/>
          </a:xfrm>
          <a:prstGeom prst="rect">
            <a:avLst/>
          </a:prstGeom>
          <a:no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IN" sz="3000" b="1" i="0" u="none" strike="noStrike" cap="none" dirty="0">
                <a:solidFill>
                  <a:schemeClr val="lt1"/>
                </a:solidFill>
                <a:latin typeface="Lato"/>
                <a:ea typeface="Lato"/>
                <a:cs typeface="Lato"/>
                <a:sym typeface="Lato"/>
              </a:rPr>
              <a:t>Our Solution</a:t>
            </a:r>
            <a:endParaRPr sz="3000" b="0" i="0" u="none" strike="noStrike" cap="none" dirty="0">
              <a:solidFill>
                <a:srgbClr val="000000"/>
              </a:solidFill>
              <a:latin typeface="Arial"/>
              <a:ea typeface="Arial"/>
              <a:cs typeface="Arial"/>
              <a:sym typeface="Arial"/>
            </a:endParaRPr>
          </a:p>
        </p:txBody>
      </p:sp>
      <p:pic>
        <p:nvPicPr>
          <p:cNvPr id="162" name="Google Shape;162;p3"/>
          <p:cNvPicPr preferRelativeResize="0"/>
          <p:nvPr/>
        </p:nvPicPr>
        <p:blipFill rotWithShape="1">
          <a:blip r:embed="rId3">
            <a:alphaModFix/>
          </a:blip>
          <a:srcRect/>
          <a:stretch/>
        </p:blipFill>
        <p:spPr>
          <a:xfrm>
            <a:off x="5050643" y="6087553"/>
            <a:ext cx="1826266" cy="441544"/>
          </a:xfrm>
          <a:prstGeom prst="rect">
            <a:avLst/>
          </a:prstGeom>
          <a:noFill/>
          <a:ln>
            <a:noFill/>
          </a:ln>
        </p:spPr>
      </p:pic>
      <p:sp>
        <p:nvSpPr>
          <p:cNvPr id="2" name="TextBox 1">
            <a:extLst>
              <a:ext uri="{FF2B5EF4-FFF2-40B4-BE49-F238E27FC236}">
                <a16:creationId xmlns:a16="http://schemas.microsoft.com/office/drawing/2014/main" id="{D2691E9A-6323-4B84-E30E-D3C9600FD758}"/>
              </a:ext>
            </a:extLst>
          </p:cNvPr>
          <p:cNvSpPr txBox="1"/>
          <p:nvPr/>
        </p:nvSpPr>
        <p:spPr>
          <a:xfrm>
            <a:off x="933254" y="1244338"/>
            <a:ext cx="8936610" cy="3511859"/>
          </a:xfrm>
          <a:prstGeom prst="rect">
            <a:avLst/>
          </a:prstGeom>
          <a:noFill/>
        </p:spPr>
        <p:txBody>
          <a:bodyPr wrap="square" rtlCol="0">
            <a:spAutoFit/>
          </a:bodyPr>
          <a:lstStyle/>
          <a:p>
            <a:pPr>
              <a:lnSpc>
                <a:spcPct val="150000"/>
              </a:lnSpc>
            </a:pPr>
            <a:r>
              <a:rPr lang="en-US" sz="2400" b="0" i="0" dirty="0">
                <a:solidFill>
                  <a:schemeClr val="bg1"/>
                </a:solidFill>
                <a:effectLst/>
                <a:latin typeface="Calibri Light" panose="020F0302020204030204" pitchFamily="34" charset="0"/>
                <a:cs typeface="Calibri Light" panose="020F0302020204030204" pitchFamily="34" charset="0"/>
              </a:rPr>
              <a:t> </a:t>
            </a:r>
            <a:r>
              <a:rPr lang="en-US" sz="1800" b="0" i="0" dirty="0">
                <a:solidFill>
                  <a:schemeClr val="bg1"/>
                </a:solidFill>
                <a:effectLst/>
                <a:latin typeface="Calibri Light" panose="020F0302020204030204" pitchFamily="34" charset="0"/>
                <a:cs typeface="Calibri Light" panose="020F0302020204030204" pitchFamily="34" charset="0"/>
              </a:rPr>
              <a:t>Main objecti</a:t>
            </a:r>
            <a:r>
              <a:rPr lang="en-US" sz="1800" dirty="0">
                <a:solidFill>
                  <a:schemeClr val="bg1"/>
                </a:solidFill>
                <a:latin typeface="Calibri Light" panose="020F0302020204030204" pitchFamily="34" charset="0"/>
                <a:cs typeface="Calibri Light" panose="020F0302020204030204" pitchFamily="34" charset="0"/>
              </a:rPr>
              <a:t>ve of our solution is to reduce the noise around the image as well as improving the orientation of the image along with reducing the size. For this we are using Autoencoders functionality of image processing.</a:t>
            </a:r>
          </a:p>
          <a:p>
            <a:pPr>
              <a:lnSpc>
                <a:spcPct val="150000"/>
              </a:lnSpc>
            </a:pPr>
            <a:r>
              <a:rPr lang="en-US" sz="1800" b="0" i="0" dirty="0">
                <a:solidFill>
                  <a:schemeClr val="bg1"/>
                </a:solidFill>
                <a:effectLst/>
                <a:latin typeface="Calibri Light" panose="020F0302020204030204" pitchFamily="34" charset="0"/>
                <a:cs typeface="Calibri Light" panose="020F0302020204030204" pitchFamily="34" charset="0"/>
              </a:rPr>
              <a:t>Autoencoders consists of an encoder network, which takes the feature data and encodes it to fit into the latent space. This encoded data (i.e., code) is used by the decoder to convert back to the feature data. In an encoder, what the model learns is how to encode the data efficiently so that the decoder can convert it back to the original. Therefore, the essential part of autoencoder training is to generate an optimized latent space.</a:t>
            </a:r>
            <a:endParaRPr lang="en-IN" sz="1800" dirty="0">
              <a:solidFill>
                <a:schemeClr val="bg1"/>
              </a:solidFill>
              <a:latin typeface="Calibri Light" panose="020F0302020204030204" pitchFamily="34" charset="0"/>
              <a:cs typeface="Calibri Light" panose="020F03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6"/>
          <p:cNvSpPr/>
          <p:nvPr/>
        </p:nvSpPr>
        <p:spPr>
          <a:xfrm>
            <a:off x="669635" y="405265"/>
            <a:ext cx="10852730" cy="5392220"/>
          </a:xfrm>
          <a:prstGeom prst="rect">
            <a:avLst/>
          </a:prstGeom>
          <a:solidFill>
            <a:srgbClr val="2F0E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6"/>
          <p:cNvSpPr/>
          <p:nvPr/>
        </p:nvSpPr>
        <p:spPr>
          <a:xfrm>
            <a:off x="943974" y="610973"/>
            <a:ext cx="7045500" cy="1069800"/>
          </a:xfrm>
          <a:prstGeom prst="rect">
            <a:avLst/>
          </a:prstGeom>
          <a:no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3266"/>
              <a:buFont typeface="Arial"/>
              <a:buNone/>
            </a:pPr>
            <a:r>
              <a:rPr lang="en-US" sz="3266" b="1" i="0" u="none" strike="noStrike" cap="none" dirty="0">
                <a:solidFill>
                  <a:schemeClr val="lt1"/>
                </a:solidFill>
                <a:latin typeface="Arial"/>
                <a:ea typeface="Arial"/>
                <a:cs typeface="Arial"/>
                <a:sym typeface="Arial"/>
              </a:rPr>
              <a:t>Features of our solution</a:t>
            </a:r>
          </a:p>
          <a:p>
            <a:pPr marL="0" marR="0" lvl="0" indent="0" algn="l" rtl="0">
              <a:lnSpc>
                <a:spcPct val="100000"/>
              </a:lnSpc>
              <a:spcBef>
                <a:spcPts val="0"/>
              </a:spcBef>
              <a:spcAft>
                <a:spcPts val="0"/>
              </a:spcAft>
              <a:buClr>
                <a:srgbClr val="000000"/>
              </a:buClr>
              <a:buSzPts val="3266"/>
              <a:buFont typeface="Arial"/>
              <a:buNone/>
            </a:pPr>
            <a:endParaRPr sz="1633" b="0" i="0" u="none" strike="noStrike" cap="none" dirty="0">
              <a:solidFill>
                <a:schemeClr val="lt1"/>
              </a:solidFill>
              <a:latin typeface="Arial"/>
              <a:ea typeface="Arial"/>
              <a:cs typeface="Arial"/>
              <a:sym typeface="Arial"/>
            </a:endParaRPr>
          </a:p>
        </p:txBody>
      </p:sp>
      <p:sp>
        <p:nvSpPr>
          <p:cNvPr id="184" name="Google Shape;184;p6"/>
          <p:cNvSpPr/>
          <p:nvPr/>
        </p:nvSpPr>
        <p:spPr>
          <a:xfrm>
            <a:off x="3180288" y="2117581"/>
            <a:ext cx="3347828" cy="297519"/>
          </a:xfrm>
          <a:prstGeom prst="rect">
            <a:avLst/>
          </a:prstGeom>
          <a:no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p:txBody>
      </p:sp>
      <p:sp>
        <p:nvSpPr>
          <p:cNvPr id="185" name="Google Shape;185;p6"/>
          <p:cNvSpPr/>
          <p:nvPr/>
        </p:nvSpPr>
        <p:spPr>
          <a:xfrm>
            <a:off x="3180289" y="2441227"/>
            <a:ext cx="6241701" cy="407905"/>
          </a:xfrm>
          <a:prstGeom prst="rect">
            <a:avLst/>
          </a:prstGeom>
          <a:no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p:txBody>
      </p:sp>
      <p:sp>
        <p:nvSpPr>
          <p:cNvPr id="186" name="Google Shape;186;p6"/>
          <p:cNvSpPr/>
          <p:nvPr/>
        </p:nvSpPr>
        <p:spPr>
          <a:xfrm>
            <a:off x="3137179" y="4040516"/>
            <a:ext cx="5820406" cy="407905"/>
          </a:xfrm>
          <a:prstGeom prst="rect">
            <a:avLst/>
          </a:prstGeom>
          <a:no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p:txBody>
      </p:sp>
      <p:sp>
        <p:nvSpPr>
          <p:cNvPr id="187" name="Google Shape;187;p6"/>
          <p:cNvSpPr/>
          <p:nvPr/>
        </p:nvSpPr>
        <p:spPr>
          <a:xfrm>
            <a:off x="2428489" y="2089821"/>
            <a:ext cx="986288" cy="585241"/>
          </a:xfrm>
          <a:prstGeom prst="rect">
            <a:avLst/>
          </a:prstGeom>
          <a:no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p:txBody>
      </p:sp>
      <p:sp>
        <p:nvSpPr>
          <p:cNvPr id="188" name="Google Shape;188;p6"/>
          <p:cNvSpPr/>
          <p:nvPr/>
        </p:nvSpPr>
        <p:spPr>
          <a:xfrm>
            <a:off x="2428489" y="3690416"/>
            <a:ext cx="705751" cy="486939"/>
          </a:xfrm>
          <a:prstGeom prst="rect">
            <a:avLst/>
          </a:prstGeom>
          <a:no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p:txBody>
      </p:sp>
      <p:sp>
        <p:nvSpPr>
          <p:cNvPr id="189" name="Google Shape;189;p6"/>
          <p:cNvSpPr/>
          <p:nvPr/>
        </p:nvSpPr>
        <p:spPr>
          <a:xfrm>
            <a:off x="3180289" y="2441227"/>
            <a:ext cx="6241701" cy="407905"/>
          </a:xfrm>
          <a:prstGeom prst="rect">
            <a:avLst/>
          </a:prstGeom>
          <a:no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p:txBody>
      </p:sp>
      <p:sp>
        <p:nvSpPr>
          <p:cNvPr id="190" name="Google Shape;190;p6"/>
          <p:cNvSpPr/>
          <p:nvPr/>
        </p:nvSpPr>
        <p:spPr>
          <a:xfrm>
            <a:off x="3180288" y="2117581"/>
            <a:ext cx="3347828" cy="297519"/>
          </a:xfrm>
          <a:prstGeom prst="rect">
            <a:avLst/>
          </a:prstGeom>
          <a:no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p:txBody>
      </p:sp>
      <p:sp>
        <p:nvSpPr>
          <p:cNvPr id="191" name="Google Shape;191;p6"/>
          <p:cNvSpPr/>
          <p:nvPr/>
        </p:nvSpPr>
        <p:spPr>
          <a:xfrm>
            <a:off x="3180288" y="2117581"/>
            <a:ext cx="3347828" cy="297519"/>
          </a:xfrm>
          <a:prstGeom prst="rect">
            <a:avLst/>
          </a:prstGeom>
          <a:no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p:txBody>
      </p:sp>
      <p:sp>
        <p:nvSpPr>
          <p:cNvPr id="192" name="Google Shape;192;p6"/>
          <p:cNvSpPr/>
          <p:nvPr/>
        </p:nvSpPr>
        <p:spPr>
          <a:xfrm>
            <a:off x="3194331" y="3722748"/>
            <a:ext cx="3347828" cy="297519"/>
          </a:xfrm>
          <a:prstGeom prst="rect">
            <a:avLst/>
          </a:prstGeom>
          <a:no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p:txBody>
      </p:sp>
      <p:pic>
        <p:nvPicPr>
          <p:cNvPr id="193" name="Google Shape;193;p6"/>
          <p:cNvPicPr preferRelativeResize="0"/>
          <p:nvPr/>
        </p:nvPicPr>
        <p:blipFill rotWithShape="1">
          <a:blip r:embed="rId3">
            <a:alphaModFix/>
          </a:blip>
          <a:srcRect/>
          <a:stretch/>
        </p:blipFill>
        <p:spPr>
          <a:xfrm>
            <a:off x="5050643" y="6152870"/>
            <a:ext cx="1826266" cy="441544"/>
          </a:xfrm>
          <a:prstGeom prst="rect">
            <a:avLst/>
          </a:prstGeom>
          <a:noFill/>
          <a:ln>
            <a:noFill/>
          </a:ln>
        </p:spPr>
      </p:pic>
      <p:sp>
        <p:nvSpPr>
          <p:cNvPr id="2" name="TextBox 1">
            <a:extLst>
              <a:ext uri="{FF2B5EF4-FFF2-40B4-BE49-F238E27FC236}">
                <a16:creationId xmlns:a16="http://schemas.microsoft.com/office/drawing/2014/main" id="{3CEC99C4-E559-8B79-08A2-F2EFFAE87B28}"/>
              </a:ext>
            </a:extLst>
          </p:cNvPr>
          <p:cNvSpPr txBox="1"/>
          <p:nvPr/>
        </p:nvSpPr>
        <p:spPr>
          <a:xfrm>
            <a:off x="943974" y="1291472"/>
            <a:ext cx="9302962" cy="2805063"/>
          </a:xfrm>
          <a:prstGeom prst="rect">
            <a:avLst/>
          </a:prstGeom>
          <a:noFill/>
        </p:spPr>
        <p:txBody>
          <a:bodyPr wrap="square" rtlCol="0">
            <a:spAutoFit/>
          </a:bodyPr>
          <a:lstStyle/>
          <a:p>
            <a:pPr marL="285750" indent="-285750" algn="l">
              <a:lnSpc>
                <a:spcPct val="150000"/>
              </a:lnSpc>
              <a:buFont typeface="Arial" panose="020B0604020202020204" pitchFamily="34" charset="0"/>
              <a:buChar char="•"/>
            </a:pPr>
            <a:r>
              <a:rPr lang="en-US" sz="2400" dirty="0">
                <a:solidFill>
                  <a:schemeClr val="bg1"/>
                </a:solidFill>
                <a:latin typeface="Calibri Light" panose="020F0302020204030204" pitchFamily="34" charset="0"/>
                <a:cs typeface="Calibri Light" panose="020F0302020204030204" pitchFamily="34" charset="0"/>
              </a:rPr>
              <a:t>Reducing size of images without losing any quality.</a:t>
            </a:r>
          </a:p>
          <a:p>
            <a:pPr marL="285750" indent="-285750" algn="l">
              <a:lnSpc>
                <a:spcPct val="150000"/>
              </a:lnSpc>
              <a:buFont typeface="Arial" panose="020B0604020202020204" pitchFamily="34" charset="0"/>
              <a:buChar char="•"/>
            </a:pPr>
            <a:r>
              <a:rPr lang="en-US" sz="2400" dirty="0">
                <a:solidFill>
                  <a:schemeClr val="bg1"/>
                </a:solidFill>
                <a:latin typeface="Calibri Light" panose="020F0302020204030204" pitchFamily="34" charset="0"/>
                <a:cs typeface="Calibri Light" panose="020F0302020204030204" pitchFamily="34" charset="0"/>
              </a:rPr>
              <a:t>Reducing size of overall storage blob.</a:t>
            </a:r>
          </a:p>
          <a:p>
            <a:pPr marL="285750" indent="-285750" algn="l">
              <a:lnSpc>
                <a:spcPct val="150000"/>
              </a:lnSpc>
              <a:buFont typeface="Arial" panose="020B0604020202020204" pitchFamily="34" charset="0"/>
              <a:buChar char="•"/>
            </a:pPr>
            <a:r>
              <a:rPr lang="en-US" sz="2400" dirty="0">
                <a:solidFill>
                  <a:schemeClr val="bg1"/>
                </a:solidFill>
                <a:latin typeface="Calibri Light" panose="020F0302020204030204" pitchFamily="34" charset="0"/>
                <a:cs typeface="Calibri Light" panose="020F0302020204030204" pitchFamily="34" charset="0"/>
              </a:rPr>
              <a:t>Automatically detection of Orientation.</a:t>
            </a:r>
          </a:p>
          <a:p>
            <a:pPr marL="285750" indent="-285750" algn="l">
              <a:lnSpc>
                <a:spcPct val="150000"/>
              </a:lnSpc>
              <a:buFont typeface="Arial" panose="020B0604020202020204" pitchFamily="34" charset="0"/>
              <a:buChar char="•"/>
            </a:pPr>
            <a:r>
              <a:rPr lang="en-US" sz="2400" dirty="0">
                <a:solidFill>
                  <a:schemeClr val="bg1"/>
                </a:solidFill>
                <a:latin typeface="Calibri Light" panose="020F0302020204030204" pitchFamily="34" charset="0"/>
                <a:cs typeface="Calibri Light" panose="020F0302020204030204" pitchFamily="34" charset="0"/>
              </a:rPr>
              <a:t>Automatically analyzing the boundaries of required text, hence reducing noise(white space )around the document.</a:t>
            </a:r>
            <a:endParaRPr lang="en-IN" sz="2400" dirty="0">
              <a:solidFill>
                <a:schemeClr val="bg1"/>
              </a:solidFill>
              <a:latin typeface="Calibri Light" panose="020F0302020204030204" pitchFamily="34" charset="0"/>
              <a:cs typeface="Calibri Light" panose="020F03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g126a841be86_0_5"/>
          <p:cNvSpPr/>
          <p:nvPr/>
        </p:nvSpPr>
        <p:spPr>
          <a:xfrm>
            <a:off x="373075" y="130939"/>
            <a:ext cx="11445850" cy="5872900"/>
          </a:xfrm>
          <a:prstGeom prst="rect">
            <a:avLst/>
          </a:prstGeom>
          <a:solidFill>
            <a:srgbClr val="2F0E3C"/>
          </a:solid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1633"/>
              <a:buFont typeface="Arial"/>
              <a:buNone/>
            </a:pPr>
            <a:endParaRPr sz="1633" b="0" i="0" u="none" strike="noStrike" cap="none" dirty="0">
              <a:solidFill>
                <a:srgbClr val="000000"/>
              </a:solidFill>
              <a:latin typeface="Arial"/>
              <a:ea typeface="Arial"/>
              <a:cs typeface="Arial"/>
              <a:sym typeface="Arial"/>
            </a:endParaRPr>
          </a:p>
        </p:txBody>
      </p:sp>
      <p:sp>
        <p:nvSpPr>
          <p:cNvPr id="168" name="Google Shape;168;g126a841be86_0_5"/>
          <p:cNvSpPr/>
          <p:nvPr/>
        </p:nvSpPr>
        <p:spPr>
          <a:xfrm>
            <a:off x="2363467" y="1403053"/>
            <a:ext cx="7045500" cy="1069800"/>
          </a:xfrm>
          <a:prstGeom prst="rect">
            <a:avLst/>
          </a:prstGeom>
          <a:noFill/>
          <a:ln>
            <a:noFill/>
          </a:ln>
        </p:spPr>
        <p:txBody>
          <a:bodyPr spcFirstLastPara="1" wrap="square" lIns="81625" tIns="40800" rIns="81625" bIns="40800" anchor="t" anchorCtr="0">
            <a:noAutofit/>
          </a:bodyPr>
          <a:lstStyle/>
          <a:p>
            <a:pPr marL="0" marR="0" lvl="0" indent="0" algn="ctr" rtl="0">
              <a:lnSpc>
                <a:spcPct val="42000"/>
              </a:lnSpc>
              <a:spcBef>
                <a:spcPts val="0"/>
              </a:spcBef>
              <a:spcAft>
                <a:spcPts val="0"/>
              </a:spcAft>
              <a:buClr>
                <a:srgbClr val="000000"/>
              </a:buClr>
              <a:buSzPts val="1633"/>
              <a:buFont typeface="Arial"/>
              <a:buNone/>
            </a:pPr>
            <a:endParaRPr sz="3000" b="0" i="0" u="none" strike="noStrike" cap="none">
              <a:solidFill>
                <a:srgbClr val="000000"/>
              </a:solidFill>
              <a:latin typeface="Arial"/>
              <a:ea typeface="Arial"/>
              <a:cs typeface="Arial"/>
              <a:sym typeface="Arial"/>
            </a:endParaRPr>
          </a:p>
          <a:p>
            <a:pPr marL="0" marR="0" lvl="0" indent="0" algn="ctr" rtl="0">
              <a:lnSpc>
                <a:spcPct val="42000"/>
              </a:lnSpc>
              <a:spcBef>
                <a:spcPts val="0"/>
              </a:spcBef>
              <a:spcAft>
                <a:spcPts val="0"/>
              </a:spcAft>
              <a:buClr>
                <a:srgbClr val="000000"/>
              </a:buClr>
              <a:buSzPts val="1633"/>
              <a:buFont typeface="Arial"/>
              <a:buNone/>
            </a:pPr>
            <a:endParaRPr sz="3000" b="0" i="0" u="none" strike="noStrike" cap="none">
              <a:solidFill>
                <a:srgbClr val="000000"/>
              </a:solidFill>
              <a:latin typeface="Arial"/>
              <a:ea typeface="Arial"/>
              <a:cs typeface="Arial"/>
              <a:sym typeface="Arial"/>
            </a:endParaRPr>
          </a:p>
          <a:p>
            <a:pPr marL="0" marR="0" lvl="0" indent="0" algn="ctr" rtl="0">
              <a:lnSpc>
                <a:spcPct val="54000"/>
              </a:lnSpc>
              <a:spcBef>
                <a:spcPts val="0"/>
              </a:spcBef>
              <a:spcAft>
                <a:spcPts val="0"/>
              </a:spcAft>
              <a:buClr>
                <a:srgbClr val="000000"/>
              </a:buClr>
              <a:buSzPts val="1633"/>
              <a:buFont typeface="Arial"/>
              <a:buNone/>
            </a:pPr>
            <a:endParaRPr sz="3000" b="0" i="0" u="none" strike="noStrike" cap="none">
              <a:solidFill>
                <a:srgbClr val="000000"/>
              </a:solidFill>
              <a:latin typeface="Arial"/>
              <a:ea typeface="Arial"/>
              <a:cs typeface="Arial"/>
              <a:sym typeface="Arial"/>
            </a:endParaRPr>
          </a:p>
        </p:txBody>
      </p:sp>
      <p:pic>
        <p:nvPicPr>
          <p:cNvPr id="169" name="Google Shape;169;g126a841be86_0_5"/>
          <p:cNvPicPr preferRelativeResize="0"/>
          <p:nvPr/>
        </p:nvPicPr>
        <p:blipFill rotWithShape="1">
          <a:blip r:embed="rId3">
            <a:alphaModFix/>
          </a:blip>
          <a:srcRect/>
          <a:stretch/>
        </p:blipFill>
        <p:spPr>
          <a:xfrm>
            <a:off x="5050643" y="6285517"/>
            <a:ext cx="1826269" cy="441544"/>
          </a:xfrm>
          <a:prstGeom prst="rect">
            <a:avLst/>
          </a:prstGeom>
          <a:noFill/>
          <a:ln>
            <a:noFill/>
          </a:ln>
        </p:spPr>
      </p:pic>
      <p:sp>
        <p:nvSpPr>
          <p:cNvPr id="2" name="TextBox 1">
            <a:extLst>
              <a:ext uri="{FF2B5EF4-FFF2-40B4-BE49-F238E27FC236}">
                <a16:creationId xmlns:a16="http://schemas.microsoft.com/office/drawing/2014/main" id="{15BBD45B-FF78-ED99-4D52-AD3BE28A5EFF}"/>
              </a:ext>
            </a:extLst>
          </p:cNvPr>
          <p:cNvSpPr txBox="1"/>
          <p:nvPr/>
        </p:nvSpPr>
        <p:spPr>
          <a:xfrm>
            <a:off x="4261932" y="426572"/>
            <a:ext cx="5147035" cy="523220"/>
          </a:xfrm>
          <a:prstGeom prst="rect">
            <a:avLst/>
          </a:prstGeom>
          <a:noFill/>
        </p:spPr>
        <p:txBody>
          <a:bodyPr wrap="square" rtlCol="0">
            <a:spAutoFit/>
          </a:bodyPr>
          <a:lstStyle/>
          <a:p>
            <a:r>
              <a:rPr lang="en-IN" sz="2800" b="1" dirty="0">
                <a:solidFill>
                  <a:schemeClr val="bg1"/>
                </a:solidFill>
              </a:rPr>
              <a:t>ARCHITECTURE</a:t>
            </a:r>
          </a:p>
        </p:txBody>
      </p:sp>
      <p:pic>
        <p:nvPicPr>
          <p:cNvPr id="5" name="Picture 4">
            <a:extLst>
              <a:ext uri="{FF2B5EF4-FFF2-40B4-BE49-F238E27FC236}">
                <a16:creationId xmlns:a16="http://schemas.microsoft.com/office/drawing/2014/main" id="{65DF372B-406C-EDF2-D549-46A82DB320F6}"/>
              </a:ext>
            </a:extLst>
          </p:cNvPr>
          <p:cNvPicPr>
            <a:picLocks noChangeAspect="1"/>
          </p:cNvPicPr>
          <p:nvPr/>
        </p:nvPicPr>
        <p:blipFill>
          <a:blip r:embed="rId4"/>
          <a:stretch>
            <a:fillRect/>
          </a:stretch>
        </p:blipFill>
        <p:spPr>
          <a:xfrm>
            <a:off x="3186920" y="1403053"/>
            <a:ext cx="5553713" cy="369574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4"/>
          <p:cNvSpPr/>
          <p:nvPr/>
        </p:nvSpPr>
        <p:spPr>
          <a:xfrm>
            <a:off x="415935" y="52093"/>
            <a:ext cx="11245022" cy="5849085"/>
          </a:xfrm>
          <a:prstGeom prst="rect">
            <a:avLst/>
          </a:prstGeom>
          <a:solidFill>
            <a:srgbClr val="2F0E3C"/>
          </a:solid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1633"/>
              <a:buFont typeface="Arial"/>
              <a:buNone/>
            </a:pPr>
            <a:endParaRPr sz="1633" b="0" i="0" u="none" strike="noStrike" cap="none">
              <a:solidFill>
                <a:schemeClr val="lt1"/>
              </a:solidFill>
              <a:latin typeface="Arial"/>
              <a:ea typeface="Arial"/>
              <a:cs typeface="Arial"/>
              <a:sym typeface="Arial"/>
            </a:endParaRPr>
          </a:p>
        </p:txBody>
      </p:sp>
      <p:sp>
        <p:nvSpPr>
          <p:cNvPr id="176" name="Google Shape;176;p4"/>
          <p:cNvSpPr/>
          <p:nvPr/>
        </p:nvSpPr>
        <p:spPr>
          <a:xfrm>
            <a:off x="1038044" y="263586"/>
            <a:ext cx="7045500" cy="1069800"/>
          </a:xfrm>
          <a:prstGeom prst="rect">
            <a:avLst/>
          </a:prstGeom>
          <a:no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3266"/>
              <a:buFont typeface="Arial"/>
              <a:buNone/>
            </a:pPr>
            <a:r>
              <a:rPr lang="en-IN" sz="3266" b="1" i="0" u="none" strike="noStrike" cap="none" dirty="0">
                <a:solidFill>
                  <a:schemeClr val="lt1"/>
                </a:solidFill>
                <a:latin typeface="Arial"/>
                <a:ea typeface="Arial"/>
                <a:cs typeface="Arial"/>
                <a:sym typeface="Arial"/>
              </a:rPr>
              <a:t>TECHSTACK</a:t>
            </a:r>
            <a:endParaRPr sz="1633" b="0" i="0" u="none" strike="noStrike" cap="none" dirty="0">
              <a:solidFill>
                <a:srgbClr val="000000"/>
              </a:solidFill>
              <a:latin typeface="Arial"/>
              <a:ea typeface="Arial"/>
              <a:cs typeface="Arial"/>
              <a:sym typeface="Arial"/>
            </a:endParaRPr>
          </a:p>
        </p:txBody>
      </p:sp>
      <p:pic>
        <p:nvPicPr>
          <p:cNvPr id="177" name="Google Shape;177;p4"/>
          <p:cNvPicPr preferRelativeResize="0"/>
          <p:nvPr/>
        </p:nvPicPr>
        <p:blipFill rotWithShape="1">
          <a:blip r:embed="rId3">
            <a:alphaModFix/>
          </a:blip>
          <a:srcRect/>
          <a:stretch/>
        </p:blipFill>
        <p:spPr>
          <a:xfrm>
            <a:off x="5050643" y="6152870"/>
            <a:ext cx="1826266" cy="441544"/>
          </a:xfrm>
          <a:prstGeom prst="rect">
            <a:avLst/>
          </a:prstGeom>
          <a:noFill/>
          <a:ln>
            <a:noFill/>
          </a:ln>
        </p:spPr>
      </p:pic>
      <p:pic>
        <p:nvPicPr>
          <p:cNvPr id="3" name="Picture 2">
            <a:extLst>
              <a:ext uri="{FF2B5EF4-FFF2-40B4-BE49-F238E27FC236}">
                <a16:creationId xmlns:a16="http://schemas.microsoft.com/office/drawing/2014/main" id="{BBB9A1F9-DB2E-DB16-F65A-B29E966FC6E0}"/>
              </a:ext>
            </a:extLst>
          </p:cNvPr>
          <p:cNvPicPr>
            <a:picLocks noChangeAspect="1"/>
          </p:cNvPicPr>
          <p:nvPr/>
        </p:nvPicPr>
        <p:blipFill>
          <a:blip r:embed="rId4"/>
          <a:stretch>
            <a:fillRect/>
          </a:stretch>
        </p:blipFill>
        <p:spPr>
          <a:xfrm>
            <a:off x="1329130" y="1734384"/>
            <a:ext cx="2143125" cy="2143125"/>
          </a:xfrm>
          <a:prstGeom prst="rect">
            <a:avLst/>
          </a:prstGeom>
        </p:spPr>
      </p:pic>
      <p:pic>
        <p:nvPicPr>
          <p:cNvPr id="4" name="Picture 3">
            <a:extLst>
              <a:ext uri="{FF2B5EF4-FFF2-40B4-BE49-F238E27FC236}">
                <a16:creationId xmlns:a16="http://schemas.microsoft.com/office/drawing/2014/main" id="{C62F50C0-11CF-284D-D1B8-7A8986747145}"/>
              </a:ext>
            </a:extLst>
          </p:cNvPr>
          <p:cNvPicPr>
            <a:picLocks noChangeAspect="1"/>
          </p:cNvPicPr>
          <p:nvPr/>
        </p:nvPicPr>
        <p:blipFill>
          <a:blip r:embed="rId5"/>
          <a:stretch>
            <a:fillRect/>
          </a:stretch>
        </p:blipFill>
        <p:spPr>
          <a:xfrm>
            <a:off x="4777012" y="1702513"/>
            <a:ext cx="2676525" cy="1714500"/>
          </a:xfrm>
          <a:prstGeom prst="rect">
            <a:avLst/>
          </a:prstGeom>
        </p:spPr>
      </p:pic>
      <p:pic>
        <p:nvPicPr>
          <p:cNvPr id="8" name="Picture 7">
            <a:extLst>
              <a:ext uri="{FF2B5EF4-FFF2-40B4-BE49-F238E27FC236}">
                <a16:creationId xmlns:a16="http://schemas.microsoft.com/office/drawing/2014/main" id="{E9D4B1A9-4747-8514-95B4-F36AB8C70D3F}"/>
              </a:ext>
            </a:extLst>
          </p:cNvPr>
          <p:cNvPicPr>
            <a:picLocks noChangeAspect="1"/>
          </p:cNvPicPr>
          <p:nvPr/>
        </p:nvPicPr>
        <p:blipFill>
          <a:blip r:embed="rId6"/>
          <a:stretch>
            <a:fillRect/>
          </a:stretch>
        </p:blipFill>
        <p:spPr>
          <a:xfrm>
            <a:off x="4385450" y="3787763"/>
            <a:ext cx="3971925" cy="1152525"/>
          </a:xfrm>
          <a:prstGeom prst="rect">
            <a:avLst/>
          </a:prstGeom>
        </p:spPr>
      </p:pic>
      <p:pic>
        <p:nvPicPr>
          <p:cNvPr id="10" name="Picture 9">
            <a:extLst>
              <a:ext uri="{FF2B5EF4-FFF2-40B4-BE49-F238E27FC236}">
                <a16:creationId xmlns:a16="http://schemas.microsoft.com/office/drawing/2014/main" id="{9B3BCBF2-3A66-1CCB-F8A1-5D8432E62789}"/>
              </a:ext>
            </a:extLst>
          </p:cNvPr>
          <p:cNvPicPr>
            <a:picLocks noChangeAspect="1"/>
          </p:cNvPicPr>
          <p:nvPr/>
        </p:nvPicPr>
        <p:blipFill>
          <a:blip r:embed="rId7"/>
          <a:stretch>
            <a:fillRect/>
          </a:stretch>
        </p:blipFill>
        <p:spPr>
          <a:xfrm>
            <a:off x="9417623" y="2081224"/>
            <a:ext cx="1924050" cy="23717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9"/>
          <p:cNvSpPr/>
          <p:nvPr/>
        </p:nvSpPr>
        <p:spPr>
          <a:xfrm>
            <a:off x="2111048" y="690877"/>
            <a:ext cx="8289719" cy="4501654"/>
          </a:xfrm>
          <a:prstGeom prst="rect">
            <a:avLst/>
          </a:prstGeom>
          <a:solidFill>
            <a:srgbClr val="2F0E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lt1"/>
                </a:solidFill>
                <a:latin typeface="Arial"/>
                <a:ea typeface="Arial"/>
                <a:cs typeface="Arial"/>
                <a:sym typeface="Arial"/>
              </a:rPr>
              <a:t>Submitted By : DEVESH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lt1"/>
                </a:solidFill>
                <a:latin typeface="Arial"/>
                <a:ea typeface="Arial"/>
                <a:cs typeface="Arial"/>
                <a:sym typeface="Arial"/>
              </a:rPr>
              <a:t>Email : </a:t>
            </a:r>
            <a:r>
              <a:rPr lang="en-US" sz="1400" b="0" i="0" u="none" strike="noStrike" cap="none" dirty="0">
                <a:solidFill>
                  <a:schemeClr val="lt1"/>
                </a:solidFill>
                <a:latin typeface="Arial"/>
                <a:ea typeface="Arial"/>
                <a:cs typeface="Arial"/>
                <a:sym typeface="Arial"/>
                <a:hlinkClick r:id="rId3"/>
              </a:rPr>
              <a:t>devesh.xin@gmail.com</a:t>
            </a:r>
            <a:r>
              <a:rPr lang="en-US" sz="1400" b="0" i="0" u="none" strike="noStrike" cap="none" dirty="0">
                <a:solidFill>
                  <a:schemeClr val="lt1"/>
                </a:solidFill>
                <a:latin typeface="Arial"/>
                <a:ea typeface="Arial"/>
                <a:cs typeface="Arial"/>
                <a:sym typeface="Arial"/>
              </a:rPr>
              <a:t>	</a:t>
            </a:r>
            <a:endParaRPr sz="1400" b="0" i="0" u="none" strike="noStrike" cap="none" dirty="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lt1"/>
                </a:solidFill>
                <a:latin typeface="Arial"/>
                <a:ea typeface="Arial"/>
                <a:cs typeface="Arial"/>
                <a:sym typeface="Arial"/>
              </a:rPr>
              <a:t>Mobile No: 8433448479</a:t>
            </a:r>
            <a:endParaRPr sz="1400" b="0" i="0" u="none" strike="noStrike" cap="none" dirty="0">
              <a:solidFill>
                <a:schemeClr val="lt1"/>
              </a:solidFill>
              <a:latin typeface="Arial"/>
              <a:ea typeface="Arial"/>
              <a:cs typeface="Arial"/>
              <a:sym typeface="Arial"/>
            </a:endParaRPr>
          </a:p>
        </p:txBody>
      </p:sp>
      <p:sp>
        <p:nvSpPr>
          <p:cNvPr id="213" name="Google Shape;213;p9"/>
          <p:cNvSpPr/>
          <p:nvPr/>
        </p:nvSpPr>
        <p:spPr>
          <a:xfrm>
            <a:off x="2111048" y="819403"/>
            <a:ext cx="7045428" cy="1069894"/>
          </a:xfrm>
          <a:prstGeom prst="rect">
            <a:avLst/>
          </a:prstGeom>
          <a:no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a:p>
            <a:pPr marL="0" marR="0" lvl="0" indent="0" algn="ctr" rtl="0">
              <a:lnSpc>
                <a:spcPct val="42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a:p>
            <a:pPr marL="0" marR="0" lvl="0" indent="0" algn="ctr" rtl="0">
              <a:lnSpc>
                <a:spcPct val="54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p:txBody>
      </p:sp>
      <p:pic>
        <p:nvPicPr>
          <p:cNvPr id="214" name="Google Shape;214;p9"/>
          <p:cNvPicPr preferRelativeResize="0"/>
          <p:nvPr/>
        </p:nvPicPr>
        <p:blipFill rotWithShape="1">
          <a:blip r:embed="rId4">
            <a:alphaModFix/>
          </a:blip>
          <a:srcRect/>
          <a:stretch/>
        </p:blipFill>
        <p:spPr>
          <a:xfrm>
            <a:off x="2635015" y="1736816"/>
            <a:ext cx="7540205" cy="1595559"/>
          </a:xfrm>
          <a:prstGeom prst="rect">
            <a:avLst/>
          </a:prstGeom>
          <a:noFill/>
          <a:ln>
            <a:noFill/>
          </a:ln>
        </p:spPr>
      </p:pic>
      <p:pic>
        <p:nvPicPr>
          <p:cNvPr id="215" name="Google Shape;215;p9"/>
          <p:cNvPicPr preferRelativeResize="0"/>
          <p:nvPr/>
        </p:nvPicPr>
        <p:blipFill rotWithShape="1">
          <a:blip r:embed="rId5">
            <a:alphaModFix/>
          </a:blip>
          <a:srcRect/>
          <a:stretch/>
        </p:blipFill>
        <p:spPr>
          <a:xfrm>
            <a:off x="5050643" y="6152870"/>
            <a:ext cx="1826266" cy="441544"/>
          </a:xfrm>
          <a:prstGeom prst="rect">
            <a:avLst/>
          </a:prstGeom>
          <a:noFill/>
          <a:ln>
            <a:noFill/>
          </a:ln>
        </p:spPr>
      </p:pic>
    </p:spTree>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TotalTime>
  <Words>291</Words>
  <Application>Microsoft Office PowerPoint</Application>
  <PresentationFormat>Widescreen</PresentationFormat>
  <Paragraphs>32</Paragraphs>
  <Slides>7</Slides>
  <Notes>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7</vt:i4>
      </vt:variant>
    </vt:vector>
  </HeadingPairs>
  <TitlesOfParts>
    <vt:vector size="16" baseType="lpstr">
      <vt:lpstr>Arial</vt:lpstr>
      <vt:lpstr>Century Schoolbook</vt:lpstr>
      <vt:lpstr>Noto Sans Symbols</vt:lpstr>
      <vt:lpstr>Calibri</vt:lpstr>
      <vt:lpstr>Lato</vt:lpstr>
      <vt:lpstr>Lato</vt:lpstr>
      <vt:lpstr>Calibri Light</vt:lpstr>
      <vt:lpstr>1_Office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Mohor Basu</dc:creator>
  <cp:lastModifiedBy>devesh.x@outlook.com</cp:lastModifiedBy>
  <cp:revision>2</cp:revision>
  <dcterms:modified xsi:type="dcterms:W3CDTF">2022-05-29T17:45:36Z</dcterms:modified>
</cp:coreProperties>
</file>