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0q+yzGXkod+LpCiCEtX3xCkK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evesh.xin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045701" y="1913747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3629"/>
            </a:pPr>
            <a:r>
              <a:rPr lang="en-IN" sz="4800" b="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Voice Biometrics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SBI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lang="en-US"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TEAM- DEVESH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838986" y="328903"/>
            <a:ext cx="10397765" cy="538374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067002" y="480659"/>
            <a:ext cx="7045500" cy="66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05207BEF-3F5B-FB1E-E4A5-9AE11A3F90A5}"/>
              </a:ext>
            </a:extLst>
          </p:cNvPr>
          <p:cNvSpPr/>
          <p:nvPr/>
        </p:nvSpPr>
        <p:spPr>
          <a:xfrm>
            <a:off x="1067002" y="1113291"/>
            <a:ext cx="9736116" cy="405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Customers interact with the Bank via various channels such as Contact Centre &amp; Video based Customer Identification Process Calls. Authentication measures of Caller ID / PIN / Security Questions / Device Signatures are often inadequate and intrusive.</a:t>
            </a:r>
          </a:p>
          <a:p>
            <a:endParaRPr lang="en-US" sz="3200" dirty="0"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a Voice Authentication solution is required to address the issue and improving customer engagement.</a:t>
            </a:r>
            <a:br>
              <a:rPr lang="en-US" sz="3200" dirty="0">
                <a:effectLst/>
              </a:rPr>
            </a:br>
            <a:endParaRPr sz="2400" b="0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593890" y="169682"/>
            <a:ext cx="9910572" cy="551014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60911" y="243556"/>
            <a:ext cx="7045500" cy="5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Solution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91E9A-6323-4B84-E30E-D3C9600FD758}"/>
              </a:ext>
            </a:extLst>
          </p:cNvPr>
          <p:cNvSpPr txBox="1"/>
          <p:nvPr/>
        </p:nvSpPr>
        <p:spPr>
          <a:xfrm>
            <a:off x="933254" y="1244338"/>
            <a:ext cx="893661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Our </a:t>
            </a: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help determine who is speaking in an audio clip. The service can verify and identify speakers by their unique voice characteristics, by using voice biometry.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You provide audio training data for a single speaker, which creates an enrollment profile based on the unique characteristics of the speaker's voice. You can then cross-check audio voice samples against this profile to verify that the speaker is the same person (speaker verification). You can also cross-check audio voice samples against a 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group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of enrolled speaker profiles to see if it matches any profile in the group (speaker identification).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669635" y="405265"/>
            <a:ext cx="10852730" cy="53922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943974" y="61097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of our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99C4-E559-8B79-08A2-F2EFFAE87B28}"/>
              </a:ext>
            </a:extLst>
          </p:cNvPr>
          <p:cNvSpPr txBox="1"/>
          <p:nvPr/>
        </p:nvSpPr>
        <p:spPr>
          <a:xfrm>
            <a:off x="943974" y="1291472"/>
            <a:ext cx="9708315" cy="356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Speaker verification can be either text-dependent or text-independent. 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Text-dependent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verification means that speakers need to choose the same passphrase to use during both enrollment and verification phases. 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Text-independent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verification means that speakers can speak in everyday language in the enrollment and verification phrases.</a:t>
            </a:r>
            <a:endParaRPr lang="en-US" sz="18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373075" y="130939"/>
            <a:ext cx="11445850" cy="58729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285517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BD45B-FF78-ED99-4D52-AD3BE28A5EFF}"/>
              </a:ext>
            </a:extLst>
          </p:cNvPr>
          <p:cNvSpPr txBox="1"/>
          <p:nvPr/>
        </p:nvSpPr>
        <p:spPr>
          <a:xfrm>
            <a:off x="4261932" y="426572"/>
            <a:ext cx="514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6438F-DDBA-BD90-8573-10D49EC36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1097" y="1085373"/>
            <a:ext cx="4990240" cy="4463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415935" y="52093"/>
            <a:ext cx="11245022" cy="584908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038044" y="26358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IN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TECHSTACK</a:t>
            </a: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9A1F9-DB2E-DB16-F65A-B29E966F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30" y="1734384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60368-B68A-6E62-BCD2-068262AD0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995" y="1691521"/>
            <a:ext cx="20478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877D2-2F34-C17C-C762-4A21D9016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2249217"/>
            <a:ext cx="39814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DEVESH	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devesh.xin@gmail.com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8433448479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Schoolbook</vt:lpstr>
      <vt:lpstr>Lato</vt:lpstr>
      <vt:lpstr>Noto Sans Symbols</vt:lpstr>
      <vt:lpstr>Calibri</vt:lpstr>
      <vt:lpstr>Calibri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devesh.x@outlook.com</cp:lastModifiedBy>
  <cp:revision>2</cp:revision>
  <dcterms:modified xsi:type="dcterms:W3CDTF">2022-05-29T17:53:55Z</dcterms:modified>
</cp:coreProperties>
</file>