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DF8-CF2F-CB7B-BC26-294C11005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C31B-6FC0-5695-8DA9-73F62461B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99FB-599A-6424-8B98-7E0B3C0F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5253-25A2-9E3F-6A33-B8EF6F37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93D3-83E8-B603-6EAE-6A849047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7F83-B514-85AE-3326-1976776C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7725-27F9-445E-4B0B-E5A023C9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7227-3269-2870-903D-3A39A8BF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A9A9-94B2-97EE-B5F6-86A87EEC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5AE1-744E-98A7-CEB8-ADBBEE40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65DE7-14CE-5F46-9C3D-8858064FF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C3A48-A8B5-B3A8-F877-3A31FC2B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806E-E16D-1DBD-1BCF-2DB723F5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9E33-B368-4289-6DE5-F99909C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3508-91B5-A616-0CDC-089BB97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BEA-E3D1-2146-A9D7-911FBB12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7E4B-B2CF-72A0-18AD-15E46F4A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5F10-2D0B-6587-7837-A85CAF40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2C96-05A7-DFD5-1FAC-09705C8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0AF-FD6C-3E23-C733-425679F8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779-7E80-049F-17CB-4D605D1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806A-74DB-2FF2-D2D8-52E54A91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E074-14EF-563D-F300-A12E7FDB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4393-1144-E439-D428-4A736448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DEE1-CDCD-5954-5A46-73AB4DAD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F7D2-FCAF-BE19-1EF6-716B9AE3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40E2-410D-207C-6D03-2236FAAA4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3578E-FA46-B686-B959-ADB9B706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3348-7C4B-5E80-509E-307FB6F0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6CF8-F258-CC5F-2014-17DD21D9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15CF-F59A-A5D6-00FD-FD89DF63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1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9329-12D2-EE33-C784-B6513995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02C6-2780-B51F-7FAE-652455183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4A4A6-98A2-9743-88D5-17C5F4DF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CEB8-2540-3A86-C3B3-CD9CEE33B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D437-0FAC-20E0-74E4-F58DF0BB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2B4CE-4671-E2A3-73BF-6052A10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A255D-1905-4B2F-3E38-D31E0CA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C1504-5022-E971-57CD-72A1FE17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6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72E-8094-D23B-DDAD-7DF57E47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29DA-675E-D560-C3CF-64F638B6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D0530-49B6-7A44-8A26-BE3B40F3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E362C-2A7D-4D32-18C4-E24B0318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8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C8698-C5FB-FAC3-540A-52769A7D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88F7D-3B02-4449-DEBB-A079E74F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3FD4-8158-5D76-14C5-B7BE0B39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610B-22E9-ADC9-DF47-C663BCF4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B538-9FB7-F075-2DC7-D482AD76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5955-EC04-291B-A86A-5C5EB8A9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7A35-F822-DCB4-213D-DE40EFC2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E0D48-5195-A0DF-4217-23527038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2A1B-8909-7353-4962-8BE0377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B396-FC1B-3A56-00A5-D5740893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AEA69-5BF4-CB77-154F-D7D1F434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122C-74BD-9F56-7903-8C920D508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9E19-BD3E-C62A-E831-C680192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5827E-4518-6A35-6BD6-7F10A1C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79FAE-D211-403C-CAF4-F02C574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66E4C-A5FF-C8C7-6119-5F6CFDF8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8AE5-542B-FBFA-6B2F-28FDA392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857B-DED1-D513-E9AE-1A74679DA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3877-6499-43E0-91BE-03300E47398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94A4-B46C-7E00-2FE4-EC0634B07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9989-C8F3-DFA5-D49A-E87EBDC2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31B0-43DC-4ABA-862A-A7DAB4280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07F8-3867-4E71-191C-DFFFD6F04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486"/>
            <a:ext cx="12192000" cy="8062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Blink</a:t>
            </a:r>
            <a:r>
              <a:rPr lang="en-US" b="1" dirty="0" err="1">
                <a:solidFill>
                  <a:srgbClr val="00B050"/>
                </a:solidFill>
              </a:rPr>
              <a:t>it</a:t>
            </a:r>
            <a:r>
              <a:rPr lang="en-US" dirty="0"/>
              <a:t> </a:t>
            </a:r>
            <a:r>
              <a:rPr lang="en-US" b="1" dirty="0"/>
              <a:t>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C2DC-B658-2857-2684-961B85BCD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1" y="953729"/>
            <a:ext cx="11788877" cy="5683045"/>
          </a:xfrm>
        </p:spPr>
        <p:txBody>
          <a:bodyPr/>
          <a:lstStyle/>
          <a:p>
            <a:pPr algn="l"/>
            <a:r>
              <a:rPr lang="en-US" sz="3200" b="1" dirty="0"/>
              <a:t>Steps in project: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Requirement Gathering / Business Requirement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Data Walkthrough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Data connection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Data cleaning / Quality check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Data Modelling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Data Processing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DAX Calculations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Dashboard Lay outing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Charts Development and Formatting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Dashboard/ Report Development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Insight Generation</a:t>
            </a:r>
          </a:p>
          <a:p>
            <a:pPr algn="l"/>
            <a:r>
              <a:rPr lang="en-IN" sz="2000" dirty="0"/>
              <a:t>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7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7E77-4D37-6C6F-4C4F-A4CF7AB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0"/>
            <a:ext cx="10515600" cy="76691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/>
              <a:t>Blink</a:t>
            </a:r>
            <a:r>
              <a:rPr lang="en-US" sz="6000" b="1" dirty="0" err="1">
                <a:solidFill>
                  <a:srgbClr val="00B050"/>
                </a:solidFill>
              </a:rPr>
              <a:t>it</a:t>
            </a:r>
            <a:r>
              <a:rPr lang="en-US" sz="6000" dirty="0"/>
              <a:t> </a:t>
            </a:r>
            <a:r>
              <a:rPr lang="en-US" sz="6000" b="1" dirty="0"/>
              <a:t>Analysis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0B06-D8DA-38A3-A109-6570972B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855406"/>
            <a:ext cx="11749548" cy="532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 Business Requirement:</a:t>
            </a:r>
          </a:p>
          <a:p>
            <a:pPr marL="0" indent="0">
              <a:buNone/>
            </a:pPr>
            <a:r>
              <a:rPr lang="en-US" sz="2000" dirty="0"/>
              <a:t>To Conduct a comprehensive analysis on </a:t>
            </a:r>
            <a:r>
              <a:rPr lang="en-US" sz="2000" dirty="0" err="1"/>
              <a:t>blinkit’s</a:t>
            </a:r>
            <a:r>
              <a:rPr lang="en-US" sz="2000" dirty="0"/>
              <a:t> Sales performance , customer satisfaction and inventory distribution to identify key insights and opportunities for optimization using various KPI’s and visualizations using power bi.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KPI’s Requirements</a:t>
            </a:r>
            <a:r>
              <a:rPr lang="en-US" sz="2400" b="1" dirty="0">
                <a:highlight>
                  <a:srgbClr val="000000"/>
                </a:highlight>
              </a:rPr>
              <a:t>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Total Sales:  </a:t>
            </a:r>
            <a:r>
              <a:rPr lang="en-US" sz="2000" b="1" i="1" dirty="0"/>
              <a:t>The overall revenue generated from all items sold.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Average Sales:  </a:t>
            </a:r>
            <a:r>
              <a:rPr lang="en-US" sz="2000" b="1" i="1" dirty="0"/>
              <a:t>The Average revenue per Sale.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Number of Items:  </a:t>
            </a:r>
            <a:r>
              <a:rPr lang="en-US" sz="2000" b="1" i="1" dirty="0"/>
              <a:t>The total count of different items sold 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Average Rating:  </a:t>
            </a:r>
            <a:r>
              <a:rPr lang="en-US" sz="2000" b="1" i="1" dirty="0"/>
              <a:t>The average customer rating for item sold.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6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313E-7D19-590A-A75D-585411E9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968"/>
            <a:ext cx="12192000" cy="65163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/>
              <a:t>Blink</a:t>
            </a:r>
            <a:r>
              <a:rPr lang="en-US" sz="6000" b="1" dirty="0" err="1">
                <a:solidFill>
                  <a:srgbClr val="00B050"/>
                </a:solidFill>
              </a:rPr>
              <a:t>it</a:t>
            </a:r>
            <a:r>
              <a:rPr lang="en-US" sz="6000" dirty="0"/>
              <a:t> </a:t>
            </a:r>
            <a:r>
              <a:rPr lang="en-US" sz="6000" b="1" dirty="0"/>
              <a:t>Analysis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7B1F-C999-6B14-0396-6B98F7DE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65240"/>
            <a:ext cx="12192000" cy="57813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b="1" dirty="0"/>
              <a:t>Business Requirement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11200" b="1" dirty="0">
                <a:solidFill>
                  <a:schemeClr val="bg1"/>
                </a:solidFill>
                <a:highlight>
                  <a:srgbClr val="000000"/>
                </a:highlight>
              </a:rPr>
              <a:t>Charts Requirement </a:t>
            </a:r>
            <a:r>
              <a:rPr lang="en-US" sz="14400" b="1" dirty="0"/>
              <a:t>;</a:t>
            </a:r>
          </a:p>
          <a:p>
            <a:pPr marL="0" indent="0">
              <a:buNone/>
            </a:pPr>
            <a:r>
              <a:rPr lang="en-US" sz="7200" dirty="0"/>
              <a:t>1.Total Sales By Fat Content: 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Objective: Analyze the impact of fat content on total sales.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 Additional KPI Metrics : Assess how other KPI’s [Average Sales, Number of items, Average Ratings] Vary with fat Content.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 Chart Type : Donut Chart.</a:t>
            </a:r>
          </a:p>
          <a:p>
            <a:pPr marL="0" indent="0">
              <a:buNone/>
            </a:pPr>
            <a:endParaRPr lang="en-US" sz="7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7200" dirty="0"/>
              <a:t>2.</a:t>
            </a:r>
            <a:r>
              <a:rPr lang="en-US" sz="7200" dirty="0"/>
              <a:t>Total Sales By Item Types: </a:t>
            </a:r>
          </a:p>
          <a:p>
            <a:pPr marL="0" indent="0">
              <a:buNone/>
            </a:pPr>
            <a:r>
              <a:rPr lang="en-US" sz="7200" b="1" dirty="0"/>
              <a:t>         </a:t>
            </a:r>
            <a:r>
              <a:rPr lang="en-US" sz="7200" b="1" dirty="0">
                <a:solidFill>
                  <a:srgbClr val="002060"/>
                </a:solidFill>
              </a:rPr>
              <a:t>Objective: Identify the Performance of different item types in terms of total sales.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 Additional KPI Metrics : Assess how other KPI’s [Average Sales, Number of items, Average Ratings] Vary with fat Content.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 Chart Type : Bar Chart.</a:t>
            </a:r>
          </a:p>
          <a:p>
            <a:pPr marL="0" indent="0">
              <a:buNone/>
            </a:pPr>
            <a:endParaRPr lang="en-US" sz="7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7200" dirty="0"/>
              <a:t>3.Fat Content by Outlet For </a:t>
            </a:r>
            <a:r>
              <a:rPr lang="en-US" sz="7200" dirty="0"/>
              <a:t>Total Sales : </a:t>
            </a:r>
          </a:p>
          <a:p>
            <a:pPr marL="0" indent="0">
              <a:buNone/>
            </a:pPr>
            <a:r>
              <a:rPr lang="en-US" sz="7200" dirty="0"/>
              <a:t>         </a:t>
            </a:r>
            <a:r>
              <a:rPr lang="en-US" sz="7200" b="1" dirty="0">
                <a:solidFill>
                  <a:srgbClr val="002060"/>
                </a:solidFill>
              </a:rPr>
              <a:t>Objective: Compare total sales across different outlets segmented by fat content.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 Additional KPI Metrics : Assess how other KPI’s [Average Sales, Number of items, Average Ratings] Vary with fat Content.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002060"/>
                </a:solidFill>
              </a:rPr>
              <a:t>         Chart Type : Stacked Column Chart.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 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93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9EEA-B8D7-257E-BD7D-A6D2AE2A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1761"/>
            <a:ext cx="11894820" cy="84327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/>
              <a:t>Blink</a:t>
            </a:r>
            <a:r>
              <a:rPr lang="en-US" sz="6000" b="1" dirty="0" err="1">
                <a:solidFill>
                  <a:srgbClr val="00B050"/>
                </a:solidFill>
              </a:rPr>
              <a:t>it</a:t>
            </a:r>
            <a:r>
              <a:rPr lang="en-US" sz="6000" dirty="0"/>
              <a:t> </a:t>
            </a:r>
            <a:r>
              <a:rPr lang="en-US" sz="6000" b="1" dirty="0"/>
              <a:t>Analysis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9378-CE58-F967-91F2-222388C4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040"/>
            <a:ext cx="12192000" cy="5902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4.Total Sales By Outlet Establishment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      Objective: Evaluate how the age or type of outlet establishment influences Total sales.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      Chart Type : Line Chart.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5. </a:t>
            </a:r>
            <a:r>
              <a:rPr lang="en-US" sz="2000" dirty="0"/>
              <a:t>Sales By Outlet Size 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1800" b="1" dirty="0">
                <a:solidFill>
                  <a:srgbClr val="002060"/>
                </a:solidFill>
              </a:rPr>
              <a:t>Objective: Analyze the </a:t>
            </a:r>
            <a:r>
              <a:rPr lang="en-US" sz="1800" b="1" dirty="0" err="1">
                <a:solidFill>
                  <a:srgbClr val="002060"/>
                </a:solidFill>
              </a:rPr>
              <a:t>Coorelation</a:t>
            </a:r>
            <a:r>
              <a:rPr lang="en-US" sz="1800" b="1" dirty="0">
                <a:solidFill>
                  <a:srgbClr val="002060"/>
                </a:solidFill>
              </a:rPr>
              <a:t> Between outlet size and Total sales.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      Chart Type :Donut / Pie Chart.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6. </a:t>
            </a:r>
            <a:r>
              <a:rPr lang="en-US" sz="2000" dirty="0"/>
              <a:t>Sales By Outlet Location 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1800" b="1" dirty="0">
                <a:solidFill>
                  <a:srgbClr val="002060"/>
                </a:solidFill>
              </a:rPr>
              <a:t>Objective: Assess The geographic Distribution of Sales Across Different Location.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      Chart Type : Funnel Map.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7. </a:t>
            </a:r>
            <a:r>
              <a:rPr lang="en-US" sz="2000" dirty="0"/>
              <a:t>All Metrics by Outlet Type: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     Objective: Provide a comprehensive view of all key metrics [Average Sales, Number of items, Average Ratings] broken down by different outlet types.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     Chart Type : Matrix Card.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4660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Blinkit Analysis</vt:lpstr>
      <vt:lpstr>Blinkit Analysis</vt:lpstr>
      <vt:lpstr>Blinkit Analysis</vt:lpstr>
      <vt:lpstr>Blinkit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devesh patil</dc:creator>
  <cp:lastModifiedBy>devesh patil</cp:lastModifiedBy>
  <cp:revision>1</cp:revision>
  <dcterms:created xsi:type="dcterms:W3CDTF">2024-11-26T09:23:28Z</dcterms:created>
  <dcterms:modified xsi:type="dcterms:W3CDTF">2024-11-26T09:23:36Z</dcterms:modified>
</cp:coreProperties>
</file>