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1" r:id="rId25"/>
    <p:sldId id="280" r:id="rId26"/>
    <p:sldId id="282" r:id="rId27"/>
    <p:sldId id="287" r:id="rId28"/>
    <p:sldId id="288" r:id="rId29"/>
    <p:sldId id="302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098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098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098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359" y="425450"/>
            <a:ext cx="6685280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098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659" y="1667509"/>
            <a:ext cx="7980680" cy="405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uropean_Free_Trade_Associ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990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664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5275" y="1447800"/>
            <a:ext cx="0" cy="1554480"/>
          </a:xfrm>
          <a:custGeom>
            <a:avLst/>
            <a:gdLst/>
            <a:ahLst/>
            <a:cxnLst/>
            <a:rect l="l" t="t" r="r" b="b"/>
            <a:pathLst>
              <a:path h="1554480">
                <a:moveTo>
                  <a:pt x="0" y="0"/>
                </a:moveTo>
                <a:lnTo>
                  <a:pt x="0" y="1554479"/>
                </a:lnTo>
              </a:path>
            </a:pathLst>
          </a:custGeom>
          <a:ln w="825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1125" y="1447800"/>
            <a:ext cx="0" cy="1366520"/>
          </a:xfrm>
          <a:custGeom>
            <a:avLst/>
            <a:gdLst/>
            <a:ahLst/>
            <a:cxnLst/>
            <a:rect l="l" t="t" r="r" b="b"/>
            <a:pathLst>
              <a:path h="1366520">
                <a:moveTo>
                  <a:pt x="0" y="0"/>
                </a:moveTo>
                <a:lnTo>
                  <a:pt x="0" y="1366520"/>
                </a:lnTo>
              </a:path>
            </a:pathLst>
          </a:custGeom>
          <a:ln w="825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5069" y="1447800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ln w="8127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014" y="1447800"/>
            <a:ext cx="0" cy="971550"/>
          </a:xfrm>
          <a:custGeom>
            <a:avLst/>
            <a:gdLst/>
            <a:ahLst/>
            <a:cxnLst/>
            <a:rect l="l" t="t" r="r" b="b"/>
            <a:pathLst>
              <a:path h="971550">
                <a:moveTo>
                  <a:pt x="0" y="0"/>
                </a:moveTo>
                <a:lnTo>
                  <a:pt x="0" y="971550"/>
                </a:lnTo>
              </a:path>
            </a:pathLst>
          </a:custGeom>
          <a:ln w="825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5500" y="1447800"/>
            <a:ext cx="0" cy="782320"/>
          </a:xfrm>
          <a:custGeom>
            <a:avLst/>
            <a:gdLst/>
            <a:ahLst/>
            <a:cxnLst/>
            <a:rect l="l" t="t" r="r" b="b"/>
            <a:pathLst>
              <a:path h="782319">
                <a:moveTo>
                  <a:pt x="0" y="0"/>
                </a:moveTo>
                <a:lnTo>
                  <a:pt x="0" y="782320"/>
                </a:lnTo>
              </a:path>
            </a:pathLst>
          </a:custGeom>
          <a:ln w="838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9444" y="1447800"/>
            <a:ext cx="0" cy="572770"/>
          </a:xfrm>
          <a:custGeom>
            <a:avLst/>
            <a:gdLst/>
            <a:ahLst/>
            <a:cxnLst/>
            <a:rect l="l" t="t" r="r" b="b"/>
            <a:pathLst>
              <a:path h="572769">
                <a:moveTo>
                  <a:pt x="0" y="0"/>
                </a:moveTo>
                <a:lnTo>
                  <a:pt x="0" y="572770"/>
                </a:lnTo>
              </a:path>
            </a:pathLst>
          </a:custGeom>
          <a:ln w="825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025" y="14478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970"/>
                </a:lnTo>
              </a:path>
            </a:pathLst>
          </a:custGeom>
          <a:ln w="825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875" y="144780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825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8154" y="1447800"/>
            <a:ext cx="0" cy="1743710"/>
          </a:xfrm>
          <a:custGeom>
            <a:avLst/>
            <a:gdLst/>
            <a:ahLst/>
            <a:cxnLst/>
            <a:rect l="l" t="t" r="r" b="b"/>
            <a:pathLst>
              <a:path h="1743710">
                <a:moveTo>
                  <a:pt x="0" y="0"/>
                </a:moveTo>
                <a:lnTo>
                  <a:pt x="0" y="1743710"/>
                </a:lnTo>
              </a:path>
            </a:pathLst>
          </a:custGeom>
          <a:ln w="7746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9764" y="1447800"/>
            <a:ext cx="0" cy="1941830"/>
          </a:xfrm>
          <a:custGeom>
            <a:avLst/>
            <a:gdLst/>
            <a:ahLst/>
            <a:cxnLst/>
            <a:rect l="l" t="t" r="r" b="b"/>
            <a:pathLst>
              <a:path h="1941829">
                <a:moveTo>
                  <a:pt x="0" y="0"/>
                </a:moveTo>
                <a:lnTo>
                  <a:pt x="0" y="1941829"/>
                </a:lnTo>
              </a:path>
            </a:pathLst>
          </a:custGeom>
          <a:ln w="7746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8835" y="1447800"/>
            <a:ext cx="0" cy="2128520"/>
          </a:xfrm>
          <a:custGeom>
            <a:avLst/>
            <a:gdLst/>
            <a:ahLst/>
            <a:cxnLst/>
            <a:rect l="l" t="t" r="r" b="b"/>
            <a:pathLst>
              <a:path h="2128520">
                <a:moveTo>
                  <a:pt x="0" y="0"/>
                </a:moveTo>
                <a:lnTo>
                  <a:pt x="0" y="2128520"/>
                </a:lnTo>
              </a:path>
            </a:pathLst>
          </a:custGeom>
          <a:ln w="7746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91714" y="1447800"/>
            <a:ext cx="0" cy="2326640"/>
          </a:xfrm>
          <a:custGeom>
            <a:avLst/>
            <a:gdLst/>
            <a:ahLst/>
            <a:cxnLst/>
            <a:rect l="l" t="t" r="r" b="b"/>
            <a:pathLst>
              <a:path h="2326640">
                <a:moveTo>
                  <a:pt x="0" y="0"/>
                </a:moveTo>
                <a:lnTo>
                  <a:pt x="0" y="2326640"/>
                </a:lnTo>
              </a:path>
            </a:pathLst>
          </a:custGeom>
          <a:ln w="82550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5864" y="14478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7746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971800" y="1602740"/>
            <a:ext cx="3888104" cy="182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FFFFFF"/>
                </a:solidFill>
              </a:rPr>
              <a:t>Overview</a:t>
            </a:r>
            <a:r>
              <a:rPr sz="4500" spc="-20" dirty="0">
                <a:solidFill>
                  <a:srgbClr val="FFFFFF"/>
                </a:solidFill>
              </a:rPr>
              <a:t> </a:t>
            </a:r>
            <a:r>
              <a:rPr sz="4500" spc="-5" dirty="0">
                <a:solidFill>
                  <a:srgbClr val="FFFFFF"/>
                </a:solidFill>
              </a:rPr>
              <a:t>of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7300" spc="-5" dirty="0">
                <a:solidFill>
                  <a:srgbClr val="FFFFFF"/>
                </a:solidFill>
              </a:rPr>
              <a:t>ICH</a:t>
            </a:r>
            <a:r>
              <a:rPr sz="7300" spc="-95" dirty="0">
                <a:solidFill>
                  <a:srgbClr val="FFFFFF"/>
                </a:solidFill>
              </a:rPr>
              <a:t> </a:t>
            </a:r>
            <a:r>
              <a:rPr sz="7300" spc="-5" dirty="0">
                <a:solidFill>
                  <a:srgbClr val="FFFFFF"/>
                </a:solidFill>
              </a:rPr>
              <a:t>GCP</a:t>
            </a:r>
            <a:endParaRPr sz="7300"/>
          </a:p>
        </p:txBody>
      </p:sp>
      <p:sp>
        <p:nvSpPr>
          <p:cNvPr id="18" name="object 18"/>
          <p:cNvSpPr txBox="1"/>
          <p:nvPr/>
        </p:nvSpPr>
        <p:spPr>
          <a:xfrm>
            <a:off x="6705600" y="5486400"/>
            <a:ext cx="2209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rgbClr val="FF0000"/>
                </a:solidFill>
                <a:latin typeface="Arial"/>
                <a:cs typeface="Arial"/>
              </a:rPr>
              <a:t>Dr </a:t>
            </a:r>
            <a:r>
              <a:rPr lang="en-US" sz="24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Priti</a:t>
            </a:r>
            <a:r>
              <a:rPr lang="en-US" sz="2400" b="1" spc="-5" dirty="0" smtClean="0">
                <a:solidFill>
                  <a:srgbClr val="FF0000"/>
                </a:solidFill>
                <a:latin typeface="Arial"/>
                <a:cs typeface="Arial"/>
              </a:rPr>
              <a:t> Patel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33020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2475" algn="l"/>
              </a:tabLst>
            </a:pPr>
            <a:r>
              <a:rPr sz="3900" spc="0" dirty="0">
                <a:solidFill>
                  <a:srgbClr val="FF0000"/>
                </a:solidFill>
              </a:rPr>
              <a:t>Th</a:t>
            </a:r>
            <a:r>
              <a:rPr sz="3900" dirty="0">
                <a:solidFill>
                  <a:srgbClr val="FF0000"/>
                </a:solidFill>
              </a:rPr>
              <a:t>e</a:t>
            </a:r>
            <a:r>
              <a:rPr sz="3900" spc="-5" dirty="0">
                <a:solidFill>
                  <a:srgbClr val="FF0000"/>
                </a:solidFill>
              </a:rPr>
              <a:t> I</a:t>
            </a:r>
            <a:r>
              <a:rPr sz="3900" dirty="0">
                <a:solidFill>
                  <a:srgbClr val="FF0000"/>
                </a:solidFill>
              </a:rPr>
              <a:t>CH	S</a:t>
            </a:r>
            <a:r>
              <a:rPr sz="3900" spc="-5" dirty="0">
                <a:solidFill>
                  <a:srgbClr val="FF0000"/>
                </a:solidFill>
              </a:rPr>
              <a:t>t</a:t>
            </a:r>
            <a:r>
              <a:rPr sz="3900" spc="5" dirty="0">
                <a:solidFill>
                  <a:srgbClr val="FF0000"/>
                </a:solidFill>
              </a:rPr>
              <a:t>o</a:t>
            </a:r>
            <a:r>
              <a:rPr sz="3900" spc="-10" dirty="0">
                <a:solidFill>
                  <a:srgbClr val="FF0000"/>
                </a:solidFill>
              </a:rPr>
              <a:t>r</a:t>
            </a:r>
            <a:r>
              <a:rPr sz="3900" dirty="0">
                <a:solidFill>
                  <a:srgbClr val="FF0000"/>
                </a:solidFill>
              </a:rPr>
              <a:t>y</a:t>
            </a:r>
            <a:endParaRPr sz="390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14603" y="1814603"/>
          <a:ext cx="5934710" cy="383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740"/>
                <a:gridCol w="4712970"/>
              </a:tblGrid>
              <a:tr h="129540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Who: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104139" marR="188595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Regulatory authorities and </a:t>
                      </a:r>
                      <a:r>
                        <a:rPr sz="1800" b="1" spc="-10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research-  </a:t>
                      </a:r>
                      <a:r>
                        <a:rPr sz="18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based industry </a:t>
                      </a:r>
                      <a:r>
                        <a:rPr sz="1800" b="1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the EU, US and Japan;  WHO</a:t>
                      </a:r>
                      <a:r>
                        <a:rPr sz="1800" b="1" spc="-5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800" b="1" smtClean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EFTA</a:t>
                      </a:r>
                      <a:r>
                        <a:rPr lang="en-US" sz="1800" b="1" dirty="0" smtClean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 (</a:t>
                      </a:r>
                      <a:r>
                        <a:rPr lang="en-US" b="0" i="0" u="sng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European Free Trade Association</a:t>
                      </a:r>
                      <a:r>
                        <a:rPr lang="en-US" sz="1800" b="1" dirty="0" smtClean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800" b="1" smtClean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and Canada</a:t>
                      </a:r>
                      <a:r>
                        <a:rPr sz="1800" b="1" spc="0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observers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66"/>
                    </a:solidFill>
                  </a:tcPr>
                </a:tc>
              </a:tr>
              <a:tr h="137922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Why: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104139" marR="455295" indent="63500" algn="just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Reduce </a:t>
                      </a:r>
                      <a:r>
                        <a:rPr sz="1800" b="1" spc="-10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unnecessary </a:t>
                      </a:r>
                      <a:r>
                        <a:rPr sz="18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duplication and  thereby contribute to the efficiency </a:t>
                      </a:r>
                      <a:r>
                        <a:rPr sz="1800" b="1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sz="18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drug development and registration for  </a:t>
                      </a:r>
                      <a:r>
                        <a:rPr sz="1800" b="1" i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800" b="1" i="1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pharmaceuticals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66"/>
                    </a:solidFill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How: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104139" marR="5314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Through the </a:t>
                      </a:r>
                      <a:r>
                        <a:rPr sz="18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development </a:t>
                      </a:r>
                      <a:r>
                        <a:rPr sz="1800" b="1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spc="-10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science-  </a:t>
                      </a:r>
                      <a:r>
                        <a:rPr sz="18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based, international guidelines and  standards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329946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FF0000"/>
                </a:solidFill>
              </a:rPr>
              <a:t>What is</a:t>
            </a:r>
            <a:r>
              <a:rPr sz="3900" spc="-90" dirty="0">
                <a:solidFill>
                  <a:srgbClr val="FF0000"/>
                </a:solidFill>
              </a:rPr>
              <a:t> </a:t>
            </a:r>
            <a:r>
              <a:rPr sz="3900" dirty="0">
                <a:solidFill>
                  <a:srgbClr val="FF0000"/>
                </a:solidFill>
              </a:rPr>
              <a:t>GCP?</a:t>
            </a:r>
            <a:endParaRPr sz="3900"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353061" y="1295400"/>
            <a:ext cx="8409939" cy="4808689"/>
          </a:xfrm>
          <a:prstGeom prst="rect">
            <a:avLst/>
          </a:prstGeom>
        </p:spPr>
        <p:txBody>
          <a:bodyPr vert="horz" wrap="square" lIns="0" tIns="360680" rIns="0" bIns="0" rtlCol="0">
            <a:spAutoFit/>
          </a:bodyPr>
          <a:lstStyle/>
          <a:p>
            <a:pPr marL="509588" marR="5080" indent="298450">
              <a:lnSpc>
                <a:spcPct val="150000"/>
              </a:lnSpc>
              <a:spcBef>
                <a:spcPts val="100"/>
              </a:spcBef>
            </a:pPr>
            <a:r>
              <a:rPr sz="2800" dirty="0"/>
              <a:t>A </a:t>
            </a:r>
            <a:r>
              <a:rPr sz="2800" spc="-5" dirty="0">
                <a:solidFill>
                  <a:srgbClr val="FF0000"/>
                </a:solidFill>
              </a:rPr>
              <a:t>standard</a:t>
            </a:r>
            <a:r>
              <a:rPr sz="2800" spc="-5" dirty="0"/>
              <a:t> for the design, conduct,  performance, monitoring ,auditing,  recording, analyses </a:t>
            </a:r>
            <a:r>
              <a:rPr sz="2800" dirty="0"/>
              <a:t>and </a:t>
            </a:r>
            <a:r>
              <a:rPr sz="2800" spc="-5" dirty="0"/>
              <a:t>reporting </a:t>
            </a:r>
            <a:r>
              <a:rPr sz="2800" spc="-10" dirty="0"/>
              <a:t>of  </a:t>
            </a:r>
            <a:r>
              <a:rPr sz="2800" spc="-5" dirty="0"/>
              <a:t>clinical trials that </a:t>
            </a:r>
            <a:r>
              <a:rPr sz="2800" spc="-10" dirty="0"/>
              <a:t>provide </a:t>
            </a:r>
            <a:r>
              <a:rPr sz="2800" spc="-5" dirty="0">
                <a:solidFill>
                  <a:srgbClr val="FF0000"/>
                </a:solidFill>
              </a:rPr>
              <a:t>assurance</a:t>
            </a:r>
            <a:r>
              <a:rPr sz="2800" spc="-5" dirty="0"/>
              <a:t>  that the </a:t>
            </a:r>
            <a:r>
              <a:rPr sz="2800" dirty="0"/>
              <a:t>data and </a:t>
            </a:r>
            <a:r>
              <a:rPr sz="2800" spc="-5" dirty="0"/>
              <a:t>the reported results  are </a:t>
            </a:r>
            <a:r>
              <a:rPr sz="2800" spc="-5" dirty="0">
                <a:solidFill>
                  <a:srgbClr val="FF0000"/>
                </a:solidFill>
              </a:rPr>
              <a:t>credible, accurate</a:t>
            </a:r>
            <a:r>
              <a:rPr sz="2800" spc="-5" dirty="0"/>
              <a:t> </a:t>
            </a:r>
            <a:r>
              <a:rPr sz="2800" dirty="0"/>
              <a:t>and </a:t>
            </a:r>
            <a:r>
              <a:rPr sz="2800" spc="-5" dirty="0"/>
              <a:t>that </a:t>
            </a:r>
            <a:r>
              <a:rPr sz="2800" dirty="0"/>
              <a:t>the  </a:t>
            </a:r>
            <a:r>
              <a:rPr sz="2800" spc="-5" dirty="0">
                <a:solidFill>
                  <a:srgbClr val="FF0000"/>
                </a:solidFill>
              </a:rPr>
              <a:t>rights, integrity and confidentiality </a:t>
            </a:r>
            <a:r>
              <a:rPr sz="2800" spc="-10" dirty="0"/>
              <a:t>of  </a:t>
            </a:r>
            <a:r>
              <a:rPr sz="2800" spc="-5" dirty="0"/>
              <a:t>trial subjects are</a:t>
            </a:r>
            <a:r>
              <a:rPr sz="2800" spc="15" dirty="0"/>
              <a:t> </a:t>
            </a:r>
            <a:r>
              <a:rPr sz="2800" spc="-5" dirty="0"/>
              <a:t>protected.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423862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rgbClr val="FF0000"/>
                </a:solidFill>
              </a:rPr>
              <a:t>Why </a:t>
            </a:r>
            <a:r>
              <a:rPr sz="3900" spc="-5" dirty="0">
                <a:solidFill>
                  <a:srgbClr val="FF0000"/>
                </a:solidFill>
              </a:rPr>
              <a:t>is it</a:t>
            </a:r>
            <a:r>
              <a:rPr sz="3900" spc="-50" dirty="0">
                <a:solidFill>
                  <a:srgbClr val="FF0000"/>
                </a:solidFill>
              </a:rPr>
              <a:t> </a:t>
            </a:r>
            <a:r>
              <a:rPr sz="3900" spc="-5" dirty="0">
                <a:solidFill>
                  <a:srgbClr val="FF0000"/>
                </a:solidFill>
              </a:rPr>
              <a:t>needed?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1753870" y="2444750"/>
            <a:ext cx="6515100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4"/>
              </a:spcBef>
            </a:pPr>
            <a:r>
              <a:rPr sz="3525" spc="37" baseline="7092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r>
              <a:rPr sz="3525" spc="37" baseline="7092" dirty="0">
                <a:solidFill>
                  <a:srgbClr val="0077E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ensure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rights, safety and well  being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the trial subjects are  protected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3870" y="5101590"/>
            <a:ext cx="6479540" cy="8356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</a:pPr>
            <a:r>
              <a:rPr sz="3525" spc="37" baseline="7092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r>
              <a:rPr sz="3525" spc="37" baseline="7092" dirty="0">
                <a:solidFill>
                  <a:srgbClr val="0077E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Ensure the credibility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clinical trial  data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54235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2475" algn="l"/>
              </a:tabLst>
            </a:pPr>
            <a:r>
              <a:rPr sz="3900" dirty="0">
                <a:solidFill>
                  <a:srgbClr val="FFCC00"/>
                </a:solidFill>
              </a:rPr>
              <a:t>The</a:t>
            </a:r>
            <a:r>
              <a:rPr sz="3900" spc="0" dirty="0">
                <a:solidFill>
                  <a:srgbClr val="FFCC00"/>
                </a:solidFill>
              </a:rPr>
              <a:t> </a:t>
            </a:r>
            <a:r>
              <a:rPr sz="3900" spc="-5" dirty="0">
                <a:solidFill>
                  <a:srgbClr val="FFCC00"/>
                </a:solidFill>
              </a:rPr>
              <a:t>ICH	GCP</a:t>
            </a:r>
            <a:r>
              <a:rPr sz="3900" spc="-45" dirty="0">
                <a:solidFill>
                  <a:srgbClr val="FFCC00"/>
                </a:solidFill>
              </a:rPr>
              <a:t> </a:t>
            </a:r>
            <a:r>
              <a:rPr sz="3900" spc="-5" dirty="0">
                <a:solidFill>
                  <a:srgbClr val="FFCC00"/>
                </a:solidFill>
              </a:rPr>
              <a:t>guideline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1753870" y="2025649"/>
            <a:ext cx="19875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25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3870" y="2015490"/>
            <a:ext cx="6724015" cy="359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Provide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unified standard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the EU, Japan and USA  regions to facilitate mutual acceptance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clinical </a:t>
            </a:r>
            <a:r>
              <a:rPr sz="1800" b="1" i="1" spc="-10" dirty="0">
                <a:solidFill>
                  <a:srgbClr val="FF0000"/>
                </a:solidFill>
                <a:latin typeface="Arial"/>
                <a:cs typeface="Arial"/>
              </a:rPr>
              <a:t>trial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data 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by the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regulatory authorities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these regions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?The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acceptance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foreign clinical</a:t>
            </a:r>
            <a:r>
              <a:rPr sz="2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Regional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variation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guidelines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Escalating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costs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Extended time for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registration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ICH region covers 85% of Pharm.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891029" y="795020"/>
            <a:ext cx="5881371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3900" spc="-5" dirty="0">
                <a:solidFill>
                  <a:srgbClr val="FF0000"/>
                </a:solidFill>
              </a:rPr>
              <a:t>ICH</a:t>
            </a:r>
            <a:r>
              <a:rPr sz="3900" spc="-5">
                <a:solidFill>
                  <a:srgbClr val="FF0000"/>
                </a:solidFill>
              </a:rPr>
              <a:t>	</a:t>
            </a:r>
            <a:r>
              <a:rPr sz="3900" smtClean="0">
                <a:solidFill>
                  <a:srgbClr val="FF0000"/>
                </a:solidFill>
              </a:rPr>
              <a:t>GCP</a:t>
            </a:r>
            <a:r>
              <a:rPr lang="en-US" sz="3900" dirty="0" smtClean="0">
                <a:solidFill>
                  <a:srgbClr val="FF0000"/>
                </a:solidFill>
              </a:rPr>
              <a:t> E6</a:t>
            </a:r>
            <a:r>
              <a:rPr sz="3900" spc="-70" smtClean="0">
                <a:solidFill>
                  <a:srgbClr val="FF0000"/>
                </a:solidFill>
              </a:rPr>
              <a:t> </a:t>
            </a:r>
            <a:r>
              <a:rPr sz="3900" spc="-5" dirty="0">
                <a:solidFill>
                  <a:srgbClr val="FF0000"/>
                </a:solidFill>
              </a:rPr>
              <a:t>guideline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2007870" y="3186429"/>
            <a:ext cx="41471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7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spc="-5" dirty="0">
                <a:solidFill>
                  <a:srgbClr val="FFFFFF"/>
                </a:solidFill>
                <a:latin typeface="Arial"/>
                <a:cs typeface="Arial"/>
              </a:rPr>
              <a:t>sections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5713730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3900" spc="-5" dirty="0">
                <a:solidFill>
                  <a:srgbClr val="FFCC00"/>
                </a:solidFill>
              </a:rPr>
              <a:t>ICH	</a:t>
            </a:r>
            <a:r>
              <a:rPr sz="3900">
                <a:solidFill>
                  <a:srgbClr val="FFCC00"/>
                </a:solidFill>
              </a:rPr>
              <a:t>GCP</a:t>
            </a:r>
            <a:r>
              <a:rPr sz="3900" spc="-70">
                <a:solidFill>
                  <a:srgbClr val="FFCC00"/>
                </a:solidFill>
              </a:rPr>
              <a:t> </a:t>
            </a:r>
            <a:r>
              <a:rPr lang="en-US" sz="3900" spc="-70" dirty="0" smtClean="0">
                <a:solidFill>
                  <a:srgbClr val="FFCC00"/>
                </a:solidFill>
              </a:rPr>
              <a:t>E6 </a:t>
            </a:r>
            <a:r>
              <a:rPr sz="3900" spc="-5" smtClean="0">
                <a:solidFill>
                  <a:srgbClr val="FFCC00"/>
                </a:solidFill>
              </a:rPr>
              <a:t>guideline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1753870" y="1926590"/>
            <a:ext cx="6644005" cy="39700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800"/>
              </a:spcBef>
              <a:buFont typeface="Arial"/>
              <a:buAutoNum type="arabicPeriod"/>
              <a:tabLst>
                <a:tab pos="408940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Glossary</a:t>
            </a:r>
            <a:endParaRPr sz="2800">
              <a:latin typeface="Arial"/>
              <a:cs typeface="Arial"/>
            </a:endParaRPr>
          </a:p>
          <a:p>
            <a:pPr marL="355600" marR="1240155" indent="53340">
              <a:lnSpc>
                <a:spcPct val="100000"/>
              </a:lnSpc>
              <a:spcBef>
                <a:spcPts val="700"/>
              </a:spcBef>
            </a:pPr>
            <a:r>
              <a:rPr sz="2800" b="1" i="1" spc="-10" dirty="0">
                <a:solidFill>
                  <a:srgbClr val="FFFFFF"/>
                </a:solidFill>
                <a:latin typeface="Arial"/>
                <a:cs typeface="Arial"/>
              </a:rPr>
              <a:t>Common language </a:t>
            </a:r>
            <a:r>
              <a:rPr sz="2800" b="1" i="1" spc="-5" dirty="0">
                <a:solidFill>
                  <a:srgbClr val="FFFFFF"/>
                </a:solidFill>
                <a:latin typeface="Arial"/>
                <a:cs typeface="Arial"/>
              </a:rPr>
              <a:t>for  investigators/sponsors/ethics  committees</a:t>
            </a:r>
            <a:endParaRPr sz="2800">
              <a:latin typeface="Arial"/>
              <a:cs typeface="Arial"/>
            </a:endParaRPr>
          </a:p>
          <a:p>
            <a:pPr marL="508000" marR="318770" indent="-495300">
              <a:lnSpc>
                <a:spcPts val="4060"/>
              </a:lnSpc>
              <a:spcBef>
                <a:spcPts val="240"/>
              </a:spcBef>
              <a:buSzPct val="96428"/>
              <a:buAutoNum type="arabicPeriod" startAt="2"/>
              <a:tabLst>
                <a:tab pos="310515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Principles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of Good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Clinical Practice </a:t>
            </a:r>
            <a:r>
              <a:rPr sz="280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FFFFFF"/>
                </a:solidFill>
                <a:latin typeface="Arial"/>
                <a:cs typeface="Arial"/>
              </a:rPr>
              <a:t>13 </a:t>
            </a:r>
            <a:r>
              <a:rPr sz="2800" b="1" i="1" spc="-5" dirty="0">
                <a:solidFill>
                  <a:srgbClr val="FFFFFF"/>
                </a:solidFill>
                <a:latin typeface="Arial"/>
                <a:cs typeface="Arial"/>
              </a:rPr>
              <a:t>tenets </a:t>
            </a:r>
            <a:r>
              <a:rPr sz="2800" b="1" i="1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b="1" i="1" spc="-5" dirty="0">
                <a:solidFill>
                  <a:srgbClr val="FFFFFF"/>
                </a:solidFill>
                <a:latin typeface="Arial"/>
                <a:cs typeface="Arial"/>
              </a:rPr>
              <a:t>ICH</a:t>
            </a:r>
            <a:r>
              <a:rPr sz="2800" b="1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Arial"/>
                <a:cs typeface="Arial"/>
              </a:rPr>
              <a:t>GCP</a:t>
            </a:r>
            <a:endParaRPr sz="28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439"/>
              </a:spcBef>
              <a:buSzPct val="96428"/>
              <a:buAutoNum type="arabicPeriod" startAt="2"/>
              <a:tabLst>
                <a:tab pos="310515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Requirements for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IRB/IEC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i="1" spc="-5" dirty="0">
                <a:solidFill>
                  <a:srgbClr val="FFFFFF"/>
                </a:solidFill>
                <a:latin typeface="Arial"/>
                <a:cs typeface="Arial"/>
              </a:rPr>
              <a:t>Roles responsibilities </a:t>
            </a:r>
            <a:r>
              <a:rPr sz="2800" b="1" i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Arial"/>
                <a:cs typeface="Arial"/>
              </a:rPr>
              <a:t>composition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44024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3900" spc="-5" dirty="0">
                <a:solidFill>
                  <a:srgbClr val="FF0000"/>
                </a:solidFill>
              </a:rPr>
              <a:t>ICH	</a:t>
            </a:r>
            <a:r>
              <a:rPr sz="3900" dirty="0">
                <a:solidFill>
                  <a:srgbClr val="FF0000"/>
                </a:solidFill>
              </a:rPr>
              <a:t>GCP</a:t>
            </a:r>
            <a:r>
              <a:rPr sz="3900" spc="-70" dirty="0">
                <a:solidFill>
                  <a:srgbClr val="FF0000"/>
                </a:solidFill>
              </a:rPr>
              <a:t> </a:t>
            </a:r>
            <a:r>
              <a:rPr sz="3900" spc="-5" dirty="0">
                <a:solidFill>
                  <a:srgbClr val="FF0000"/>
                </a:solidFill>
              </a:rPr>
              <a:t>guideline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533400" y="1447800"/>
            <a:ext cx="8153400" cy="46374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4.Responsibilities </a:t>
            </a:r>
            <a:r>
              <a:rPr sz="2800" b="1" spc="-1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investigator  </a:t>
            </a: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5.Responsibilities </a:t>
            </a:r>
            <a:r>
              <a:rPr sz="2800" b="1" spc="-1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sponsor  </a:t>
            </a: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6.Requirements for </a:t>
            </a: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clinical </a:t>
            </a: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trial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50000"/>
              </a:lnSpc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and protocol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amendments</a:t>
            </a:r>
            <a:endParaRPr sz="2800">
              <a:solidFill>
                <a:schemeClr val="bg1"/>
              </a:solidFill>
              <a:latin typeface="Arial"/>
              <a:cs typeface="Arial"/>
            </a:endParaRPr>
          </a:p>
          <a:p>
            <a:pPr marL="355600" marR="483870" indent="-342900">
              <a:lnSpc>
                <a:spcPct val="150000"/>
              </a:lnSpc>
              <a:spcBef>
                <a:spcPts val="700"/>
              </a:spcBef>
              <a:buSzPct val="96428"/>
              <a:buAutoNum type="arabicPeriod" startAt="7"/>
              <a:tabLst>
                <a:tab pos="310515" algn="l"/>
              </a:tabLst>
            </a:pP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Responsibility </a:t>
            </a:r>
            <a:r>
              <a:rPr sz="2800" b="1" spc="-1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chemeClr val="bg1"/>
                </a:solidFill>
                <a:latin typeface="Arial"/>
                <a:cs typeface="Arial"/>
              </a:rPr>
              <a:t>sponsor </a:t>
            </a: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in </a:t>
            </a: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the  development </a:t>
            </a:r>
            <a:r>
              <a:rPr sz="2800" b="1" spc="-1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investigator’s  brochure.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690"/>
              </a:spcBef>
              <a:buSzPct val="96428"/>
              <a:buAutoNum type="arabicPeriod" startAt="7"/>
              <a:tabLst>
                <a:tab pos="310515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Essential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documents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81201" y="457200"/>
            <a:ext cx="6248400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2260" algn="l"/>
              </a:tabLst>
            </a:pPr>
            <a:r>
              <a:rPr sz="3900" dirty="0">
                <a:solidFill>
                  <a:srgbClr val="FF0000"/>
                </a:solidFill>
              </a:rPr>
              <a:t>Pr</a:t>
            </a:r>
            <a:r>
              <a:rPr sz="3900" spc="-5" dirty="0">
                <a:solidFill>
                  <a:srgbClr val="FF0000"/>
                </a:solidFill>
              </a:rPr>
              <a:t>in</a:t>
            </a:r>
            <a:r>
              <a:rPr sz="3900" spc="0" dirty="0">
                <a:solidFill>
                  <a:srgbClr val="FF0000"/>
                </a:solidFill>
              </a:rPr>
              <a:t>c</a:t>
            </a:r>
            <a:r>
              <a:rPr sz="3900" spc="-5" dirty="0">
                <a:solidFill>
                  <a:srgbClr val="FF0000"/>
                </a:solidFill>
              </a:rPr>
              <a:t>iple</a:t>
            </a:r>
            <a:r>
              <a:rPr sz="3900" dirty="0">
                <a:solidFill>
                  <a:srgbClr val="FF0000"/>
                </a:solidFill>
              </a:rPr>
              <a:t>s</a:t>
            </a:r>
            <a:r>
              <a:rPr sz="3900" spc="0" dirty="0">
                <a:solidFill>
                  <a:srgbClr val="FF0000"/>
                </a:solidFill>
              </a:rPr>
              <a:t> o</a:t>
            </a:r>
            <a:r>
              <a:rPr sz="3900" dirty="0">
                <a:solidFill>
                  <a:srgbClr val="FF0000"/>
                </a:solidFill>
              </a:rPr>
              <a:t>f</a:t>
            </a:r>
            <a:r>
              <a:rPr sz="3900" spc="-15" dirty="0">
                <a:solidFill>
                  <a:srgbClr val="FF0000"/>
                </a:solidFill>
              </a:rPr>
              <a:t> </a:t>
            </a:r>
            <a:r>
              <a:rPr sz="3900" spc="-5" dirty="0">
                <a:solidFill>
                  <a:srgbClr val="FF0000"/>
                </a:solidFill>
              </a:rPr>
              <a:t>I</a:t>
            </a:r>
            <a:r>
              <a:rPr sz="3900" dirty="0">
                <a:solidFill>
                  <a:srgbClr val="FF0000"/>
                </a:solidFill>
              </a:rPr>
              <a:t>CH</a:t>
            </a:r>
            <a:r>
              <a:rPr sz="3900">
                <a:solidFill>
                  <a:srgbClr val="FF0000"/>
                </a:solidFill>
              </a:rPr>
              <a:t>	</a:t>
            </a:r>
            <a:r>
              <a:rPr sz="3900" smtClean="0">
                <a:solidFill>
                  <a:srgbClr val="FF0000"/>
                </a:solidFill>
              </a:rPr>
              <a:t>GCP</a:t>
            </a:r>
            <a:r>
              <a:rPr lang="en-US" sz="3900" dirty="0" smtClean="0">
                <a:solidFill>
                  <a:srgbClr val="FF0000"/>
                </a:solidFill>
              </a:rPr>
              <a:t> E6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838200" y="1447800"/>
            <a:ext cx="8077200" cy="4649991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sz="3525" spc="37" baseline="7092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Ethical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conduct </a:t>
            </a:r>
            <a:r>
              <a:rPr sz="2800" b="1" i="1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2800" b="1" i="1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smtClean="0">
                <a:solidFill>
                  <a:srgbClr val="FF0000"/>
                </a:solidFill>
                <a:latin typeface="Arial"/>
                <a:cs typeface="Arial"/>
              </a:rPr>
              <a:t>per</a:t>
            </a:r>
            <a:endParaRPr lang="en-US" sz="2800" b="1" i="1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755650" indent="-742950">
              <a:lnSpc>
                <a:spcPct val="100000"/>
              </a:lnSpc>
              <a:spcBef>
                <a:spcPts val="800"/>
              </a:spcBef>
            </a:pP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83928"/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Declaration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Helsinki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SzPct val="83928"/>
              <a:buFont typeface="Wingdings"/>
              <a:buChar char=""/>
              <a:tabLst>
                <a:tab pos="355600" algn="l"/>
              </a:tabLst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GCP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83928"/>
              <a:buFont typeface="Wingdings"/>
              <a:buChar char=""/>
              <a:tabLst>
                <a:tab pos="355600" algn="l"/>
              </a:tabLst>
            </a:pPr>
            <a:r>
              <a:rPr sz="2400" b="1" spc="-10">
                <a:solidFill>
                  <a:srgbClr val="FFFFFF"/>
                </a:solidFill>
                <a:latin typeface="Arial"/>
                <a:cs typeface="Arial"/>
              </a:rPr>
              <a:t>Regulatory</a:t>
            </a:r>
            <a:r>
              <a:rPr sz="2400" b="1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smtClean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lang="en-US" sz="2400" b="1" spc="-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83928"/>
              <a:tabLst>
                <a:tab pos="355600" algn="l"/>
              </a:tabLst>
            </a:pP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83928"/>
              <a:tabLst>
                <a:tab pos="354965" algn="l"/>
                <a:tab pos="355600" algn="l"/>
              </a:tabLst>
            </a:pPr>
            <a:r>
              <a:rPr lang="en-US" sz="2400" b="1" i="1" spc="-5" dirty="0" smtClean="0">
                <a:solidFill>
                  <a:schemeClr val="bg1"/>
                </a:solidFill>
                <a:latin typeface="Arial"/>
                <a:cs typeface="Arial"/>
              </a:rPr>
              <a:t>2. </a:t>
            </a:r>
            <a:r>
              <a:rPr sz="2400" b="1" i="1" spc="-5" smtClean="0">
                <a:solidFill>
                  <a:srgbClr val="FF0000"/>
                </a:solidFill>
                <a:latin typeface="Arial"/>
                <a:cs typeface="Arial"/>
              </a:rPr>
              <a:t>Risk-</a:t>
            </a:r>
            <a:r>
              <a:rPr sz="2400" b="1" i="1" spc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smtClean="0">
                <a:solidFill>
                  <a:srgbClr val="FF0000"/>
                </a:solidFill>
                <a:latin typeface="Arial"/>
                <a:cs typeface="Arial"/>
              </a:rPr>
              <a:t>Benefit</a:t>
            </a:r>
            <a:endParaRPr lang="en-US" sz="2400" b="1" i="1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83928"/>
              <a:tabLst>
                <a:tab pos="354965" algn="l"/>
                <a:tab pos="355600" algn="l"/>
              </a:tabLst>
            </a:pP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SzPct val="83928"/>
              <a:tabLst>
                <a:tab pos="355600" algn="l"/>
              </a:tabLst>
            </a:pPr>
            <a:r>
              <a:rPr lang="en-US" sz="2400" b="1" spc="-5" dirty="0" smtClean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lang="en-US" sz="2400" b="1" dirty="0" smtClean="0">
                <a:solidFill>
                  <a:srgbClr val="FF0000"/>
                </a:solidFill>
              </a:rPr>
              <a:t>Rights</a:t>
            </a:r>
            <a:r>
              <a:rPr lang="en-US" sz="2400" b="1" dirty="0" smtClean="0">
                <a:solidFill>
                  <a:srgbClr val="FF0000"/>
                </a:solidFill>
              </a:rPr>
              <a:t>, safety, and well-being </a:t>
            </a:r>
            <a:r>
              <a:rPr lang="en-US" sz="2400" dirty="0" smtClean="0">
                <a:solidFill>
                  <a:schemeClr val="bg1"/>
                </a:solidFill>
              </a:rPr>
              <a:t>of the trial subjects </a:t>
            </a:r>
            <a:r>
              <a:rPr sz="2400" b="1" spc="-5" smtClean="0">
                <a:solidFill>
                  <a:schemeClr val="bg1"/>
                </a:solidFill>
                <a:latin typeface="Arial"/>
                <a:cs typeface="Arial"/>
              </a:rPr>
              <a:t>Primary </a:t>
            </a: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concern-</a:t>
            </a:r>
            <a:r>
              <a:rPr sz="2400" b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Arial"/>
                <a:cs typeface="Arial"/>
              </a:rPr>
              <a:t>Subject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52000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2260" algn="l"/>
              </a:tabLst>
            </a:pPr>
            <a:r>
              <a:rPr sz="3900" dirty="0">
                <a:solidFill>
                  <a:srgbClr val="FF0000"/>
                </a:solidFill>
              </a:rPr>
              <a:t>Pr</a:t>
            </a:r>
            <a:r>
              <a:rPr sz="3900" spc="-5" dirty="0">
                <a:solidFill>
                  <a:srgbClr val="FF0000"/>
                </a:solidFill>
              </a:rPr>
              <a:t>in</a:t>
            </a:r>
            <a:r>
              <a:rPr sz="3900" spc="0" dirty="0">
                <a:solidFill>
                  <a:srgbClr val="FF0000"/>
                </a:solidFill>
              </a:rPr>
              <a:t>c</a:t>
            </a:r>
            <a:r>
              <a:rPr sz="3900" spc="-5" dirty="0">
                <a:solidFill>
                  <a:srgbClr val="FF0000"/>
                </a:solidFill>
              </a:rPr>
              <a:t>iple</a:t>
            </a:r>
            <a:r>
              <a:rPr sz="3900" dirty="0">
                <a:solidFill>
                  <a:srgbClr val="FF0000"/>
                </a:solidFill>
              </a:rPr>
              <a:t>s</a:t>
            </a:r>
            <a:r>
              <a:rPr sz="3900" spc="0" dirty="0">
                <a:solidFill>
                  <a:srgbClr val="FF0000"/>
                </a:solidFill>
              </a:rPr>
              <a:t> o</a:t>
            </a:r>
            <a:r>
              <a:rPr sz="3900" dirty="0">
                <a:solidFill>
                  <a:srgbClr val="FF0000"/>
                </a:solidFill>
              </a:rPr>
              <a:t>f</a:t>
            </a:r>
            <a:r>
              <a:rPr sz="3900" spc="-15" dirty="0">
                <a:solidFill>
                  <a:srgbClr val="FF0000"/>
                </a:solidFill>
              </a:rPr>
              <a:t> </a:t>
            </a:r>
            <a:r>
              <a:rPr sz="3900" spc="-5" dirty="0">
                <a:solidFill>
                  <a:srgbClr val="FF0000"/>
                </a:solidFill>
              </a:rPr>
              <a:t>I</a:t>
            </a:r>
            <a:r>
              <a:rPr sz="3900" dirty="0">
                <a:solidFill>
                  <a:srgbClr val="FF0000"/>
                </a:solidFill>
              </a:rPr>
              <a:t>CH	GCP</a:t>
            </a:r>
            <a:endParaRPr sz="3900"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581659" y="1667509"/>
            <a:ext cx="7980680" cy="4565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7810" indent="-342900">
              <a:lnSpc>
                <a:spcPct val="100000"/>
              </a:lnSpc>
              <a:spcBef>
                <a:spcPts val="100"/>
              </a:spcBef>
              <a:buClr>
                <a:srgbClr val="0077EF"/>
              </a:buClr>
              <a:buSzPct val="83928"/>
              <a:tabLst>
                <a:tab pos="1527810" algn="l"/>
              </a:tabLst>
            </a:pPr>
            <a:r>
              <a:rPr lang="en-US" sz="2800" i="1" spc="-5" dirty="0" smtClean="0"/>
              <a:t>4</a:t>
            </a:r>
            <a:r>
              <a:rPr lang="en-US" sz="2800" i="1" spc="-5" dirty="0" smtClean="0">
                <a:latin typeface="Arial"/>
                <a:cs typeface="Arial"/>
              </a:rPr>
              <a:t>.</a:t>
            </a:r>
            <a:r>
              <a:rPr lang="en-US" sz="2800" i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smtClean="0">
                <a:solidFill>
                  <a:srgbClr val="FF0000"/>
                </a:solidFill>
                <a:latin typeface="Arial"/>
                <a:cs typeface="Arial"/>
              </a:rPr>
              <a:t>Supportive</a:t>
            </a:r>
            <a:r>
              <a:rPr sz="2800" i="1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smtClean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lang="en-US" sz="2800" i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i="1" spc="-5" dirty="0" smtClean="0">
                <a:latin typeface="Arial"/>
                <a:cs typeface="Arial"/>
              </a:rPr>
              <a:t>(</a:t>
            </a:r>
            <a:r>
              <a:rPr lang="en-US" sz="2800" dirty="0" smtClean="0"/>
              <a:t>nonclinical and clinical </a:t>
            </a:r>
            <a:r>
              <a:rPr lang="en-US" sz="2800" dirty="0" smtClean="0"/>
              <a:t>information)</a:t>
            </a:r>
            <a:endParaRPr sz="2800">
              <a:latin typeface="Arial"/>
              <a:cs typeface="Arial"/>
            </a:endParaRPr>
          </a:p>
          <a:p>
            <a:pPr marL="1172210">
              <a:lnSpc>
                <a:spcPct val="100000"/>
              </a:lnSpc>
              <a:spcBef>
                <a:spcPts val="55"/>
              </a:spcBef>
              <a:buClr>
                <a:srgbClr val="0077EF"/>
              </a:buClr>
              <a:buFont typeface="Wingdings"/>
              <a:buChar char=""/>
            </a:pPr>
            <a:endParaRPr sz="3500">
              <a:latin typeface="Times New Roman"/>
              <a:cs typeface="Times New Roman"/>
            </a:endParaRPr>
          </a:p>
          <a:p>
            <a:pPr marL="1527810" indent="-342900">
              <a:lnSpc>
                <a:spcPct val="100000"/>
              </a:lnSpc>
              <a:buClr>
                <a:srgbClr val="0077EF"/>
              </a:buClr>
              <a:buSzPct val="83928"/>
              <a:tabLst>
                <a:tab pos="1527810" algn="l"/>
              </a:tabLst>
            </a:pPr>
            <a:r>
              <a:rPr lang="en-US" sz="2800" i="1" spc="-5" dirty="0" smtClean="0"/>
              <a:t>5</a:t>
            </a:r>
            <a:r>
              <a:rPr lang="en-US" sz="2800" i="1" spc="-5" dirty="0" smtClean="0">
                <a:latin typeface="Arial"/>
                <a:cs typeface="Arial"/>
              </a:rPr>
              <a:t>. </a:t>
            </a:r>
            <a:r>
              <a:rPr sz="2800" i="1" spc="-5" smtClean="0">
                <a:solidFill>
                  <a:srgbClr val="FF0000"/>
                </a:solidFill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 marL="1527810" indent="-342900">
              <a:lnSpc>
                <a:spcPct val="100000"/>
              </a:lnSpc>
              <a:spcBef>
                <a:spcPts val="360"/>
              </a:spcBef>
              <a:buSzPct val="83928"/>
              <a:buFont typeface="Wingdings"/>
              <a:buChar char=""/>
              <a:tabLst>
                <a:tab pos="1527810" algn="l"/>
              </a:tabLst>
            </a:pPr>
            <a:r>
              <a:rPr sz="2800" spc="-5" dirty="0"/>
              <a:t>Scientifically </a:t>
            </a:r>
            <a:r>
              <a:rPr sz="2800" spc="-10" dirty="0"/>
              <a:t>sound, </a:t>
            </a:r>
            <a:r>
              <a:rPr sz="2800" spc="-5" dirty="0"/>
              <a:t>clear,</a:t>
            </a:r>
            <a:r>
              <a:rPr sz="2800" spc="30" dirty="0"/>
              <a:t> </a:t>
            </a:r>
            <a:r>
              <a:rPr sz="2800" spc="-5" dirty="0"/>
              <a:t>detailed</a:t>
            </a:r>
            <a:endParaRPr sz="2800"/>
          </a:p>
          <a:p>
            <a:pPr marL="1172210"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1184910">
              <a:lnSpc>
                <a:spcPct val="100000"/>
              </a:lnSpc>
            </a:pPr>
            <a:r>
              <a:rPr lang="en-US" sz="3525" spc="37" baseline="7092" dirty="0" smtClean="0">
                <a:latin typeface="Times New Roman"/>
                <a:cs typeface="Times New Roman"/>
              </a:rPr>
              <a:t>6</a:t>
            </a:r>
            <a:r>
              <a:rPr lang="en-US" sz="3525" spc="37" baseline="7092" dirty="0" smtClean="0">
                <a:latin typeface="Times New Roman"/>
                <a:cs typeface="Times New Roman"/>
              </a:rPr>
              <a:t>. </a:t>
            </a:r>
            <a:r>
              <a:rPr sz="2800" i="1" spc="-5" smtClean="0">
                <a:solidFill>
                  <a:srgbClr val="FF0000"/>
                </a:solidFill>
                <a:latin typeface="Arial"/>
                <a:cs typeface="Arial"/>
              </a:rPr>
              <a:t>Ethical</a:t>
            </a:r>
            <a:r>
              <a:rPr sz="2800" i="1" spc="-35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Clearance</a:t>
            </a:r>
            <a:endParaRPr sz="2800">
              <a:latin typeface="Arial"/>
              <a:cs typeface="Arial"/>
            </a:endParaRPr>
          </a:p>
          <a:p>
            <a:pPr marL="1527810" marR="5080" indent="-342900">
              <a:lnSpc>
                <a:spcPts val="3020"/>
              </a:lnSpc>
              <a:spcBef>
                <a:spcPts val="745"/>
              </a:spcBef>
              <a:buSzPct val="83928"/>
              <a:buFont typeface="Wingdings"/>
              <a:buChar char=""/>
              <a:tabLst>
                <a:tab pos="1527810" algn="l"/>
              </a:tabLst>
            </a:pPr>
            <a:r>
              <a:rPr sz="2800" spc="-10" dirty="0"/>
              <a:t>Study </a:t>
            </a:r>
            <a:r>
              <a:rPr sz="2800" dirty="0"/>
              <a:t>to be </a:t>
            </a:r>
            <a:r>
              <a:rPr sz="2800" spc="-5" dirty="0"/>
              <a:t>conducted </a:t>
            </a:r>
            <a:r>
              <a:rPr sz="2800" dirty="0"/>
              <a:t>in </a:t>
            </a:r>
            <a:r>
              <a:rPr sz="2800" spc="-5" dirty="0"/>
              <a:t>compliance  to the </a:t>
            </a:r>
            <a:r>
              <a:rPr sz="2800" spc="-10" dirty="0"/>
              <a:t>protocol </a:t>
            </a:r>
            <a:r>
              <a:rPr sz="2800" spc="-5" dirty="0"/>
              <a:t>which </a:t>
            </a:r>
            <a:r>
              <a:rPr sz="2800" dirty="0"/>
              <a:t>has </a:t>
            </a:r>
            <a:r>
              <a:rPr sz="2800" spc="-5" dirty="0"/>
              <a:t>received EC  approval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52000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2260" algn="l"/>
              </a:tabLst>
            </a:pPr>
            <a:r>
              <a:rPr sz="3900" dirty="0">
                <a:solidFill>
                  <a:srgbClr val="FF0000"/>
                </a:solidFill>
              </a:rPr>
              <a:t>Pr</a:t>
            </a:r>
            <a:r>
              <a:rPr sz="3900" spc="-5" dirty="0">
                <a:solidFill>
                  <a:srgbClr val="FF0000"/>
                </a:solidFill>
              </a:rPr>
              <a:t>in</a:t>
            </a:r>
            <a:r>
              <a:rPr sz="3900" spc="0" dirty="0">
                <a:solidFill>
                  <a:srgbClr val="FF0000"/>
                </a:solidFill>
              </a:rPr>
              <a:t>c</a:t>
            </a:r>
            <a:r>
              <a:rPr sz="3900" spc="-5" dirty="0">
                <a:solidFill>
                  <a:srgbClr val="FF0000"/>
                </a:solidFill>
              </a:rPr>
              <a:t>iple</a:t>
            </a:r>
            <a:r>
              <a:rPr sz="3900" dirty="0">
                <a:solidFill>
                  <a:srgbClr val="FF0000"/>
                </a:solidFill>
              </a:rPr>
              <a:t>s</a:t>
            </a:r>
            <a:r>
              <a:rPr sz="3900" spc="0" dirty="0">
                <a:solidFill>
                  <a:srgbClr val="FF0000"/>
                </a:solidFill>
              </a:rPr>
              <a:t> o</a:t>
            </a:r>
            <a:r>
              <a:rPr sz="3900" dirty="0">
                <a:solidFill>
                  <a:srgbClr val="FF0000"/>
                </a:solidFill>
              </a:rPr>
              <a:t>f</a:t>
            </a:r>
            <a:r>
              <a:rPr sz="3900" spc="-15" dirty="0">
                <a:solidFill>
                  <a:srgbClr val="FF0000"/>
                </a:solidFill>
              </a:rPr>
              <a:t> </a:t>
            </a:r>
            <a:r>
              <a:rPr sz="3900" spc="-5" dirty="0">
                <a:solidFill>
                  <a:srgbClr val="FF0000"/>
                </a:solidFill>
              </a:rPr>
              <a:t>I</a:t>
            </a:r>
            <a:r>
              <a:rPr sz="3900" dirty="0">
                <a:solidFill>
                  <a:srgbClr val="FF0000"/>
                </a:solidFill>
              </a:rPr>
              <a:t>CH	GCP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533400" y="1676400"/>
            <a:ext cx="8305800" cy="451918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525" spc="37" baseline="7092" smtClean="0">
                <a:solidFill>
                  <a:srgbClr val="0077EF"/>
                </a:solidFill>
                <a:latin typeface="Times New Roman"/>
                <a:cs typeface="Times New Roman"/>
              </a:rPr>
              <a:t> </a:t>
            </a:r>
            <a:r>
              <a:rPr lang="en-US" sz="3525" b="1" spc="37" baseline="7092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r>
              <a:rPr lang="en-US" sz="3525" b="1" spc="37" baseline="7092" dirty="0" smtClean="0">
                <a:solidFill>
                  <a:schemeClr val="bg1"/>
                </a:solidFill>
                <a:latin typeface="Times New Roman"/>
                <a:cs typeface="Times New Roman"/>
              </a:rPr>
              <a:t>. </a:t>
            </a:r>
            <a:r>
              <a:rPr sz="2800" b="1" i="1" spc="-5" smtClean="0">
                <a:solidFill>
                  <a:srgbClr val="FF0000"/>
                </a:solidFill>
                <a:latin typeface="Arial"/>
                <a:cs typeface="Arial"/>
              </a:rPr>
              <a:t>Subject</a:t>
            </a:r>
            <a:r>
              <a:rPr sz="2800" b="1" i="1" spc="-4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Care</a:t>
            </a:r>
            <a:endParaRPr sz="2800">
              <a:latin typeface="Arial"/>
              <a:cs typeface="Arial"/>
            </a:endParaRPr>
          </a:p>
          <a:p>
            <a:pPr marL="355600" marR="322580" indent="-342900">
              <a:lnSpc>
                <a:spcPct val="100000"/>
              </a:lnSpc>
              <a:spcBef>
                <a:spcPts val="700"/>
              </a:spcBef>
              <a:buSzPct val="83928"/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Medical decisions responsibility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800" b="1" spc="-5">
                <a:solidFill>
                  <a:srgbClr val="FFFFFF"/>
                </a:solidFill>
                <a:latin typeface="Arial"/>
                <a:cs typeface="Arial"/>
              </a:rPr>
              <a:t>qualified </a:t>
            </a:r>
            <a:r>
              <a:rPr sz="2800" b="1" spc="-5" smtClean="0">
                <a:solidFill>
                  <a:srgbClr val="FFFFFF"/>
                </a:solidFill>
                <a:latin typeface="Arial"/>
                <a:cs typeface="Arial"/>
              </a:rPr>
              <a:t>physician</a:t>
            </a:r>
            <a:endParaRPr lang="en-US" sz="2800" b="1" spc="-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marR="322580" indent="-342900">
              <a:lnSpc>
                <a:spcPct val="100000"/>
              </a:lnSpc>
              <a:spcBef>
                <a:spcPts val="700"/>
              </a:spcBef>
              <a:buSzPct val="83928"/>
              <a:tabLst>
                <a:tab pos="355600" algn="l"/>
              </a:tabLst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en-US" sz="2800" i="1" spc="-5" dirty="0" smtClean="0">
                <a:solidFill>
                  <a:schemeClr val="bg1"/>
                </a:solidFill>
                <a:latin typeface="Arial"/>
                <a:cs typeface="Arial"/>
              </a:rPr>
              <a:t>8</a:t>
            </a:r>
            <a:r>
              <a:rPr lang="en-US" sz="2800" i="1" spc="-5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sz="2800" b="1" i="1" spc="-5" smtClean="0">
                <a:solidFill>
                  <a:srgbClr val="FF0000"/>
                </a:solidFill>
                <a:latin typeface="Arial"/>
                <a:cs typeface="Arial"/>
              </a:rPr>
              <a:t>Qualified</a:t>
            </a:r>
            <a:r>
              <a:rPr sz="2800" b="1" i="1" spc="-5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staff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SzPct val="83928"/>
              <a:buFont typeface="Wingdings"/>
              <a:buChar char=""/>
              <a:tabLst>
                <a:tab pos="355600" algn="l"/>
              </a:tabLst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education, training, experience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their area </a:t>
            </a:r>
            <a:r>
              <a:rPr sz="28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smtClean="0">
                <a:solidFill>
                  <a:srgbClr val="FFFFFF"/>
                </a:solidFill>
                <a:latin typeface="Arial"/>
                <a:cs typeface="Arial"/>
              </a:rPr>
              <a:t>responsibility</a:t>
            </a:r>
            <a:endParaRPr lang="en-US" sz="2800" b="1" spc="-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SzPct val="83928"/>
              <a:tabLst>
                <a:tab pos="355600" algn="l"/>
              </a:tabLst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en-US" sz="2800" b="1" i="1" spc="-5" dirty="0" smtClean="0">
                <a:solidFill>
                  <a:schemeClr val="bg1"/>
                </a:solidFill>
                <a:latin typeface="Arial"/>
                <a:cs typeface="Arial"/>
              </a:rPr>
              <a:t>9</a:t>
            </a:r>
            <a:r>
              <a:rPr lang="en-US" sz="2800" b="1" i="1" spc="-5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sz="2800" b="1" i="1" spc="-5" smtClean="0">
                <a:solidFill>
                  <a:srgbClr val="FF0000"/>
                </a:solidFill>
                <a:latin typeface="Arial"/>
                <a:cs typeface="Arial"/>
              </a:rPr>
              <a:t>Informed</a:t>
            </a:r>
            <a:r>
              <a:rPr sz="2800" b="1" i="1" spc="-5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smtClean="0">
                <a:solidFill>
                  <a:srgbClr val="FF0000"/>
                </a:solidFill>
                <a:latin typeface="Arial"/>
                <a:cs typeface="Arial"/>
              </a:rPr>
              <a:t>Consent</a:t>
            </a:r>
            <a:r>
              <a:rPr lang="en-US" sz="2800" b="1" i="1" spc="-5" dirty="0" smtClean="0">
                <a:solidFill>
                  <a:srgbClr val="FF0000"/>
                </a:solidFill>
                <a:latin typeface="Arial"/>
                <a:cs typeface="Arial"/>
              </a:rPr>
              <a:t> : </a:t>
            </a:r>
            <a:r>
              <a:rPr lang="en-US" sz="2800" dirty="0" smtClean="0">
                <a:solidFill>
                  <a:schemeClr val="bg1"/>
                </a:solidFill>
              </a:rPr>
              <a:t>Freely given informed consent </a:t>
            </a:r>
            <a:endParaRPr sz="2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30784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FFCC00"/>
                </a:solidFill>
              </a:rPr>
              <a:t>What is</a:t>
            </a:r>
            <a:r>
              <a:rPr sz="3900" spc="-75" dirty="0">
                <a:solidFill>
                  <a:srgbClr val="FFCC00"/>
                </a:solidFill>
              </a:rPr>
              <a:t> </a:t>
            </a:r>
            <a:r>
              <a:rPr sz="3900" spc="-5" dirty="0">
                <a:solidFill>
                  <a:srgbClr val="FFCC00"/>
                </a:solidFill>
              </a:rPr>
              <a:t>ICH?</a:t>
            </a:r>
            <a:endParaRPr sz="3900"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257539" cy="4808689"/>
          </a:xfrm>
          <a:prstGeom prst="rect">
            <a:avLst/>
          </a:prstGeom>
        </p:spPr>
        <p:txBody>
          <a:bodyPr vert="horz" wrap="square" lIns="0" tIns="360680" rIns="0" bIns="0" rtlCol="0">
            <a:spAutoFit/>
          </a:bodyPr>
          <a:lstStyle/>
          <a:p>
            <a:pPr marL="852488" marR="5080" indent="-44450">
              <a:lnSpc>
                <a:spcPct val="150000"/>
              </a:lnSpc>
              <a:spcBef>
                <a:spcPts val="100"/>
              </a:spcBef>
            </a:pPr>
            <a:r>
              <a:rPr sz="2800" spc="-5" dirty="0"/>
              <a:t>ICH </a:t>
            </a:r>
            <a:r>
              <a:rPr sz="2800" dirty="0"/>
              <a:t>is a </a:t>
            </a:r>
            <a:r>
              <a:rPr sz="2800" spc="-5" dirty="0">
                <a:solidFill>
                  <a:srgbClr val="FF0000"/>
                </a:solidFill>
              </a:rPr>
              <a:t>joint initiative </a:t>
            </a:r>
            <a:r>
              <a:rPr sz="2800" spc="-5" dirty="0"/>
              <a:t>involving both  the regulators </a:t>
            </a:r>
            <a:r>
              <a:rPr sz="2800" dirty="0"/>
              <a:t>and </a:t>
            </a:r>
            <a:r>
              <a:rPr sz="2800" spc="-5" dirty="0"/>
              <a:t>the industry </a:t>
            </a:r>
            <a:r>
              <a:rPr sz="2800" dirty="0"/>
              <a:t>as  </a:t>
            </a:r>
            <a:r>
              <a:rPr sz="2800" spc="-5" dirty="0"/>
              <a:t>equal partners </a:t>
            </a:r>
            <a:r>
              <a:rPr sz="2800" dirty="0"/>
              <a:t>in </a:t>
            </a:r>
            <a:r>
              <a:rPr sz="2800" spc="-5" dirty="0"/>
              <a:t>the </a:t>
            </a:r>
            <a:r>
              <a:rPr sz="2800" spc="-5" dirty="0">
                <a:solidFill>
                  <a:srgbClr val="FF0000"/>
                </a:solidFill>
              </a:rPr>
              <a:t>scientific and  technical discussions </a:t>
            </a:r>
            <a:r>
              <a:rPr sz="2800" spc="-10" dirty="0"/>
              <a:t>of </a:t>
            </a:r>
            <a:r>
              <a:rPr sz="2800" spc="-5" dirty="0"/>
              <a:t>the testing  procedures which are required to  ensure and </a:t>
            </a:r>
            <a:r>
              <a:rPr sz="2800" dirty="0"/>
              <a:t>assess </a:t>
            </a:r>
            <a:r>
              <a:rPr sz="2800" spc="-5" dirty="0"/>
              <a:t>the </a:t>
            </a:r>
            <a:r>
              <a:rPr sz="2800" dirty="0">
                <a:solidFill>
                  <a:srgbClr val="FF0000"/>
                </a:solidFill>
              </a:rPr>
              <a:t>safety, </a:t>
            </a:r>
            <a:r>
              <a:rPr sz="2800" spc="-5" dirty="0">
                <a:solidFill>
                  <a:srgbClr val="FF0000"/>
                </a:solidFill>
              </a:rPr>
              <a:t>quality  and efficacy </a:t>
            </a:r>
            <a:r>
              <a:rPr sz="2800" spc="-10" dirty="0">
                <a:solidFill>
                  <a:srgbClr val="FF0000"/>
                </a:solidFill>
              </a:rPr>
              <a:t>of</a:t>
            </a:r>
            <a:r>
              <a:rPr sz="2800" spc="1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medicines</a:t>
            </a:r>
            <a:r>
              <a:rPr sz="2800" spc="-5" dirty="0"/>
              <a:t>.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52000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2260" algn="l"/>
              </a:tabLst>
            </a:pPr>
            <a:r>
              <a:rPr sz="3900" dirty="0">
                <a:solidFill>
                  <a:srgbClr val="FF0000"/>
                </a:solidFill>
              </a:rPr>
              <a:t>Pr</a:t>
            </a:r>
            <a:r>
              <a:rPr sz="3900" spc="-5" dirty="0">
                <a:solidFill>
                  <a:srgbClr val="FF0000"/>
                </a:solidFill>
              </a:rPr>
              <a:t>in</a:t>
            </a:r>
            <a:r>
              <a:rPr sz="3900" spc="0" dirty="0">
                <a:solidFill>
                  <a:srgbClr val="FF0000"/>
                </a:solidFill>
              </a:rPr>
              <a:t>c</a:t>
            </a:r>
            <a:r>
              <a:rPr sz="3900" spc="-5" dirty="0">
                <a:solidFill>
                  <a:srgbClr val="FF0000"/>
                </a:solidFill>
              </a:rPr>
              <a:t>iple</a:t>
            </a:r>
            <a:r>
              <a:rPr sz="3900" dirty="0">
                <a:solidFill>
                  <a:srgbClr val="FF0000"/>
                </a:solidFill>
              </a:rPr>
              <a:t>s</a:t>
            </a:r>
            <a:r>
              <a:rPr sz="3900" spc="0" dirty="0">
                <a:solidFill>
                  <a:srgbClr val="FF0000"/>
                </a:solidFill>
              </a:rPr>
              <a:t> o</a:t>
            </a:r>
            <a:r>
              <a:rPr sz="3900" dirty="0">
                <a:solidFill>
                  <a:srgbClr val="FF0000"/>
                </a:solidFill>
              </a:rPr>
              <a:t>f</a:t>
            </a:r>
            <a:r>
              <a:rPr sz="3900" spc="-15" dirty="0">
                <a:solidFill>
                  <a:srgbClr val="FF0000"/>
                </a:solidFill>
              </a:rPr>
              <a:t> </a:t>
            </a:r>
            <a:r>
              <a:rPr sz="3900" spc="-5" dirty="0">
                <a:solidFill>
                  <a:srgbClr val="FF0000"/>
                </a:solidFill>
              </a:rPr>
              <a:t>I</a:t>
            </a:r>
            <a:r>
              <a:rPr sz="3900" dirty="0">
                <a:solidFill>
                  <a:srgbClr val="FF0000"/>
                </a:solidFill>
              </a:rPr>
              <a:t>CH	GCP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1371600" y="1926590"/>
            <a:ext cx="6934200" cy="29572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n-US" sz="2800" b="1" i="1" spc="-5" dirty="0" smtClean="0">
                <a:solidFill>
                  <a:schemeClr val="bg1"/>
                </a:solidFill>
                <a:latin typeface="Arial"/>
                <a:cs typeface="Arial"/>
              </a:rPr>
              <a:t>10</a:t>
            </a:r>
            <a:r>
              <a:rPr lang="en-US" sz="2800" b="1" i="1" spc="-5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sz="2800" b="1" i="1" spc="-5" smtClean="0">
                <a:solidFill>
                  <a:srgbClr val="FF0000"/>
                </a:solidFill>
                <a:latin typeface="Arial"/>
                <a:cs typeface="Arial"/>
              </a:rPr>
              <a:t>Clinical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Trial</a:t>
            </a:r>
            <a:r>
              <a:rPr sz="2800" b="1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SzPct val="83928"/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Recorded, handled and stored to  enable accurate reporting,  interpretation </a:t>
            </a:r>
            <a:r>
              <a:rPr sz="2800" b="1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b="1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smtClean="0">
                <a:solidFill>
                  <a:srgbClr val="FFFFFF"/>
                </a:solidFill>
                <a:latin typeface="Arial"/>
                <a:cs typeface="Arial"/>
              </a:rPr>
              <a:t>verification</a:t>
            </a:r>
            <a:endParaRPr lang="en-US" sz="2800" b="1" spc="-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SzPct val="83928"/>
              <a:tabLst>
                <a:tab pos="355600" algn="l"/>
              </a:tabLst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en-US" sz="2800" b="1" i="1" spc="-5" dirty="0" smtClean="0">
                <a:solidFill>
                  <a:schemeClr val="bg1"/>
                </a:solidFill>
                <a:latin typeface="Arial"/>
                <a:cs typeface="Arial"/>
              </a:rPr>
              <a:t>11</a:t>
            </a:r>
            <a:r>
              <a:rPr lang="en-US" sz="2800" b="1" i="1" spc="-5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sz="2800" b="1" i="1" spc="-5" smtClean="0">
                <a:solidFill>
                  <a:srgbClr val="FF0000"/>
                </a:solidFill>
                <a:latin typeface="Arial"/>
                <a:cs typeface="Arial"/>
              </a:rPr>
              <a:t>Confidentiality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52000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2260" algn="l"/>
              </a:tabLst>
            </a:pPr>
            <a:r>
              <a:rPr sz="3900" dirty="0">
                <a:solidFill>
                  <a:srgbClr val="FF0000"/>
                </a:solidFill>
              </a:rPr>
              <a:t>Pr</a:t>
            </a:r>
            <a:r>
              <a:rPr sz="3900" spc="-5" dirty="0">
                <a:solidFill>
                  <a:srgbClr val="FF0000"/>
                </a:solidFill>
              </a:rPr>
              <a:t>in</a:t>
            </a:r>
            <a:r>
              <a:rPr sz="3900" spc="0" dirty="0">
                <a:solidFill>
                  <a:srgbClr val="FF0000"/>
                </a:solidFill>
              </a:rPr>
              <a:t>c</a:t>
            </a:r>
            <a:r>
              <a:rPr sz="3900" spc="-5" dirty="0">
                <a:solidFill>
                  <a:srgbClr val="FF0000"/>
                </a:solidFill>
              </a:rPr>
              <a:t>iple</a:t>
            </a:r>
            <a:r>
              <a:rPr sz="3900" dirty="0">
                <a:solidFill>
                  <a:srgbClr val="FF0000"/>
                </a:solidFill>
              </a:rPr>
              <a:t>s</a:t>
            </a:r>
            <a:r>
              <a:rPr sz="3900" spc="0" dirty="0">
                <a:solidFill>
                  <a:srgbClr val="FF0000"/>
                </a:solidFill>
              </a:rPr>
              <a:t> o</a:t>
            </a:r>
            <a:r>
              <a:rPr sz="3900" dirty="0">
                <a:solidFill>
                  <a:srgbClr val="FF0000"/>
                </a:solidFill>
              </a:rPr>
              <a:t>f</a:t>
            </a:r>
            <a:r>
              <a:rPr sz="3900" spc="-15" dirty="0">
                <a:solidFill>
                  <a:srgbClr val="FF0000"/>
                </a:solidFill>
              </a:rPr>
              <a:t> </a:t>
            </a:r>
            <a:r>
              <a:rPr sz="3900" spc="-5" dirty="0">
                <a:solidFill>
                  <a:srgbClr val="FF0000"/>
                </a:solidFill>
              </a:rPr>
              <a:t>I</a:t>
            </a:r>
            <a:r>
              <a:rPr sz="3900" dirty="0">
                <a:solidFill>
                  <a:srgbClr val="FF0000"/>
                </a:solidFill>
              </a:rPr>
              <a:t>CH	GCP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1753870" y="1926590"/>
            <a:ext cx="6669405" cy="2546851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n-US" sz="2800" b="1" i="1" spc="-5" dirty="0" smtClean="0">
                <a:solidFill>
                  <a:schemeClr val="bg1"/>
                </a:solidFill>
                <a:latin typeface="Arial"/>
                <a:cs typeface="Arial"/>
              </a:rPr>
              <a:t>12. </a:t>
            </a:r>
            <a:r>
              <a:rPr sz="2800" b="1" i="1" spc="-5" smtClean="0">
                <a:solidFill>
                  <a:srgbClr val="FF0000"/>
                </a:solidFill>
                <a:latin typeface="Arial"/>
                <a:cs typeface="Arial"/>
              </a:rPr>
              <a:t>Investigational</a:t>
            </a:r>
            <a:r>
              <a:rPr sz="2800" b="1" i="1" spc="-45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Product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SzPct val="83928"/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Manufactured, handled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stored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per GMP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"/>
            </a:pPr>
            <a:endParaRPr sz="4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3928"/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per the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52000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2260" algn="l"/>
              </a:tabLst>
            </a:pPr>
            <a:r>
              <a:rPr sz="3900" dirty="0">
                <a:solidFill>
                  <a:srgbClr val="FF0000"/>
                </a:solidFill>
              </a:rPr>
              <a:t>Pr</a:t>
            </a:r>
            <a:r>
              <a:rPr sz="3900" spc="-5" dirty="0">
                <a:solidFill>
                  <a:srgbClr val="FF0000"/>
                </a:solidFill>
              </a:rPr>
              <a:t>in</a:t>
            </a:r>
            <a:r>
              <a:rPr sz="3900" spc="0" dirty="0">
                <a:solidFill>
                  <a:srgbClr val="FF0000"/>
                </a:solidFill>
              </a:rPr>
              <a:t>c</a:t>
            </a:r>
            <a:r>
              <a:rPr sz="3900" spc="-5" dirty="0">
                <a:solidFill>
                  <a:srgbClr val="FF0000"/>
                </a:solidFill>
              </a:rPr>
              <a:t>iple</a:t>
            </a:r>
            <a:r>
              <a:rPr sz="3900" dirty="0">
                <a:solidFill>
                  <a:srgbClr val="FF0000"/>
                </a:solidFill>
              </a:rPr>
              <a:t>s</a:t>
            </a:r>
            <a:r>
              <a:rPr sz="3900" spc="0" dirty="0">
                <a:solidFill>
                  <a:srgbClr val="FF0000"/>
                </a:solidFill>
              </a:rPr>
              <a:t> o</a:t>
            </a:r>
            <a:r>
              <a:rPr sz="3900" dirty="0">
                <a:solidFill>
                  <a:srgbClr val="FF0000"/>
                </a:solidFill>
              </a:rPr>
              <a:t>f</a:t>
            </a:r>
            <a:r>
              <a:rPr sz="3900" spc="-15" dirty="0">
                <a:solidFill>
                  <a:srgbClr val="FF0000"/>
                </a:solidFill>
              </a:rPr>
              <a:t> </a:t>
            </a:r>
            <a:r>
              <a:rPr sz="3900" spc="-5" dirty="0">
                <a:solidFill>
                  <a:srgbClr val="FF0000"/>
                </a:solidFill>
              </a:rPr>
              <a:t>I</a:t>
            </a:r>
            <a:r>
              <a:rPr sz="3900" dirty="0">
                <a:solidFill>
                  <a:srgbClr val="FF0000"/>
                </a:solidFill>
              </a:rPr>
              <a:t>CH	GCP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1753870" y="2015490"/>
            <a:ext cx="54851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i="1" spc="-5" dirty="0" smtClean="0">
                <a:solidFill>
                  <a:schemeClr val="bg1"/>
                </a:solidFill>
                <a:latin typeface="Arial"/>
                <a:cs typeface="Arial"/>
              </a:rPr>
              <a:t>13. </a:t>
            </a:r>
            <a:r>
              <a:rPr sz="2800" b="1" i="1" spc="-5" smtClean="0">
                <a:solidFill>
                  <a:srgbClr val="FF0000"/>
                </a:solidFill>
                <a:latin typeface="Arial"/>
                <a:cs typeface="Arial"/>
              </a:rPr>
              <a:t>Quality</a:t>
            </a:r>
            <a:r>
              <a:rPr sz="2800" b="1" i="1" spc="-95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Assurance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3870" y="3045459"/>
            <a:ext cx="6718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83928"/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Systems and procedures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ensure  the Quality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aspect of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trial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376872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3900" spc="-5" dirty="0">
                <a:solidFill>
                  <a:srgbClr val="FF0000"/>
                </a:solidFill>
              </a:rPr>
              <a:t>ICH	vs.</a:t>
            </a:r>
            <a:r>
              <a:rPr sz="3900" spc="-60" dirty="0">
                <a:solidFill>
                  <a:srgbClr val="FF0000"/>
                </a:solidFill>
              </a:rPr>
              <a:t> </a:t>
            </a:r>
            <a:r>
              <a:rPr sz="3900" spc="-5" dirty="0">
                <a:solidFill>
                  <a:srgbClr val="FF0000"/>
                </a:solidFill>
              </a:rPr>
              <a:t>non-ICH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1753870" y="1765300"/>
            <a:ext cx="217804" cy="26035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3870" y="4648200"/>
            <a:ext cx="217804" cy="7620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6770" y="1799590"/>
            <a:ext cx="2738120" cy="36449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ICH: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countries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15% world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82% drug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production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90% drug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95%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R&amp;D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Chemical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Entities</a:t>
            </a:r>
            <a:endParaRPr sz="2000">
              <a:latin typeface="Arial"/>
              <a:cs typeface="Arial"/>
            </a:endParaRPr>
          </a:p>
          <a:p>
            <a:pPr marL="12700" marR="484505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Chronic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lifestyle  diseases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Strong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DRAs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$$$$$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26379" y="1765300"/>
            <a:ext cx="217804" cy="26035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69279" y="1799590"/>
            <a:ext cx="2871470" cy="2603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“non-ICH”: 176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countries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85% world population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18% drug production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10% drug sales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5%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R&amp;D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Mainly generics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Life-threatening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diseases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26379" y="4711700"/>
            <a:ext cx="217804" cy="7620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69279" y="4745990"/>
            <a:ext cx="1412240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Weak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DRAs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574040"/>
            <a:ext cx="495490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FF0000"/>
                </a:solidFill>
              </a:rPr>
              <a:t>Issues in Developing  Countries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1753870" y="2443479"/>
            <a:ext cx="5542280" cy="208533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The informed consent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Economic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Vulnerability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Patient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doctor</a:t>
            </a:r>
            <a:r>
              <a:rPr sz="28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relationship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Education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891029" y="795020"/>
            <a:ext cx="528637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FF0000"/>
                </a:solidFill>
              </a:rPr>
              <a:t>Indian GCP</a:t>
            </a:r>
            <a:r>
              <a:rPr sz="3900" spc="-20" dirty="0">
                <a:solidFill>
                  <a:srgbClr val="FF0000"/>
                </a:solidFill>
              </a:rPr>
              <a:t> </a:t>
            </a:r>
            <a:r>
              <a:rPr sz="3900" spc="-5" dirty="0">
                <a:solidFill>
                  <a:srgbClr val="FF0000"/>
                </a:solidFill>
              </a:rPr>
              <a:t>guidelines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1753870" y="2015490"/>
            <a:ext cx="6437630" cy="336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Released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Dec 2001(Developed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by 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CDCSO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and endorsed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DCGI)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77EF"/>
              </a:buClr>
              <a:buFont typeface="Wingdings"/>
              <a:buChar char=""/>
            </a:pPr>
            <a:endParaRPr sz="4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general,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line with ICH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GCP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77EF"/>
              </a:buClr>
              <a:buFont typeface="Wingdings"/>
              <a:buChar char=""/>
            </a:pPr>
            <a:endParaRPr sz="4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350"/>
              </a:lnSpc>
              <a:buClr>
                <a:srgbClr val="0077EF"/>
              </a:buClr>
              <a:buSzPct val="83928"/>
              <a:buFont typeface="Wingdings"/>
              <a:buChar char=""/>
              <a:tabLst>
                <a:tab pos="454025" algn="l"/>
                <a:tab pos="454659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Has Revised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Schedule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Y (Jan 2005) 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addressed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discrepancies?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80260" y="593090"/>
            <a:ext cx="34366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ROLE </a:t>
            </a:r>
            <a:r>
              <a:rPr b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GCP</a:t>
            </a:r>
            <a:r>
              <a:rPr b="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1560" y="1918970"/>
            <a:ext cx="21780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1560" y="2805429"/>
            <a:ext cx="21780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1560" y="3966209"/>
            <a:ext cx="21780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4460" y="1908809"/>
            <a:ext cx="7216140" cy="409471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Good clinical practice (gcp) is an international ethical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&amp; 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scientific standard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conducting clinical trials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involve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participation of </a:t>
            </a:r>
            <a:r>
              <a:rPr sz="2400" b="1" spc="-5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2400" b="1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smtClean="0">
                <a:solidFill>
                  <a:srgbClr val="FFFFFF"/>
                </a:solidFill>
                <a:latin typeface="Arial"/>
                <a:cs typeface="Arial"/>
              </a:rPr>
              <a:t>subjects</a:t>
            </a:r>
            <a:endParaRPr lang="en-US" sz="2400" b="1" spc="-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370"/>
              </a:spcBef>
            </a:pPr>
            <a:endParaRPr sz="2400">
              <a:latin typeface="Arial"/>
              <a:cs typeface="Arial"/>
            </a:endParaRPr>
          </a:p>
          <a:p>
            <a:pPr marL="12700" marR="146050">
              <a:lnSpc>
                <a:spcPts val="2160"/>
              </a:lnSpc>
              <a:spcBef>
                <a:spcPts val="5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Compliance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this standard provides public assurance that  the rights,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safety &amp;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well-being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trial subjects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protected,  which is consistent with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principles outlined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 the 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declaration </a:t>
            </a:r>
            <a:r>
              <a:rPr sz="2400" b="1" spc="-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spc="-5" smtClean="0">
                <a:solidFill>
                  <a:srgbClr val="FFFFFF"/>
                </a:solidFill>
                <a:latin typeface="Arial"/>
                <a:cs typeface="Arial"/>
              </a:rPr>
              <a:t>helsinki</a:t>
            </a:r>
            <a:endParaRPr lang="en-US" sz="2400" b="1" spc="-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46050">
              <a:lnSpc>
                <a:spcPts val="2160"/>
              </a:lnSpc>
              <a:spcBef>
                <a:spcPts val="5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GCP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also ensures the credibility of clinical trial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0000"/>
                </a:solidFill>
              </a:rPr>
              <a:t>GOALS</a:t>
            </a:r>
            <a:r>
              <a:rPr sz="2600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OF </a:t>
            </a:r>
            <a:r>
              <a:rPr sz="2600" dirty="0">
                <a:solidFill>
                  <a:srgbClr val="FFFFFF"/>
                </a:solidFill>
              </a:rPr>
              <a:t>INTERNATIONAL  HARMONIZATION OF REGULATORY  REQUIREMENTS</a:t>
            </a:r>
            <a:endParaRPr sz="2600"/>
          </a:p>
        </p:txBody>
      </p:sp>
      <p:sp>
        <p:nvSpPr>
          <p:cNvPr id="18" name="object 18"/>
          <p:cNvSpPr txBox="1"/>
          <p:nvPr/>
        </p:nvSpPr>
        <p:spPr>
          <a:xfrm>
            <a:off x="1013460" y="1877059"/>
            <a:ext cx="7572375" cy="33312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SAFEGUARD PUBLIC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HEALTH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ASSURE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CONSUMER PROTECTION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STANDARDS</a:t>
            </a:r>
            <a:endParaRPr sz="2400">
              <a:latin typeface="Arial"/>
              <a:cs typeface="Arial"/>
            </a:endParaRPr>
          </a:p>
          <a:p>
            <a:pPr marL="355600" marR="1101090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FACILITATE AVAILABILITY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SAFE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EFFECTIVE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endParaRPr sz="2400">
              <a:latin typeface="Arial"/>
              <a:cs typeface="Arial"/>
            </a:endParaRPr>
          </a:p>
          <a:p>
            <a:pPr marL="355600" marR="1220470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ELIMINATE INCONSISTENT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STANDARDS 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INTERNATIONALLY</a:t>
            </a:r>
            <a:endParaRPr sz="2400">
              <a:latin typeface="Arial"/>
              <a:cs typeface="Arial"/>
            </a:endParaRPr>
          </a:p>
          <a:p>
            <a:pPr marL="355600" marR="426084" indent="-342900">
              <a:lnSpc>
                <a:spcPct val="100000"/>
              </a:lnSpc>
              <a:spcBef>
                <a:spcPts val="59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FACILITATE MUTUAL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ACCEPTANCE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DATA  FROM CLINICAL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TRIALS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8600" y="4572000"/>
            <a:ext cx="609600" cy="1295400"/>
          </a:xfrm>
          <a:custGeom>
            <a:avLst/>
            <a:gdLst/>
            <a:ahLst/>
            <a:cxnLst/>
            <a:rect l="l" t="t" r="r" b="b"/>
            <a:pathLst>
              <a:path w="609600" h="1295400">
                <a:moveTo>
                  <a:pt x="609600" y="0"/>
                </a:moveTo>
                <a:lnTo>
                  <a:pt x="554132" y="1866"/>
                </a:lnTo>
                <a:lnTo>
                  <a:pt x="500055" y="7356"/>
                </a:lnTo>
                <a:lnTo>
                  <a:pt x="447586" y="16310"/>
                </a:lnTo>
                <a:lnTo>
                  <a:pt x="396940" y="28563"/>
                </a:lnTo>
                <a:lnTo>
                  <a:pt x="348332" y="43955"/>
                </a:lnTo>
                <a:lnTo>
                  <a:pt x="301977" y="62324"/>
                </a:lnTo>
                <a:lnTo>
                  <a:pt x="258092" y="83506"/>
                </a:lnTo>
                <a:lnTo>
                  <a:pt x="216893" y="107342"/>
                </a:lnTo>
                <a:lnTo>
                  <a:pt x="178593" y="133667"/>
                </a:lnTo>
                <a:lnTo>
                  <a:pt x="143410" y="162321"/>
                </a:lnTo>
                <a:lnTo>
                  <a:pt x="111559" y="193141"/>
                </a:lnTo>
                <a:lnTo>
                  <a:pt x="83255" y="225965"/>
                </a:lnTo>
                <a:lnTo>
                  <a:pt x="58714" y="260632"/>
                </a:lnTo>
                <a:lnTo>
                  <a:pt x="38152" y="296979"/>
                </a:lnTo>
                <a:lnTo>
                  <a:pt x="21784" y="334844"/>
                </a:lnTo>
                <a:lnTo>
                  <a:pt x="9825" y="374066"/>
                </a:lnTo>
                <a:lnTo>
                  <a:pt x="2492" y="414482"/>
                </a:lnTo>
                <a:lnTo>
                  <a:pt x="0" y="455930"/>
                </a:lnTo>
                <a:lnTo>
                  <a:pt x="0" y="707390"/>
                </a:lnTo>
                <a:lnTo>
                  <a:pt x="2095" y="747494"/>
                </a:lnTo>
                <a:lnTo>
                  <a:pt x="8301" y="788687"/>
                </a:lnTo>
                <a:lnTo>
                  <a:pt x="18491" y="830397"/>
                </a:lnTo>
                <a:lnTo>
                  <a:pt x="32542" y="872052"/>
                </a:lnTo>
                <a:lnTo>
                  <a:pt x="50329" y="913082"/>
                </a:lnTo>
                <a:lnTo>
                  <a:pt x="71729" y="952916"/>
                </a:lnTo>
                <a:lnTo>
                  <a:pt x="96617" y="990982"/>
                </a:lnTo>
                <a:lnTo>
                  <a:pt x="124870" y="1026709"/>
                </a:lnTo>
                <a:lnTo>
                  <a:pt x="156362" y="1059525"/>
                </a:lnTo>
                <a:lnTo>
                  <a:pt x="190970" y="1088860"/>
                </a:lnTo>
                <a:lnTo>
                  <a:pt x="228569" y="1114142"/>
                </a:lnTo>
                <a:lnTo>
                  <a:pt x="269036" y="1134800"/>
                </a:lnTo>
                <a:lnTo>
                  <a:pt x="312246" y="1150264"/>
                </a:lnTo>
                <a:lnTo>
                  <a:pt x="358076" y="1159960"/>
                </a:lnTo>
                <a:lnTo>
                  <a:pt x="406400" y="1163320"/>
                </a:lnTo>
                <a:lnTo>
                  <a:pt x="406400" y="1295400"/>
                </a:lnTo>
                <a:lnTo>
                  <a:pt x="609600" y="1037590"/>
                </a:lnTo>
                <a:lnTo>
                  <a:pt x="510502" y="911860"/>
                </a:lnTo>
                <a:lnTo>
                  <a:pt x="406400" y="911860"/>
                </a:lnTo>
                <a:lnTo>
                  <a:pt x="2539" y="581660"/>
                </a:lnTo>
                <a:lnTo>
                  <a:pt x="353496" y="386834"/>
                </a:lnTo>
                <a:lnTo>
                  <a:pt x="533717" y="261302"/>
                </a:lnTo>
                <a:lnTo>
                  <a:pt x="600114" y="150534"/>
                </a:lnTo>
                <a:lnTo>
                  <a:pt x="609600" y="0"/>
                </a:lnTo>
                <a:close/>
              </a:path>
              <a:path w="609600" h="1295400">
                <a:moveTo>
                  <a:pt x="406400" y="779780"/>
                </a:moveTo>
                <a:lnTo>
                  <a:pt x="406400" y="911860"/>
                </a:lnTo>
                <a:lnTo>
                  <a:pt x="510502" y="911860"/>
                </a:lnTo>
                <a:lnTo>
                  <a:pt x="406400" y="779780"/>
                </a:lnTo>
                <a:close/>
              </a:path>
            </a:pathLst>
          </a:custGeom>
          <a:solidFill>
            <a:srgbClr val="007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8600" y="4572000"/>
            <a:ext cx="609600" cy="1295400"/>
          </a:xfrm>
          <a:custGeom>
            <a:avLst/>
            <a:gdLst/>
            <a:ahLst/>
            <a:cxnLst/>
            <a:rect l="l" t="t" r="r" b="b"/>
            <a:pathLst>
              <a:path w="609600" h="1295400">
                <a:moveTo>
                  <a:pt x="609600" y="0"/>
                </a:moveTo>
                <a:lnTo>
                  <a:pt x="554132" y="1866"/>
                </a:lnTo>
                <a:lnTo>
                  <a:pt x="500055" y="7356"/>
                </a:lnTo>
                <a:lnTo>
                  <a:pt x="447586" y="16310"/>
                </a:lnTo>
                <a:lnTo>
                  <a:pt x="396940" y="28563"/>
                </a:lnTo>
                <a:lnTo>
                  <a:pt x="348332" y="43955"/>
                </a:lnTo>
                <a:lnTo>
                  <a:pt x="301977" y="62324"/>
                </a:lnTo>
                <a:lnTo>
                  <a:pt x="258092" y="83506"/>
                </a:lnTo>
                <a:lnTo>
                  <a:pt x="216893" y="107342"/>
                </a:lnTo>
                <a:lnTo>
                  <a:pt x="178593" y="133667"/>
                </a:lnTo>
                <a:lnTo>
                  <a:pt x="143410" y="162321"/>
                </a:lnTo>
                <a:lnTo>
                  <a:pt x="111559" y="193141"/>
                </a:lnTo>
                <a:lnTo>
                  <a:pt x="83255" y="225965"/>
                </a:lnTo>
                <a:lnTo>
                  <a:pt x="58714" y="260632"/>
                </a:lnTo>
                <a:lnTo>
                  <a:pt x="38152" y="296979"/>
                </a:lnTo>
                <a:lnTo>
                  <a:pt x="21784" y="334844"/>
                </a:lnTo>
                <a:lnTo>
                  <a:pt x="9825" y="374066"/>
                </a:lnTo>
                <a:lnTo>
                  <a:pt x="2492" y="414482"/>
                </a:lnTo>
                <a:lnTo>
                  <a:pt x="0" y="455930"/>
                </a:lnTo>
                <a:lnTo>
                  <a:pt x="0" y="707390"/>
                </a:lnTo>
                <a:lnTo>
                  <a:pt x="2095" y="747494"/>
                </a:lnTo>
                <a:lnTo>
                  <a:pt x="8301" y="788687"/>
                </a:lnTo>
                <a:lnTo>
                  <a:pt x="18491" y="830397"/>
                </a:lnTo>
                <a:lnTo>
                  <a:pt x="32542" y="872052"/>
                </a:lnTo>
                <a:lnTo>
                  <a:pt x="50329" y="913082"/>
                </a:lnTo>
                <a:lnTo>
                  <a:pt x="71729" y="952916"/>
                </a:lnTo>
                <a:lnTo>
                  <a:pt x="96617" y="990982"/>
                </a:lnTo>
                <a:lnTo>
                  <a:pt x="124870" y="1026709"/>
                </a:lnTo>
                <a:lnTo>
                  <a:pt x="156362" y="1059525"/>
                </a:lnTo>
                <a:lnTo>
                  <a:pt x="190970" y="1088860"/>
                </a:lnTo>
                <a:lnTo>
                  <a:pt x="228569" y="1114142"/>
                </a:lnTo>
                <a:lnTo>
                  <a:pt x="269036" y="1134800"/>
                </a:lnTo>
                <a:lnTo>
                  <a:pt x="312246" y="1150264"/>
                </a:lnTo>
                <a:lnTo>
                  <a:pt x="358076" y="1159960"/>
                </a:lnTo>
                <a:lnTo>
                  <a:pt x="406400" y="1163320"/>
                </a:lnTo>
                <a:lnTo>
                  <a:pt x="406400" y="1295400"/>
                </a:lnTo>
                <a:lnTo>
                  <a:pt x="609600" y="1037590"/>
                </a:lnTo>
                <a:lnTo>
                  <a:pt x="406400" y="779780"/>
                </a:lnTo>
                <a:lnTo>
                  <a:pt x="406400" y="911860"/>
                </a:lnTo>
                <a:lnTo>
                  <a:pt x="2539" y="581660"/>
                </a:lnTo>
                <a:lnTo>
                  <a:pt x="353496" y="386834"/>
                </a:lnTo>
                <a:lnTo>
                  <a:pt x="533717" y="261302"/>
                </a:lnTo>
                <a:lnTo>
                  <a:pt x="600114" y="150534"/>
                </a:lnTo>
                <a:lnTo>
                  <a:pt x="609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2971800"/>
            <a:ext cx="609600" cy="1524000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609600" y="0"/>
                </a:moveTo>
                <a:lnTo>
                  <a:pt x="559619" y="1777"/>
                </a:lnTo>
                <a:lnTo>
                  <a:pt x="510749" y="7016"/>
                </a:lnTo>
                <a:lnTo>
                  <a:pt x="463145" y="15580"/>
                </a:lnTo>
                <a:lnTo>
                  <a:pt x="416966" y="27330"/>
                </a:lnTo>
                <a:lnTo>
                  <a:pt x="372367" y="42128"/>
                </a:lnTo>
                <a:lnTo>
                  <a:pt x="329507" y="59836"/>
                </a:lnTo>
                <a:lnTo>
                  <a:pt x="288543" y="80315"/>
                </a:lnTo>
                <a:lnTo>
                  <a:pt x="249631" y="103428"/>
                </a:lnTo>
                <a:lnTo>
                  <a:pt x="212928" y="129037"/>
                </a:lnTo>
                <a:lnTo>
                  <a:pt x="178593" y="157003"/>
                </a:lnTo>
                <a:lnTo>
                  <a:pt x="146782" y="187189"/>
                </a:lnTo>
                <a:lnTo>
                  <a:pt x="117652" y="219455"/>
                </a:lnTo>
                <a:lnTo>
                  <a:pt x="91361" y="253665"/>
                </a:lnTo>
                <a:lnTo>
                  <a:pt x="68065" y="289680"/>
                </a:lnTo>
                <a:lnTo>
                  <a:pt x="47922" y="327362"/>
                </a:lnTo>
                <a:lnTo>
                  <a:pt x="31089" y="366572"/>
                </a:lnTo>
                <a:lnTo>
                  <a:pt x="17723" y="407173"/>
                </a:lnTo>
                <a:lnTo>
                  <a:pt x="7981" y="449027"/>
                </a:lnTo>
                <a:lnTo>
                  <a:pt x="2021" y="491995"/>
                </a:lnTo>
                <a:lnTo>
                  <a:pt x="0" y="535939"/>
                </a:lnTo>
                <a:lnTo>
                  <a:pt x="0" y="831850"/>
                </a:lnTo>
                <a:lnTo>
                  <a:pt x="1843" y="876168"/>
                </a:lnTo>
                <a:lnTo>
                  <a:pt x="7304" y="921605"/>
                </a:lnTo>
                <a:lnTo>
                  <a:pt x="16282" y="967611"/>
                </a:lnTo>
                <a:lnTo>
                  <a:pt x="28674" y="1013638"/>
                </a:lnTo>
                <a:lnTo>
                  <a:pt x="44377" y="1059136"/>
                </a:lnTo>
                <a:lnTo>
                  <a:pt x="63289" y="1103558"/>
                </a:lnTo>
                <a:lnTo>
                  <a:pt x="85307" y="1146353"/>
                </a:lnTo>
                <a:lnTo>
                  <a:pt x="110331" y="1186973"/>
                </a:lnTo>
                <a:lnTo>
                  <a:pt x="138256" y="1224870"/>
                </a:lnTo>
                <a:lnTo>
                  <a:pt x="168981" y="1259495"/>
                </a:lnTo>
                <a:lnTo>
                  <a:pt x="202404" y="1290298"/>
                </a:lnTo>
                <a:lnTo>
                  <a:pt x="238422" y="1316732"/>
                </a:lnTo>
                <a:lnTo>
                  <a:pt x="276933" y="1338246"/>
                </a:lnTo>
                <a:lnTo>
                  <a:pt x="317834" y="1354293"/>
                </a:lnTo>
                <a:lnTo>
                  <a:pt x="361024" y="1364324"/>
                </a:lnTo>
                <a:lnTo>
                  <a:pt x="406400" y="1367789"/>
                </a:lnTo>
                <a:lnTo>
                  <a:pt x="406400" y="1524000"/>
                </a:lnTo>
                <a:lnTo>
                  <a:pt x="609600" y="1220470"/>
                </a:lnTo>
                <a:lnTo>
                  <a:pt x="510125" y="1071880"/>
                </a:lnTo>
                <a:lnTo>
                  <a:pt x="406400" y="1071880"/>
                </a:lnTo>
                <a:lnTo>
                  <a:pt x="1270" y="684530"/>
                </a:lnTo>
                <a:lnTo>
                  <a:pt x="352960" y="455235"/>
                </a:lnTo>
                <a:lnTo>
                  <a:pt x="533558" y="307498"/>
                </a:lnTo>
                <a:lnTo>
                  <a:pt x="600094" y="177145"/>
                </a:lnTo>
                <a:lnTo>
                  <a:pt x="609600" y="0"/>
                </a:lnTo>
                <a:close/>
              </a:path>
              <a:path w="609600" h="1524000">
                <a:moveTo>
                  <a:pt x="406400" y="916939"/>
                </a:moveTo>
                <a:lnTo>
                  <a:pt x="406400" y="1071880"/>
                </a:lnTo>
                <a:lnTo>
                  <a:pt x="510125" y="1071880"/>
                </a:lnTo>
                <a:lnTo>
                  <a:pt x="406400" y="916939"/>
                </a:lnTo>
                <a:close/>
              </a:path>
            </a:pathLst>
          </a:custGeom>
          <a:solidFill>
            <a:srgbClr val="007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2971800"/>
            <a:ext cx="609600" cy="1524000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609600" y="0"/>
                </a:moveTo>
                <a:lnTo>
                  <a:pt x="559619" y="1777"/>
                </a:lnTo>
                <a:lnTo>
                  <a:pt x="510749" y="7016"/>
                </a:lnTo>
                <a:lnTo>
                  <a:pt x="463145" y="15580"/>
                </a:lnTo>
                <a:lnTo>
                  <a:pt x="416966" y="27330"/>
                </a:lnTo>
                <a:lnTo>
                  <a:pt x="372367" y="42128"/>
                </a:lnTo>
                <a:lnTo>
                  <a:pt x="329507" y="59836"/>
                </a:lnTo>
                <a:lnTo>
                  <a:pt x="288543" y="80315"/>
                </a:lnTo>
                <a:lnTo>
                  <a:pt x="249631" y="103428"/>
                </a:lnTo>
                <a:lnTo>
                  <a:pt x="212928" y="129037"/>
                </a:lnTo>
                <a:lnTo>
                  <a:pt x="178593" y="157003"/>
                </a:lnTo>
                <a:lnTo>
                  <a:pt x="146782" y="187189"/>
                </a:lnTo>
                <a:lnTo>
                  <a:pt x="117652" y="219455"/>
                </a:lnTo>
                <a:lnTo>
                  <a:pt x="91361" y="253665"/>
                </a:lnTo>
                <a:lnTo>
                  <a:pt x="68065" y="289680"/>
                </a:lnTo>
                <a:lnTo>
                  <a:pt x="47922" y="327362"/>
                </a:lnTo>
                <a:lnTo>
                  <a:pt x="31089" y="366572"/>
                </a:lnTo>
                <a:lnTo>
                  <a:pt x="17723" y="407173"/>
                </a:lnTo>
                <a:lnTo>
                  <a:pt x="7981" y="449027"/>
                </a:lnTo>
                <a:lnTo>
                  <a:pt x="2021" y="491995"/>
                </a:lnTo>
                <a:lnTo>
                  <a:pt x="0" y="535939"/>
                </a:lnTo>
                <a:lnTo>
                  <a:pt x="0" y="831850"/>
                </a:lnTo>
                <a:lnTo>
                  <a:pt x="1843" y="876168"/>
                </a:lnTo>
                <a:lnTo>
                  <a:pt x="7304" y="921605"/>
                </a:lnTo>
                <a:lnTo>
                  <a:pt x="16282" y="967611"/>
                </a:lnTo>
                <a:lnTo>
                  <a:pt x="28674" y="1013638"/>
                </a:lnTo>
                <a:lnTo>
                  <a:pt x="44377" y="1059136"/>
                </a:lnTo>
                <a:lnTo>
                  <a:pt x="63289" y="1103558"/>
                </a:lnTo>
                <a:lnTo>
                  <a:pt x="85307" y="1146353"/>
                </a:lnTo>
                <a:lnTo>
                  <a:pt x="110331" y="1186973"/>
                </a:lnTo>
                <a:lnTo>
                  <a:pt x="138256" y="1224870"/>
                </a:lnTo>
                <a:lnTo>
                  <a:pt x="168981" y="1259495"/>
                </a:lnTo>
                <a:lnTo>
                  <a:pt x="202404" y="1290298"/>
                </a:lnTo>
                <a:lnTo>
                  <a:pt x="238422" y="1316732"/>
                </a:lnTo>
                <a:lnTo>
                  <a:pt x="276933" y="1338246"/>
                </a:lnTo>
                <a:lnTo>
                  <a:pt x="317834" y="1354293"/>
                </a:lnTo>
                <a:lnTo>
                  <a:pt x="361024" y="1364324"/>
                </a:lnTo>
                <a:lnTo>
                  <a:pt x="406400" y="1367789"/>
                </a:lnTo>
                <a:lnTo>
                  <a:pt x="406400" y="1524000"/>
                </a:lnTo>
                <a:lnTo>
                  <a:pt x="609600" y="1220470"/>
                </a:lnTo>
                <a:lnTo>
                  <a:pt x="406400" y="916939"/>
                </a:lnTo>
                <a:lnTo>
                  <a:pt x="406400" y="1071880"/>
                </a:lnTo>
                <a:lnTo>
                  <a:pt x="1270" y="684530"/>
                </a:lnTo>
                <a:lnTo>
                  <a:pt x="352960" y="455235"/>
                </a:lnTo>
                <a:lnTo>
                  <a:pt x="533558" y="307498"/>
                </a:lnTo>
                <a:lnTo>
                  <a:pt x="600094" y="177145"/>
                </a:lnTo>
                <a:lnTo>
                  <a:pt x="609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8800" y="3352800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0"/>
                </a:moveTo>
                <a:lnTo>
                  <a:pt x="1616" y="48941"/>
                </a:lnTo>
                <a:lnTo>
                  <a:pt x="6393" y="96960"/>
                </a:lnTo>
                <a:lnTo>
                  <a:pt x="14221" y="143938"/>
                </a:lnTo>
                <a:lnTo>
                  <a:pt x="24989" y="189761"/>
                </a:lnTo>
                <a:lnTo>
                  <a:pt x="38589" y="234311"/>
                </a:lnTo>
                <a:lnTo>
                  <a:pt x="54911" y="277472"/>
                </a:lnTo>
                <a:lnTo>
                  <a:pt x="73845" y="319128"/>
                </a:lnTo>
                <a:lnTo>
                  <a:pt x="95282" y="359161"/>
                </a:lnTo>
                <a:lnTo>
                  <a:pt x="119111" y="397456"/>
                </a:lnTo>
                <a:lnTo>
                  <a:pt x="145224" y="433895"/>
                </a:lnTo>
                <a:lnTo>
                  <a:pt x="173511" y="468364"/>
                </a:lnTo>
                <a:lnTo>
                  <a:pt x="203863" y="500744"/>
                </a:lnTo>
                <a:lnTo>
                  <a:pt x="236168" y="530919"/>
                </a:lnTo>
                <a:lnTo>
                  <a:pt x="270319" y="558774"/>
                </a:lnTo>
                <a:lnTo>
                  <a:pt x="306206" y="584191"/>
                </a:lnTo>
                <a:lnTo>
                  <a:pt x="343718" y="607054"/>
                </a:lnTo>
                <a:lnTo>
                  <a:pt x="382746" y="627247"/>
                </a:lnTo>
                <a:lnTo>
                  <a:pt x="423181" y="644653"/>
                </a:lnTo>
                <a:lnTo>
                  <a:pt x="464913" y="659155"/>
                </a:lnTo>
                <a:lnTo>
                  <a:pt x="507832" y="670637"/>
                </a:lnTo>
                <a:lnTo>
                  <a:pt x="551830" y="678983"/>
                </a:lnTo>
                <a:lnTo>
                  <a:pt x="596795" y="684076"/>
                </a:lnTo>
                <a:lnTo>
                  <a:pt x="642620" y="685800"/>
                </a:lnTo>
                <a:lnTo>
                  <a:pt x="999490" y="685800"/>
                </a:lnTo>
                <a:lnTo>
                  <a:pt x="1052541" y="684753"/>
                </a:lnTo>
                <a:lnTo>
                  <a:pt x="1078771" y="683260"/>
                </a:lnTo>
                <a:lnTo>
                  <a:pt x="820420" y="683260"/>
                </a:lnTo>
                <a:lnTo>
                  <a:pt x="546139" y="288250"/>
                </a:lnTo>
                <a:lnTo>
                  <a:pt x="369252" y="85407"/>
                </a:lnTo>
                <a:lnTo>
                  <a:pt x="212844" y="10675"/>
                </a:lnTo>
                <a:lnTo>
                  <a:pt x="0" y="0"/>
                </a:lnTo>
                <a:close/>
              </a:path>
              <a:path w="1828800" h="685800">
                <a:moveTo>
                  <a:pt x="1642109" y="457200"/>
                </a:moveTo>
                <a:lnTo>
                  <a:pt x="1286509" y="457200"/>
                </a:lnTo>
                <a:lnTo>
                  <a:pt x="820420" y="683260"/>
                </a:lnTo>
                <a:lnTo>
                  <a:pt x="1078771" y="683260"/>
                </a:lnTo>
                <a:lnTo>
                  <a:pt x="1106956" y="681655"/>
                </a:lnTo>
                <a:lnTo>
                  <a:pt x="1162074" y="676566"/>
                </a:lnTo>
                <a:lnTo>
                  <a:pt x="1217235" y="669547"/>
                </a:lnTo>
                <a:lnTo>
                  <a:pt x="1271778" y="660661"/>
                </a:lnTo>
                <a:lnTo>
                  <a:pt x="1325044" y="649969"/>
                </a:lnTo>
                <a:lnTo>
                  <a:pt x="1376370" y="637532"/>
                </a:lnTo>
                <a:lnTo>
                  <a:pt x="1425098" y="623411"/>
                </a:lnTo>
                <a:lnTo>
                  <a:pt x="1470567" y="607668"/>
                </a:lnTo>
                <a:lnTo>
                  <a:pt x="1512116" y="590363"/>
                </a:lnTo>
                <a:lnTo>
                  <a:pt x="1549084" y="571560"/>
                </a:lnTo>
                <a:lnTo>
                  <a:pt x="1606639" y="529700"/>
                </a:lnTo>
                <a:lnTo>
                  <a:pt x="1637948" y="482579"/>
                </a:lnTo>
                <a:lnTo>
                  <a:pt x="1642109" y="457200"/>
                </a:lnTo>
                <a:close/>
              </a:path>
              <a:path w="1828800" h="685800">
                <a:moveTo>
                  <a:pt x="1464309" y="0"/>
                </a:moveTo>
                <a:lnTo>
                  <a:pt x="1101090" y="457200"/>
                </a:lnTo>
                <a:lnTo>
                  <a:pt x="1828800" y="457200"/>
                </a:lnTo>
                <a:lnTo>
                  <a:pt x="1464309" y="0"/>
                </a:lnTo>
                <a:close/>
              </a:path>
            </a:pathLst>
          </a:custGeom>
          <a:solidFill>
            <a:srgbClr val="007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8800" y="3352800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0"/>
                </a:moveTo>
                <a:lnTo>
                  <a:pt x="1616" y="48941"/>
                </a:lnTo>
                <a:lnTo>
                  <a:pt x="6393" y="96960"/>
                </a:lnTo>
                <a:lnTo>
                  <a:pt x="14221" y="143938"/>
                </a:lnTo>
                <a:lnTo>
                  <a:pt x="24989" y="189761"/>
                </a:lnTo>
                <a:lnTo>
                  <a:pt x="38589" y="234311"/>
                </a:lnTo>
                <a:lnTo>
                  <a:pt x="54911" y="277472"/>
                </a:lnTo>
                <a:lnTo>
                  <a:pt x="73845" y="319128"/>
                </a:lnTo>
                <a:lnTo>
                  <a:pt x="95282" y="359161"/>
                </a:lnTo>
                <a:lnTo>
                  <a:pt x="119111" y="397456"/>
                </a:lnTo>
                <a:lnTo>
                  <a:pt x="145224" y="433895"/>
                </a:lnTo>
                <a:lnTo>
                  <a:pt x="173511" y="468364"/>
                </a:lnTo>
                <a:lnTo>
                  <a:pt x="203863" y="500744"/>
                </a:lnTo>
                <a:lnTo>
                  <a:pt x="236168" y="530919"/>
                </a:lnTo>
                <a:lnTo>
                  <a:pt x="270319" y="558774"/>
                </a:lnTo>
                <a:lnTo>
                  <a:pt x="306206" y="584191"/>
                </a:lnTo>
                <a:lnTo>
                  <a:pt x="343718" y="607054"/>
                </a:lnTo>
                <a:lnTo>
                  <a:pt x="382746" y="627247"/>
                </a:lnTo>
                <a:lnTo>
                  <a:pt x="423181" y="644653"/>
                </a:lnTo>
                <a:lnTo>
                  <a:pt x="464913" y="659155"/>
                </a:lnTo>
                <a:lnTo>
                  <a:pt x="507832" y="670637"/>
                </a:lnTo>
                <a:lnTo>
                  <a:pt x="551830" y="678983"/>
                </a:lnTo>
                <a:lnTo>
                  <a:pt x="596795" y="684076"/>
                </a:lnTo>
                <a:lnTo>
                  <a:pt x="642620" y="685800"/>
                </a:lnTo>
                <a:lnTo>
                  <a:pt x="999490" y="685800"/>
                </a:lnTo>
                <a:lnTo>
                  <a:pt x="1052541" y="684753"/>
                </a:lnTo>
                <a:lnTo>
                  <a:pt x="1106956" y="681655"/>
                </a:lnTo>
                <a:lnTo>
                  <a:pt x="1162074" y="676566"/>
                </a:lnTo>
                <a:lnTo>
                  <a:pt x="1217235" y="669547"/>
                </a:lnTo>
                <a:lnTo>
                  <a:pt x="1271778" y="660661"/>
                </a:lnTo>
                <a:lnTo>
                  <a:pt x="1325044" y="649969"/>
                </a:lnTo>
                <a:lnTo>
                  <a:pt x="1376370" y="637532"/>
                </a:lnTo>
                <a:lnTo>
                  <a:pt x="1425098" y="623411"/>
                </a:lnTo>
                <a:lnTo>
                  <a:pt x="1470567" y="607668"/>
                </a:lnTo>
                <a:lnTo>
                  <a:pt x="1512116" y="590363"/>
                </a:lnTo>
                <a:lnTo>
                  <a:pt x="1549084" y="571560"/>
                </a:lnTo>
                <a:lnTo>
                  <a:pt x="1606639" y="529700"/>
                </a:lnTo>
                <a:lnTo>
                  <a:pt x="1637948" y="482579"/>
                </a:lnTo>
                <a:lnTo>
                  <a:pt x="1642109" y="457200"/>
                </a:lnTo>
                <a:lnTo>
                  <a:pt x="1828800" y="457200"/>
                </a:lnTo>
                <a:lnTo>
                  <a:pt x="1464309" y="0"/>
                </a:lnTo>
                <a:lnTo>
                  <a:pt x="1101090" y="457200"/>
                </a:lnTo>
                <a:lnTo>
                  <a:pt x="1286509" y="457200"/>
                </a:lnTo>
                <a:lnTo>
                  <a:pt x="820420" y="683260"/>
                </a:lnTo>
                <a:lnTo>
                  <a:pt x="546139" y="288250"/>
                </a:lnTo>
                <a:lnTo>
                  <a:pt x="369252" y="85407"/>
                </a:lnTo>
                <a:lnTo>
                  <a:pt x="212844" y="10675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7929" y="1905000"/>
            <a:ext cx="1525270" cy="685800"/>
          </a:xfrm>
          <a:custGeom>
            <a:avLst/>
            <a:gdLst/>
            <a:ahLst/>
            <a:cxnLst/>
            <a:rect l="l" t="t" r="r" b="b"/>
            <a:pathLst>
              <a:path w="1525270" h="685800">
                <a:moveTo>
                  <a:pt x="607060" y="457200"/>
                </a:moveTo>
                <a:lnTo>
                  <a:pt x="0" y="457200"/>
                </a:lnTo>
                <a:lnTo>
                  <a:pt x="303530" y="685800"/>
                </a:lnTo>
                <a:lnTo>
                  <a:pt x="607060" y="457200"/>
                </a:lnTo>
                <a:close/>
              </a:path>
              <a:path w="1525270" h="685800">
                <a:moveTo>
                  <a:pt x="1034396" y="2539"/>
                </a:moveTo>
                <a:lnTo>
                  <a:pt x="840740" y="2539"/>
                </a:lnTo>
                <a:lnTo>
                  <a:pt x="1069320" y="397549"/>
                </a:lnTo>
                <a:lnTo>
                  <a:pt x="1216818" y="600392"/>
                </a:lnTo>
                <a:lnTo>
                  <a:pt x="1347410" y="675124"/>
                </a:lnTo>
                <a:lnTo>
                  <a:pt x="1525270" y="685800"/>
                </a:lnTo>
                <a:lnTo>
                  <a:pt x="1523657" y="632243"/>
                </a:lnTo>
                <a:lnTo>
                  <a:pt x="1518897" y="579807"/>
                </a:lnTo>
                <a:lnTo>
                  <a:pt x="1511111" y="528645"/>
                </a:lnTo>
                <a:lnTo>
                  <a:pt x="1500416" y="478910"/>
                </a:lnTo>
                <a:lnTo>
                  <a:pt x="1486934" y="430755"/>
                </a:lnTo>
                <a:lnTo>
                  <a:pt x="1470782" y="384332"/>
                </a:lnTo>
                <a:lnTo>
                  <a:pt x="1452080" y="339795"/>
                </a:lnTo>
                <a:lnTo>
                  <a:pt x="1430947" y="297297"/>
                </a:lnTo>
                <a:lnTo>
                  <a:pt x="1407504" y="256991"/>
                </a:lnTo>
                <a:lnTo>
                  <a:pt x="1381868" y="219030"/>
                </a:lnTo>
                <a:lnTo>
                  <a:pt x="1354160" y="183567"/>
                </a:lnTo>
                <a:lnTo>
                  <a:pt x="1324498" y="150756"/>
                </a:lnTo>
                <a:lnTo>
                  <a:pt x="1293003" y="120748"/>
                </a:lnTo>
                <a:lnTo>
                  <a:pt x="1259792" y="93697"/>
                </a:lnTo>
                <a:lnTo>
                  <a:pt x="1224987" y="69757"/>
                </a:lnTo>
                <a:lnTo>
                  <a:pt x="1188705" y="49080"/>
                </a:lnTo>
                <a:lnTo>
                  <a:pt x="1151066" y="31819"/>
                </a:lnTo>
                <a:lnTo>
                  <a:pt x="1112190" y="18128"/>
                </a:lnTo>
                <a:lnTo>
                  <a:pt x="1072196" y="8158"/>
                </a:lnTo>
                <a:lnTo>
                  <a:pt x="1034396" y="2539"/>
                </a:lnTo>
                <a:close/>
              </a:path>
              <a:path w="1525270" h="685800">
                <a:moveTo>
                  <a:pt x="989330" y="0"/>
                </a:moveTo>
                <a:lnTo>
                  <a:pt x="692150" y="0"/>
                </a:lnTo>
                <a:lnTo>
                  <a:pt x="650672" y="1842"/>
                </a:lnTo>
                <a:lnTo>
                  <a:pt x="608128" y="7305"/>
                </a:lnTo>
                <a:lnTo>
                  <a:pt x="564979" y="16290"/>
                </a:lnTo>
                <a:lnTo>
                  <a:pt x="521688" y="28699"/>
                </a:lnTo>
                <a:lnTo>
                  <a:pt x="478716" y="44435"/>
                </a:lnTo>
                <a:lnTo>
                  <a:pt x="436525" y="63401"/>
                </a:lnTo>
                <a:lnTo>
                  <a:pt x="395579" y="85498"/>
                </a:lnTo>
                <a:lnTo>
                  <a:pt x="356338" y="110628"/>
                </a:lnTo>
                <a:lnTo>
                  <a:pt x="319266" y="138695"/>
                </a:lnTo>
                <a:lnTo>
                  <a:pt x="284824" y="169600"/>
                </a:lnTo>
                <a:lnTo>
                  <a:pt x="253475" y="203246"/>
                </a:lnTo>
                <a:lnTo>
                  <a:pt x="225681" y="239534"/>
                </a:lnTo>
                <a:lnTo>
                  <a:pt x="201904" y="278368"/>
                </a:lnTo>
                <a:lnTo>
                  <a:pt x="182606" y="319649"/>
                </a:lnTo>
                <a:lnTo>
                  <a:pt x="168249" y="363279"/>
                </a:lnTo>
                <a:lnTo>
                  <a:pt x="159296" y="409162"/>
                </a:lnTo>
                <a:lnTo>
                  <a:pt x="156210" y="457200"/>
                </a:lnTo>
                <a:lnTo>
                  <a:pt x="452120" y="457200"/>
                </a:lnTo>
                <a:lnTo>
                  <a:pt x="840740" y="2539"/>
                </a:lnTo>
                <a:lnTo>
                  <a:pt x="1034396" y="2539"/>
                </a:lnTo>
                <a:lnTo>
                  <a:pt x="1031202" y="2065"/>
                </a:lnTo>
                <a:lnTo>
                  <a:pt x="989330" y="0"/>
                </a:lnTo>
                <a:close/>
              </a:path>
            </a:pathLst>
          </a:custGeom>
          <a:solidFill>
            <a:srgbClr val="007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7929" y="1905000"/>
            <a:ext cx="1525270" cy="685800"/>
          </a:xfrm>
          <a:custGeom>
            <a:avLst/>
            <a:gdLst/>
            <a:ahLst/>
            <a:cxnLst/>
            <a:rect l="l" t="t" r="r" b="b"/>
            <a:pathLst>
              <a:path w="1525270" h="685800">
                <a:moveTo>
                  <a:pt x="1525270" y="685800"/>
                </a:moveTo>
                <a:lnTo>
                  <a:pt x="1523657" y="632243"/>
                </a:lnTo>
                <a:lnTo>
                  <a:pt x="1518897" y="579807"/>
                </a:lnTo>
                <a:lnTo>
                  <a:pt x="1511111" y="528645"/>
                </a:lnTo>
                <a:lnTo>
                  <a:pt x="1500416" y="478910"/>
                </a:lnTo>
                <a:lnTo>
                  <a:pt x="1486934" y="430755"/>
                </a:lnTo>
                <a:lnTo>
                  <a:pt x="1470782" y="384332"/>
                </a:lnTo>
                <a:lnTo>
                  <a:pt x="1452080" y="339795"/>
                </a:lnTo>
                <a:lnTo>
                  <a:pt x="1430947" y="297297"/>
                </a:lnTo>
                <a:lnTo>
                  <a:pt x="1407504" y="256991"/>
                </a:lnTo>
                <a:lnTo>
                  <a:pt x="1381868" y="219030"/>
                </a:lnTo>
                <a:lnTo>
                  <a:pt x="1354160" y="183567"/>
                </a:lnTo>
                <a:lnTo>
                  <a:pt x="1324498" y="150756"/>
                </a:lnTo>
                <a:lnTo>
                  <a:pt x="1293003" y="120748"/>
                </a:lnTo>
                <a:lnTo>
                  <a:pt x="1259792" y="93697"/>
                </a:lnTo>
                <a:lnTo>
                  <a:pt x="1224987" y="69757"/>
                </a:lnTo>
                <a:lnTo>
                  <a:pt x="1188705" y="49080"/>
                </a:lnTo>
                <a:lnTo>
                  <a:pt x="1151066" y="31819"/>
                </a:lnTo>
                <a:lnTo>
                  <a:pt x="1112190" y="18128"/>
                </a:lnTo>
                <a:lnTo>
                  <a:pt x="1072196" y="8158"/>
                </a:lnTo>
                <a:lnTo>
                  <a:pt x="1031202" y="2065"/>
                </a:lnTo>
                <a:lnTo>
                  <a:pt x="989330" y="0"/>
                </a:lnTo>
                <a:lnTo>
                  <a:pt x="692150" y="0"/>
                </a:lnTo>
                <a:lnTo>
                  <a:pt x="650672" y="1842"/>
                </a:lnTo>
                <a:lnTo>
                  <a:pt x="608128" y="7305"/>
                </a:lnTo>
                <a:lnTo>
                  <a:pt x="564979" y="16290"/>
                </a:lnTo>
                <a:lnTo>
                  <a:pt x="521688" y="28699"/>
                </a:lnTo>
                <a:lnTo>
                  <a:pt x="478716" y="44435"/>
                </a:lnTo>
                <a:lnTo>
                  <a:pt x="436525" y="63401"/>
                </a:lnTo>
                <a:lnTo>
                  <a:pt x="395579" y="85498"/>
                </a:lnTo>
                <a:lnTo>
                  <a:pt x="356338" y="110628"/>
                </a:lnTo>
                <a:lnTo>
                  <a:pt x="319266" y="138695"/>
                </a:lnTo>
                <a:lnTo>
                  <a:pt x="284824" y="169600"/>
                </a:lnTo>
                <a:lnTo>
                  <a:pt x="253475" y="203246"/>
                </a:lnTo>
                <a:lnTo>
                  <a:pt x="225681" y="239534"/>
                </a:lnTo>
                <a:lnTo>
                  <a:pt x="201904" y="278368"/>
                </a:lnTo>
                <a:lnTo>
                  <a:pt x="182606" y="319649"/>
                </a:lnTo>
                <a:lnTo>
                  <a:pt x="168249" y="363279"/>
                </a:lnTo>
                <a:lnTo>
                  <a:pt x="159296" y="409162"/>
                </a:lnTo>
                <a:lnTo>
                  <a:pt x="156210" y="457200"/>
                </a:lnTo>
                <a:lnTo>
                  <a:pt x="0" y="457200"/>
                </a:lnTo>
                <a:lnTo>
                  <a:pt x="303530" y="685800"/>
                </a:lnTo>
                <a:lnTo>
                  <a:pt x="607060" y="457200"/>
                </a:lnTo>
                <a:lnTo>
                  <a:pt x="452120" y="457200"/>
                </a:lnTo>
                <a:lnTo>
                  <a:pt x="840740" y="2539"/>
                </a:lnTo>
                <a:lnTo>
                  <a:pt x="1069320" y="397549"/>
                </a:lnTo>
                <a:lnTo>
                  <a:pt x="1216818" y="600392"/>
                </a:lnTo>
                <a:lnTo>
                  <a:pt x="1347410" y="675124"/>
                </a:lnTo>
                <a:lnTo>
                  <a:pt x="1525270" y="6858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4000" y="19050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1290320" y="0"/>
                </a:moveTo>
                <a:lnTo>
                  <a:pt x="830580" y="0"/>
                </a:lnTo>
                <a:lnTo>
                  <a:pt x="778079" y="1350"/>
                </a:lnTo>
                <a:lnTo>
                  <a:pt x="726442" y="5348"/>
                </a:lnTo>
                <a:lnTo>
                  <a:pt x="675767" y="11912"/>
                </a:lnTo>
                <a:lnTo>
                  <a:pt x="626151" y="20962"/>
                </a:lnTo>
                <a:lnTo>
                  <a:pt x="577691" y="32418"/>
                </a:lnTo>
                <a:lnTo>
                  <a:pt x="530486" y="46198"/>
                </a:lnTo>
                <a:lnTo>
                  <a:pt x="484633" y="62222"/>
                </a:lnTo>
                <a:lnTo>
                  <a:pt x="440229" y="80410"/>
                </a:lnTo>
                <a:lnTo>
                  <a:pt x="397372" y="100681"/>
                </a:lnTo>
                <a:lnTo>
                  <a:pt x="356159" y="122953"/>
                </a:lnTo>
                <a:lnTo>
                  <a:pt x="316688" y="147147"/>
                </a:lnTo>
                <a:lnTo>
                  <a:pt x="279057" y="173182"/>
                </a:lnTo>
                <a:lnTo>
                  <a:pt x="243363" y="200977"/>
                </a:lnTo>
                <a:lnTo>
                  <a:pt x="209704" y="230452"/>
                </a:lnTo>
                <a:lnTo>
                  <a:pt x="178177" y="261525"/>
                </a:lnTo>
                <a:lnTo>
                  <a:pt x="148879" y="294117"/>
                </a:lnTo>
                <a:lnTo>
                  <a:pt x="121909" y="328146"/>
                </a:lnTo>
                <a:lnTo>
                  <a:pt x="97363" y="363533"/>
                </a:lnTo>
                <a:lnTo>
                  <a:pt x="75340" y="400196"/>
                </a:lnTo>
                <a:lnTo>
                  <a:pt x="55937" y="438054"/>
                </a:lnTo>
                <a:lnTo>
                  <a:pt x="39252" y="477028"/>
                </a:lnTo>
                <a:lnTo>
                  <a:pt x="25381" y="517036"/>
                </a:lnTo>
                <a:lnTo>
                  <a:pt x="14423" y="557998"/>
                </a:lnTo>
                <a:lnTo>
                  <a:pt x="6475" y="599833"/>
                </a:lnTo>
                <a:lnTo>
                  <a:pt x="1635" y="642460"/>
                </a:lnTo>
                <a:lnTo>
                  <a:pt x="0" y="685800"/>
                </a:lnTo>
                <a:lnTo>
                  <a:pt x="275173" y="675124"/>
                </a:lnTo>
                <a:lnTo>
                  <a:pt x="477361" y="600392"/>
                </a:lnTo>
                <a:lnTo>
                  <a:pt x="705981" y="397549"/>
                </a:lnTo>
                <a:lnTo>
                  <a:pt x="1060450" y="2539"/>
                </a:lnTo>
                <a:lnTo>
                  <a:pt x="1362228" y="2539"/>
                </a:lnTo>
                <a:lnTo>
                  <a:pt x="1339976" y="1102"/>
                </a:lnTo>
                <a:lnTo>
                  <a:pt x="1290320" y="0"/>
                </a:lnTo>
                <a:close/>
              </a:path>
              <a:path w="2362200" h="685800">
                <a:moveTo>
                  <a:pt x="2362200" y="457200"/>
                </a:moveTo>
                <a:lnTo>
                  <a:pt x="1421130" y="457200"/>
                </a:lnTo>
                <a:lnTo>
                  <a:pt x="1892300" y="685800"/>
                </a:lnTo>
                <a:lnTo>
                  <a:pt x="2362200" y="457200"/>
                </a:lnTo>
                <a:close/>
              </a:path>
              <a:path w="2362200" h="685800">
                <a:moveTo>
                  <a:pt x="1362228" y="2539"/>
                </a:moveTo>
                <a:lnTo>
                  <a:pt x="1060450" y="2539"/>
                </a:lnTo>
                <a:lnTo>
                  <a:pt x="1662430" y="457200"/>
                </a:lnTo>
                <a:lnTo>
                  <a:pt x="2122170" y="457200"/>
                </a:lnTo>
                <a:lnTo>
                  <a:pt x="2119296" y="419894"/>
                </a:lnTo>
                <a:lnTo>
                  <a:pt x="2097299" y="349148"/>
                </a:lnTo>
                <a:lnTo>
                  <a:pt x="2078835" y="315797"/>
                </a:lnTo>
                <a:lnTo>
                  <a:pt x="2055834" y="283855"/>
                </a:lnTo>
                <a:lnTo>
                  <a:pt x="2028626" y="253366"/>
                </a:lnTo>
                <a:lnTo>
                  <a:pt x="1997540" y="224376"/>
                </a:lnTo>
                <a:lnTo>
                  <a:pt x="1962907" y="196929"/>
                </a:lnTo>
                <a:lnTo>
                  <a:pt x="1925057" y="171071"/>
                </a:lnTo>
                <a:lnTo>
                  <a:pt x="1884319" y="146846"/>
                </a:lnTo>
                <a:lnTo>
                  <a:pt x="1841023" y="124301"/>
                </a:lnTo>
                <a:lnTo>
                  <a:pt x="1795500" y="103479"/>
                </a:lnTo>
                <a:lnTo>
                  <a:pt x="1748079" y="84427"/>
                </a:lnTo>
                <a:lnTo>
                  <a:pt x="1699090" y="67188"/>
                </a:lnTo>
                <a:lnTo>
                  <a:pt x="1648863" y="51809"/>
                </a:lnTo>
                <a:lnTo>
                  <a:pt x="1597727" y="38334"/>
                </a:lnTo>
                <a:lnTo>
                  <a:pt x="1546014" y="26809"/>
                </a:lnTo>
                <a:lnTo>
                  <a:pt x="1494052" y="17278"/>
                </a:lnTo>
                <a:lnTo>
                  <a:pt x="1442172" y="9786"/>
                </a:lnTo>
                <a:lnTo>
                  <a:pt x="1390703" y="4379"/>
                </a:lnTo>
                <a:lnTo>
                  <a:pt x="1362228" y="2539"/>
                </a:lnTo>
                <a:close/>
              </a:path>
            </a:pathLst>
          </a:custGeom>
          <a:solidFill>
            <a:srgbClr val="007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4000" y="19050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1635" y="642460"/>
                </a:lnTo>
                <a:lnTo>
                  <a:pt x="6475" y="599833"/>
                </a:lnTo>
                <a:lnTo>
                  <a:pt x="14423" y="557998"/>
                </a:lnTo>
                <a:lnTo>
                  <a:pt x="25381" y="517036"/>
                </a:lnTo>
                <a:lnTo>
                  <a:pt x="39252" y="477028"/>
                </a:lnTo>
                <a:lnTo>
                  <a:pt x="55937" y="438054"/>
                </a:lnTo>
                <a:lnTo>
                  <a:pt x="75340" y="400196"/>
                </a:lnTo>
                <a:lnTo>
                  <a:pt x="97363" y="363533"/>
                </a:lnTo>
                <a:lnTo>
                  <a:pt x="121909" y="328146"/>
                </a:lnTo>
                <a:lnTo>
                  <a:pt x="148879" y="294117"/>
                </a:lnTo>
                <a:lnTo>
                  <a:pt x="178177" y="261525"/>
                </a:lnTo>
                <a:lnTo>
                  <a:pt x="209704" y="230452"/>
                </a:lnTo>
                <a:lnTo>
                  <a:pt x="243363" y="200977"/>
                </a:lnTo>
                <a:lnTo>
                  <a:pt x="279057" y="173182"/>
                </a:lnTo>
                <a:lnTo>
                  <a:pt x="316688" y="147147"/>
                </a:lnTo>
                <a:lnTo>
                  <a:pt x="356159" y="122953"/>
                </a:lnTo>
                <a:lnTo>
                  <a:pt x="397372" y="100681"/>
                </a:lnTo>
                <a:lnTo>
                  <a:pt x="440229" y="80410"/>
                </a:lnTo>
                <a:lnTo>
                  <a:pt x="484633" y="62222"/>
                </a:lnTo>
                <a:lnTo>
                  <a:pt x="530486" y="46198"/>
                </a:lnTo>
                <a:lnTo>
                  <a:pt x="577691" y="32418"/>
                </a:lnTo>
                <a:lnTo>
                  <a:pt x="626151" y="20962"/>
                </a:lnTo>
                <a:lnTo>
                  <a:pt x="675767" y="11912"/>
                </a:lnTo>
                <a:lnTo>
                  <a:pt x="726442" y="5348"/>
                </a:lnTo>
                <a:lnTo>
                  <a:pt x="778079" y="1350"/>
                </a:lnTo>
                <a:lnTo>
                  <a:pt x="830580" y="0"/>
                </a:lnTo>
                <a:lnTo>
                  <a:pt x="1290320" y="0"/>
                </a:lnTo>
                <a:lnTo>
                  <a:pt x="1339976" y="1102"/>
                </a:lnTo>
                <a:lnTo>
                  <a:pt x="1390703" y="4379"/>
                </a:lnTo>
                <a:lnTo>
                  <a:pt x="1442172" y="9786"/>
                </a:lnTo>
                <a:lnTo>
                  <a:pt x="1494052" y="17278"/>
                </a:lnTo>
                <a:lnTo>
                  <a:pt x="1546014" y="26809"/>
                </a:lnTo>
                <a:lnTo>
                  <a:pt x="1597727" y="38334"/>
                </a:lnTo>
                <a:lnTo>
                  <a:pt x="1648863" y="51809"/>
                </a:lnTo>
                <a:lnTo>
                  <a:pt x="1699090" y="67188"/>
                </a:lnTo>
                <a:lnTo>
                  <a:pt x="1748079" y="84427"/>
                </a:lnTo>
                <a:lnTo>
                  <a:pt x="1795500" y="103479"/>
                </a:lnTo>
                <a:lnTo>
                  <a:pt x="1841023" y="124301"/>
                </a:lnTo>
                <a:lnTo>
                  <a:pt x="1884319" y="146846"/>
                </a:lnTo>
                <a:lnTo>
                  <a:pt x="1925057" y="171071"/>
                </a:lnTo>
                <a:lnTo>
                  <a:pt x="1962907" y="196929"/>
                </a:lnTo>
                <a:lnTo>
                  <a:pt x="1997540" y="224376"/>
                </a:lnTo>
                <a:lnTo>
                  <a:pt x="2028626" y="253366"/>
                </a:lnTo>
                <a:lnTo>
                  <a:pt x="2055834" y="283855"/>
                </a:lnTo>
                <a:lnTo>
                  <a:pt x="2078835" y="315797"/>
                </a:lnTo>
                <a:lnTo>
                  <a:pt x="2097299" y="349148"/>
                </a:lnTo>
                <a:lnTo>
                  <a:pt x="2119296" y="419894"/>
                </a:lnTo>
                <a:lnTo>
                  <a:pt x="2122170" y="457200"/>
                </a:lnTo>
                <a:lnTo>
                  <a:pt x="2362200" y="457200"/>
                </a:lnTo>
                <a:lnTo>
                  <a:pt x="1892300" y="685800"/>
                </a:lnTo>
                <a:lnTo>
                  <a:pt x="1421130" y="457200"/>
                </a:lnTo>
                <a:lnTo>
                  <a:pt x="1662430" y="457200"/>
                </a:lnTo>
                <a:lnTo>
                  <a:pt x="1060450" y="2539"/>
                </a:lnTo>
                <a:lnTo>
                  <a:pt x="705981" y="397549"/>
                </a:lnTo>
                <a:lnTo>
                  <a:pt x="477361" y="600392"/>
                </a:lnTo>
                <a:lnTo>
                  <a:pt x="275173" y="675124"/>
                </a:lnTo>
                <a:lnTo>
                  <a:pt x="0" y="6858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537210" marR="508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STAKEHOLDERS </a:t>
            </a:r>
            <a:r>
              <a:rPr b="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THEIR  RELATIONSHIPS</a:t>
            </a:r>
          </a:p>
        </p:txBody>
      </p:sp>
      <p:sp>
        <p:nvSpPr>
          <p:cNvPr id="28" name="object 28"/>
          <p:cNvSpPr/>
          <p:nvPr/>
        </p:nvSpPr>
        <p:spPr>
          <a:xfrm>
            <a:off x="5410200" y="3926840"/>
            <a:ext cx="0" cy="759460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459"/>
                </a:lnTo>
              </a:path>
            </a:pathLst>
          </a:custGeom>
          <a:ln w="3175">
            <a:solidFill>
              <a:srgbClr val="744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03850" y="3917950"/>
            <a:ext cx="6350" cy="774700"/>
          </a:xfrm>
          <a:custGeom>
            <a:avLst/>
            <a:gdLst/>
            <a:ahLst/>
            <a:cxnLst/>
            <a:rect l="l" t="t" r="r" b="b"/>
            <a:pathLst>
              <a:path w="6350" h="774700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2539" y="2539"/>
                </a:lnTo>
                <a:lnTo>
                  <a:pt x="2539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  <a:path w="6350" h="774700">
                <a:moveTo>
                  <a:pt x="3809" y="2540"/>
                </a:moveTo>
                <a:lnTo>
                  <a:pt x="0" y="2540"/>
                </a:lnTo>
                <a:lnTo>
                  <a:pt x="0" y="8889"/>
                </a:lnTo>
                <a:lnTo>
                  <a:pt x="5080" y="8889"/>
                </a:lnTo>
                <a:lnTo>
                  <a:pt x="5079" y="5080"/>
                </a:lnTo>
                <a:lnTo>
                  <a:pt x="3810" y="5080"/>
                </a:lnTo>
                <a:lnTo>
                  <a:pt x="3809" y="2540"/>
                </a:lnTo>
                <a:close/>
              </a:path>
              <a:path w="6350" h="774700">
                <a:moveTo>
                  <a:pt x="6350" y="8890"/>
                </a:moveTo>
                <a:lnTo>
                  <a:pt x="0" y="8890"/>
                </a:lnTo>
                <a:lnTo>
                  <a:pt x="0" y="764539"/>
                </a:lnTo>
                <a:lnTo>
                  <a:pt x="6350" y="764539"/>
                </a:lnTo>
                <a:lnTo>
                  <a:pt x="6350" y="8890"/>
                </a:lnTo>
                <a:close/>
              </a:path>
              <a:path w="6350" h="774700">
                <a:moveTo>
                  <a:pt x="6350" y="764540"/>
                </a:moveTo>
                <a:lnTo>
                  <a:pt x="0" y="764540"/>
                </a:lnTo>
                <a:lnTo>
                  <a:pt x="0" y="770889"/>
                </a:lnTo>
                <a:lnTo>
                  <a:pt x="5079" y="770889"/>
                </a:lnTo>
                <a:lnTo>
                  <a:pt x="5079" y="768350"/>
                </a:lnTo>
                <a:lnTo>
                  <a:pt x="6350" y="768350"/>
                </a:lnTo>
                <a:lnTo>
                  <a:pt x="6350" y="764540"/>
                </a:lnTo>
                <a:close/>
              </a:path>
              <a:path w="6350" h="774700">
                <a:moveTo>
                  <a:pt x="3809" y="770890"/>
                </a:moveTo>
                <a:lnTo>
                  <a:pt x="0" y="770890"/>
                </a:lnTo>
                <a:lnTo>
                  <a:pt x="0" y="774700"/>
                </a:lnTo>
                <a:lnTo>
                  <a:pt x="1270" y="774700"/>
                </a:lnTo>
                <a:lnTo>
                  <a:pt x="1270" y="773430"/>
                </a:lnTo>
                <a:lnTo>
                  <a:pt x="2539" y="773430"/>
                </a:lnTo>
                <a:lnTo>
                  <a:pt x="2539" y="772160"/>
                </a:lnTo>
                <a:lnTo>
                  <a:pt x="3809" y="772160"/>
                </a:lnTo>
                <a:lnTo>
                  <a:pt x="3809" y="770890"/>
                </a:lnTo>
                <a:close/>
              </a:path>
            </a:pathLst>
          </a:custGeom>
          <a:solidFill>
            <a:srgbClr val="744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6229" y="3912870"/>
            <a:ext cx="7620" cy="786130"/>
          </a:xfrm>
          <a:custGeom>
            <a:avLst/>
            <a:gdLst/>
            <a:ahLst/>
            <a:cxnLst/>
            <a:rect l="l" t="t" r="r" b="b"/>
            <a:pathLst>
              <a:path w="7620" h="78612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  <a:path w="7620" h="786129">
                <a:moveTo>
                  <a:pt x="381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5079"/>
                </a:lnTo>
                <a:lnTo>
                  <a:pt x="6350" y="5079"/>
                </a:lnTo>
                <a:lnTo>
                  <a:pt x="6350" y="3809"/>
                </a:lnTo>
                <a:lnTo>
                  <a:pt x="5080" y="3809"/>
                </a:lnTo>
                <a:lnTo>
                  <a:pt x="5080" y="2539"/>
                </a:lnTo>
                <a:lnTo>
                  <a:pt x="3810" y="2539"/>
                </a:lnTo>
                <a:lnTo>
                  <a:pt x="3810" y="1269"/>
                </a:lnTo>
                <a:close/>
              </a:path>
              <a:path w="7620" h="786129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786129">
                <a:moveTo>
                  <a:pt x="7620" y="13969"/>
                </a:moveTo>
                <a:lnTo>
                  <a:pt x="0" y="13969"/>
                </a:lnTo>
                <a:lnTo>
                  <a:pt x="0" y="769619"/>
                </a:lnTo>
                <a:lnTo>
                  <a:pt x="7620" y="769619"/>
                </a:lnTo>
                <a:lnTo>
                  <a:pt x="7620" y="13969"/>
                </a:lnTo>
                <a:close/>
              </a:path>
              <a:path w="7620" h="786129">
                <a:moveTo>
                  <a:pt x="7620" y="769619"/>
                </a:moveTo>
                <a:lnTo>
                  <a:pt x="0" y="769619"/>
                </a:lnTo>
                <a:lnTo>
                  <a:pt x="0" y="775969"/>
                </a:lnTo>
                <a:lnTo>
                  <a:pt x="7620" y="775969"/>
                </a:lnTo>
                <a:lnTo>
                  <a:pt x="7620" y="769619"/>
                </a:lnTo>
                <a:close/>
              </a:path>
              <a:path w="7620" h="786129">
                <a:moveTo>
                  <a:pt x="7620" y="775969"/>
                </a:moveTo>
                <a:lnTo>
                  <a:pt x="0" y="775969"/>
                </a:lnTo>
                <a:lnTo>
                  <a:pt x="0" y="782319"/>
                </a:lnTo>
                <a:lnTo>
                  <a:pt x="6350" y="782319"/>
                </a:lnTo>
                <a:lnTo>
                  <a:pt x="6350" y="781049"/>
                </a:lnTo>
                <a:lnTo>
                  <a:pt x="7620" y="781049"/>
                </a:lnTo>
                <a:lnTo>
                  <a:pt x="7620" y="775969"/>
                </a:lnTo>
                <a:close/>
              </a:path>
              <a:path w="7620" h="786129">
                <a:moveTo>
                  <a:pt x="5080" y="782319"/>
                </a:moveTo>
                <a:lnTo>
                  <a:pt x="0" y="782319"/>
                </a:lnTo>
                <a:lnTo>
                  <a:pt x="0" y="786129"/>
                </a:lnTo>
                <a:lnTo>
                  <a:pt x="1270" y="786129"/>
                </a:lnTo>
                <a:lnTo>
                  <a:pt x="1270" y="784859"/>
                </a:lnTo>
                <a:lnTo>
                  <a:pt x="2539" y="784859"/>
                </a:lnTo>
                <a:lnTo>
                  <a:pt x="2539" y="783589"/>
                </a:lnTo>
                <a:lnTo>
                  <a:pt x="5080" y="783589"/>
                </a:lnTo>
                <a:lnTo>
                  <a:pt x="5080" y="782319"/>
                </a:lnTo>
                <a:close/>
              </a:path>
            </a:pathLst>
          </a:custGeom>
          <a:solidFill>
            <a:srgbClr val="754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89879" y="3907790"/>
            <a:ext cx="6350" cy="795020"/>
          </a:xfrm>
          <a:custGeom>
            <a:avLst/>
            <a:gdLst/>
            <a:ahLst/>
            <a:cxnLst/>
            <a:rect l="l" t="t" r="r" b="b"/>
            <a:pathLst>
              <a:path w="6350" h="795020">
                <a:moveTo>
                  <a:pt x="127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3809"/>
                </a:lnTo>
                <a:lnTo>
                  <a:pt x="5079" y="3809"/>
                </a:lnTo>
                <a:lnTo>
                  <a:pt x="5079" y="2539"/>
                </a:lnTo>
                <a:lnTo>
                  <a:pt x="2540" y="2539"/>
                </a:lnTo>
                <a:lnTo>
                  <a:pt x="254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  <a:path w="6350" h="795020">
                <a:moveTo>
                  <a:pt x="6350" y="6349"/>
                </a:moveTo>
                <a:lnTo>
                  <a:pt x="0" y="6349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6349"/>
                </a:lnTo>
                <a:close/>
              </a:path>
              <a:path w="6350" h="795020">
                <a:moveTo>
                  <a:pt x="635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6350" y="19049"/>
                </a:lnTo>
                <a:lnTo>
                  <a:pt x="6350" y="12699"/>
                </a:lnTo>
                <a:close/>
              </a:path>
              <a:path w="6350" h="795020">
                <a:moveTo>
                  <a:pt x="6350" y="19049"/>
                </a:moveTo>
                <a:lnTo>
                  <a:pt x="0" y="19049"/>
                </a:lnTo>
                <a:lnTo>
                  <a:pt x="0" y="774699"/>
                </a:lnTo>
                <a:lnTo>
                  <a:pt x="6350" y="774699"/>
                </a:lnTo>
                <a:lnTo>
                  <a:pt x="6350" y="19049"/>
                </a:lnTo>
                <a:close/>
              </a:path>
              <a:path w="6350" h="795020">
                <a:moveTo>
                  <a:pt x="6350" y="774699"/>
                </a:moveTo>
                <a:lnTo>
                  <a:pt x="0" y="774699"/>
                </a:lnTo>
                <a:lnTo>
                  <a:pt x="0" y="781049"/>
                </a:lnTo>
                <a:lnTo>
                  <a:pt x="6350" y="781049"/>
                </a:lnTo>
                <a:lnTo>
                  <a:pt x="6350" y="774699"/>
                </a:lnTo>
                <a:close/>
              </a:path>
              <a:path w="6350" h="795020">
                <a:moveTo>
                  <a:pt x="6350" y="781049"/>
                </a:moveTo>
                <a:lnTo>
                  <a:pt x="0" y="781049"/>
                </a:lnTo>
                <a:lnTo>
                  <a:pt x="0" y="787399"/>
                </a:lnTo>
                <a:lnTo>
                  <a:pt x="6350" y="787399"/>
                </a:lnTo>
                <a:lnTo>
                  <a:pt x="6350" y="781049"/>
                </a:lnTo>
                <a:close/>
              </a:path>
              <a:path w="6350" h="795020">
                <a:moveTo>
                  <a:pt x="6350" y="787399"/>
                </a:moveTo>
                <a:lnTo>
                  <a:pt x="0" y="787399"/>
                </a:lnTo>
                <a:lnTo>
                  <a:pt x="0" y="793749"/>
                </a:lnTo>
                <a:lnTo>
                  <a:pt x="3810" y="793749"/>
                </a:lnTo>
                <a:lnTo>
                  <a:pt x="3810" y="792479"/>
                </a:lnTo>
                <a:lnTo>
                  <a:pt x="6350" y="792479"/>
                </a:lnTo>
                <a:lnTo>
                  <a:pt x="6350" y="787399"/>
                </a:lnTo>
                <a:close/>
              </a:path>
              <a:path w="6350" h="795020">
                <a:moveTo>
                  <a:pt x="2540" y="793749"/>
                </a:moveTo>
                <a:lnTo>
                  <a:pt x="0" y="793749"/>
                </a:lnTo>
                <a:lnTo>
                  <a:pt x="0" y="795019"/>
                </a:lnTo>
                <a:lnTo>
                  <a:pt x="2540" y="795019"/>
                </a:lnTo>
                <a:lnTo>
                  <a:pt x="2540" y="793749"/>
                </a:lnTo>
                <a:close/>
              </a:path>
            </a:pathLst>
          </a:custGeom>
          <a:solidFill>
            <a:srgbClr val="76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82259" y="3903979"/>
            <a:ext cx="7620" cy="803910"/>
          </a:xfrm>
          <a:custGeom>
            <a:avLst/>
            <a:gdLst/>
            <a:ahLst/>
            <a:cxnLst/>
            <a:rect l="l" t="t" r="r" b="b"/>
            <a:pathLst>
              <a:path w="7620" h="803910">
                <a:moveTo>
                  <a:pt x="2539" y="0"/>
                </a:moveTo>
                <a:lnTo>
                  <a:pt x="0" y="0"/>
                </a:lnTo>
                <a:lnTo>
                  <a:pt x="0" y="3810"/>
                </a:lnTo>
                <a:lnTo>
                  <a:pt x="6349" y="3810"/>
                </a:lnTo>
                <a:lnTo>
                  <a:pt x="6349" y="2540"/>
                </a:lnTo>
                <a:lnTo>
                  <a:pt x="5079" y="2540"/>
                </a:lnTo>
                <a:lnTo>
                  <a:pt x="5079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  <a:path w="7620" h="803910">
                <a:moveTo>
                  <a:pt x="7619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19" y="10160"/>
                </a:lnTo>
                <a:lnTo>
                  <a:pt x="7619" y="3810"/>
                </a:lnTo>
                <a:close/>
              </a:path>
              <a:path w="7620" h="803910">
                <a:moveTo>
                  <a:pt x="7619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19" y="16510"/>
                </a:lnTo>
                <a:lnTo>
                  <a:pt x="7619" y="10160"/>
                </a:lnTo>
                <a:close/>
              </a:path>
              <a:path w="7620" h="803910">
                <a:moveTo>
                  <a:pt x="7619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19" y="22860"/>
                </a:lnTo>
                <a:lnTo>
                  <a:pt x="7619" y="16510"/>
                </a:lnTo>
                <a:close/>
              </a:path>
              <a:path w="7620" h="803910">
                <a:moveTo>
                  <a:pt x="7619" y="22860"/>
                </a:moveTo>
                <a:lnTo>
                  <a:pt x="0" y="22860"/>
                </a:lnTo>
                <a:lnTo>
                  <a:pt x="0" y="778510"/>
                </a:lnTo>
                <a:lnTo>
                  <a:pt x="7619" y="778510"/>
                </a:lnTo>
                <a:lnTo>
                  <a:pt x="7619" y="22860"/>
                </a:lnTo>
                <a:close/>
              </a:path>
              <a:path w="7620" h="803910">
                <a:moveTo>
                  <a:pt x="7619" y="778510"/>
                </a:moveTo>
                <a:lnTo>
                  <a:pt x="0" y="778510"/>
                </a:lnTo>
                <a:lnTo>
                  <a:pt x="0" y="784860"/>
                </a:lnTo>
                <a:lnTo>
                  <a:pt x="7619" y="784860"/>
                </a:lnTo>
                <a:lnTo>
                  <a:pt x="7619" y="778510"/>
                </a:lnTo>
                <a:close/>
              </a:path>
              <a:path w="7620" h="803910">
                <a:moveTo>
                  <a:pt x="7619" y="784860"/>
                </a:moveTo>
                <a:lnTo>
                  <a:pt x="0" y="784860"/>
                </a:lnTo>
                <a:lnTo>
                  <a:pt x="0" y="791210"/>
                </a:lnTo>
                <a:lnTo>
                  <a:pt x="7619" y="791210"/>
                </a:lnTo>
                <a:lnTo>
                  <a:pt x="7619" y="784860"/>
                </a:lnTo>
                <a:close/>
              </a:path>
              <a:path w="7620" h="803910">
                <a:moveTo>
                  <a:pt x="7619" y="791210"/>
                </a:moveTo>
                <a:lnTo>
                  <a:pt x="0" y="791210"/>
                </a:lnTo>
                <a:lnTo>
                  <a:pt x="0" y="797560"/>
                </a:lnTo>
                <a:lnTo>
                  <a:pt x="7619" y="797560"/>
                </a:lnTo>
                <a:lnTo>
                  <a:pt x="7619" y="791210"/>
                </a:lnTo>
                <a:close/>
              </a:path>
              <a:path w="7620" h="803910">
                <a:moveTo>
                  <a:pt x="7619" y="797560"/>
                </a:moveTo>
                <a:lnTo>
                  <a:pt x="0" y="797560"/>
                </a:lnTo>
                <a:lnTo>
                  <a:pt x="0" y="803910"/>
                </a:lnTo>
                <a:lnTo>
                  <a:pt x="1270" y="803910"/>
                </a:lnTo>
                <a:lnTo>
                  <a:pt x="1270" y="802640"/>
                </a:lnTo>
                <a:lnTo>
                  <a:pt x="3809" y="802640"/>
                </a:lnTo>
                <a:lnTo>
                  <a:pt x="3809" y="801370"/>
                </a:lnTo>
                <a:lnTo>
                  <a:pt x="5080" y="801370"/>
                </a:lnTo>
                <a:lnTo>
                  <a:pt x="5080" y="800100"/>
                </a:lnTo>
                <a:lnTo>
                  <a:pt x="7619" y="800100"/>
                </a:lnTo>
                <a:lnTo>
                  <a:pt x="7619" y="797560"/>
                </a:lnTo>
                <a:close/>
              </a:path>
            </a:pathLst>
          </a:custGeom>
          <a:solidFill>
            <a:srgbClr val="77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4640" y="3900170"/>
            <a:ext cx="7620" cy="810260"/>
          </a:xfrm>
          <a:custGeom>
            <a:avLst/>
            <a:gdLst/>
            <a:ahLst/>
            <a:cxnLst/>
            <a:rect l="l" t="t" r="r" b="b"/>
            <a:pathLst>
              <a:path w="7620" h="810260">
                <a:moveTo>
                  <a:pt x="2539" y="0"/>
                </a:moveTo>
                <a:lnTo>
                  <a:pt x="0" y="0"/>
                </a:lnTo>
                <a:lnTo>
                  <a:pt x="0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7620" h="810260">
                <a:moveTo>
                  <a:pt x="508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2539"/>
                </a:lnTo>
                <a:lnTo>
                  <a:pt x="5080" y="2539"/>
                </a:lnTo>
                <a:lnTo>
                  <a:pt x="5080" y="1269"/>
                </a:lnTo>
                <a:close/>
              </a:path>
              <a:path w="7620" h="810260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810260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810260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810260">
                <a:moveTo>
                  <a:pt x="7620" y="26669"/>
                </a:moveTo>
                <a:lnTo>
                  <a:pt x="0" y="26669"/>
                </a:lnTo>
                <a:lnTo>
                  <a:pt x="0" y="782319"/>
                </a:lnTo>
                <a:lnTo>
                  <a:pt x="7620" y="782319"/>
                </a:lnTo>
                <a:lnTo>
                  <a:pt x="7620" y="26669"/>
                </a:lnTo>
                <a:close/>
              </a:path>
              <a:path w="7620" h="810260">
                <a:moveTo>
                  <a:pt x="7620" y="782319"/>
                </a:moveTo>
                <a:lnTo>
                  <a:pt x="0" y="782319"/>
                </a:lnTo>
                <a:lnTo>
                  <a:pt x="0" y="788669"/>
                </a:lnTo>
                <a:lnTo>
                  <a:pt x="7620" y="788669"/>
                </a:lnTo>
                <a:lnTo>
                  <a:pt x="7620" y="782319"/>
                </a:lnTo>
                <a:close/>
              </a:path>
              <a:path w="7620" h="810260">
                <a:moveTo>
                  <a:pt x="7620" y="788669"/>
                </a:moveTo>
                <a:lnTo>
                  <a:pt x="0" y="788669"/>
                </a:lnTo>
                <a:lnTo>
                  <a:pt x="0" y="795019"/>
                </a:lnTo>
                <a:lnTo>
                  <a:pt x="7620" y="795019"/>
                </a:lnTo>
                <a:lnTo>
                  <a:pt x="7620" y="788669"/>
                </a:lnTo>
                <a:close/>
              </a:path>
              <a:path w="7620" h="810260">
                <a:moveTo>
                  <a:pt x="7620" y="795019"/>
                </a:moveTo>
                <a:lnTo>
                  <a:pt x="0" y="795019"/>
                </a:lnTo>
                <a:lnTo>
                  <a:pt x="0" y="801369"/>
                </a:lnTo>
                <a:lnTo>
                  <a:pt x="7620" y="801369"/>
                </a:lnTo>
                <a:lnTo>
                  <a:pt x="7620" y="795019"/>
                </a:lnTo>
                <a:close/>
              </a:path>
              <a:path w="7620" h="810260">
                <a:moveTo>
                  <a:pt x="7620" y="801369"/>
                </a:moveTo>
                <a:lnTo>
                  <a:pt x="0" y="801369"/>
                </a:lnTo>
                <a:lnTo>
                  <a:pt x="0" y="807719"/>
                </a:lnTo>
                <a:lnTo>
                  <a:pt x="7620" y="807719"/>
                </a:lnTo>
                <a:lnTo>
                  <a:pt x="7620" y="801369"/>
                </a:lnTo>
                <a:close/>
              </a:path>
              <a:path w="7620" h="810260">
                <a:moveTo>
                  <a:pt x="7620" y="807720"/>
                </a:moveTo>
                <a:lnTo>
                  <a:pt x="0" y="807720"/>
                </a:lnTo>
                <a:lnTo>
                  <a:pt x="0" y="810259"/>
                </a:lnTo>
                <a:lnTo>
                  <a:pt x="3810" y="810259"/>
                </a:lnTo>
                <a:lnTo>
                  <a:pt x="3810" y="808989"/>
                </a:lnTo>
                <a:lnTo>
                  <a:pt x="7620" y="808989"/>
                </a:lnTo>
                <a:lnTo>
                  <a:pt x="7620" y="807720"/>
                </a:lnTo>
                <a:close/>
              </a:path>
            </a:pathLst>
          </a:custGeom>
          <a:solidFill>
            <a:srgbClr val="784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68290" y="3897629"/>
            <a:ext cx="6350" cy="816610"/>
          </a:xfrm>
          <a:custGeom>
            <a:avLst/>
            <a:gdLst/>
            <a:ahLst/>
            <a:cxnLst/>
            <a:rect l="l" t="t" r="r" b="b"/>
            <a:pathLst>
              <a:path w="6350" h="816610">
                <a:moveTo>
                  <a:pt x="127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2540"/>
                </a:lnTo>
                <a:lnTo>
                  <a:pt x="5080" y="2540"/>
                </a:lnTo>
                <a:lnTo>
                  <a:pt x="5080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  <a:path w="6350" h="816610">
                <a:moveTo>
                  <a:pt x="6350" y="3810"/>
                </a:moveTo>
                <a:lnTo>
                  <a:pt x="0" y="3810"/>
                </a:lnTo>
                <a:lnTo>
                  <a:pt x="0" y="10160"/>
                </a:lnTo>
                <a:lnTo>
                  <a:pt x="6350" y="10160"/>
                </a:lnTo>
                <a:lnTo>
                  <a:pt x="6350" y="3810"/>
                </a:lnTo>
                <a:close/>
              </a:path>
              <a:path w="6350" h="816610">
                <a:moveTo>
                  <a:pt x="635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6350" y="16510"/>
                </a:lnTo>
                <a:lnTo>
                  <a:pt x="6350" y="10160"/>
                </a:lnTo>
                <a:close/>
              </a:path>
              <a:path w="6350" h="816610">
                <a:moveTo>
                  <a:pt x="635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6350" y="22860"/>
                </a:lnTo>
                <a:lnTo>
                  <a:pt x="6350" y="16510"/>
                </a:lnTo>
                <a:close/>
              </a:path>
              <a:path w="6350" h="816610">
                <a:moveTo>
                  <a:pt x="635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6350" y="29210"/>
                </a:lnTo>
                <a:lnTo>
                  <a:pt x="6350" y="22860"/>
                </a:lnTo>
                <a:close/>
              </a:path>
              <a:path w="6350" h="816610">
                <a:moveTo>
                  <a:pt x="6350" y="29210"/>
                </a:moveTo>
                <a:lnTo>
                  <a:pt x="0" y="29210"/>
                </a:lnTo>
                <a:lnTo>
                  <a:pt x="0" y="784860"/>
                </a:lnTo>
                <a:lnTo>
                  <a:pt x="6350" y="784860"/>
                </a:lnTo>
                <a:lnTo>
                  <a:pt x="6350" y="29210"/>
                </a:lnTo>
                <a:close/>
              </a:path>
              <a:path w="6350" h="816610">
                <a:moveTo>
                  <a:pt x="6350" y="784860"/>
                </a:moveTo>
                <a:lnTo>
                  <a:pt x="0" y="784860"/>
                </a:lnTo>
                <a:lnTo>
                  <a:pt x="0" y="791210"/>
                </a:lnTo>
                <a:lnTo>
                  <a:pt x="6350" y="791210"/>
                </a:lnTo>
                <a:lnTo>
                  <a:pt x="6350" y="784860"/>
                </a:lnTo>
                <a:close/>
              </a:path>
              <a:path w="6350" h="816610">
                <a:moveTo>
                  <a:pt x="6350" y="791210"/>
                </a:moveTo>
                <a:lnTo>
                  <a:pt x="0" y="791210"/>
                </a:lnTo>
                <a:lnTo>
                  <a:pt x="0" y="797560"/>
                </a:lnTo>
                <a:lnTo>
                  <a:pt x="6350" y="797560"/>
                </a:lnTo>
                <a:lnTo>
                  <a:pt x="6350" y="791210"/>
                </a:lnTo>
                <a:close/>
              </a:path>
              <a:path w="6350" h="816610">
                <a:moveTo>
                  <a:pt x="6350" y="797560"/>
                </a:moveTo>
                <a:lnTo>
                  <a:pt x="0" y="797560"/>
                </a:lnTo>
                <a:lnTo>
                  <a:pt x="0" y="803910"/>
                </a:lnTo>
                <a:lnTo>
                  <a:pt x="6350" y="803910"/>
                </a:lnTo>
                <a:lnTo>
                  <a:pt x="6350" y="797560"/>
                </a:lnTo>
                <a:close/>
              </a:path>
              <a:path w="6350" h="816610">
                <a:moveTo>
                  <a:pt x="6350" y="803910"/>
                </a:moveTo>
                <a:lnTo>
                  <a:pt x="0" y="803910"/>
                </a:lnTo>
                <a:lnTo>
                  <a:pt x="0" y="810260"/>
                </a:lnTo>
                <a:lnTo>
                  <a:pt x="6350" y="810260"/>
                </a:lnTo>
                <a:lnTo>
                  <a:pt x="6350" y="803910"/>
                </a:lnTo>
                <a:close/>
              </a:path>
              <a:path w="6350" h="816610">
                <a:moveTo>
                  <a:pt x="6350" y="810260"/>
                </a:moveTo>
                <a:lnTo>
                  <a:pt x="0" y="810260"/>
                </a:lnTo>
                <a:lnTo>
                  <a:pt x="0" y="816610"/>
                </a:lnTo>
                <a:lnTo>
                  <a:pt x="1270" y="816610"/>
                </a:lnTo>
                <a:lnTo>
                  <a:pt x="1270" y="815340"/>
                </a:lnTo>
                <a:lnTo>
                  <a:pt x="3810" y="815340"/>
                </a:lnTo>
                <a:lnTo>
                  <a:pt x="3810" y="814070"/>
                </a:lnTo>
                <a:lnTo>
                  <a:pt x="6350" y="814070"/>
                </a:lnTo>
                <a:lnTo>
                  <a:pt x="6350" y="810260"/>
                </a:lnTo>
                <a:close/>
              </a:path>
            </a:pathLst>
          </a:custGeom>
          <a:solidFill>
            <a:srgbClr val="79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60670" y="3895090"/>
            <a:ext cx="7620" cy="821690"/>
          </a:xfrm>
          <a:custGeom>
            <a:avLst/>
            <a:gdLst/>
            <a:ahLst/>
            <a:cxnLst/>
            <a:rect l="l" t="t" r="r" b="b"/>
            <a:pathLst>
              <a:path w="7620" h="821689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2539"/>
                </a:lnTo>
                <a:lnTo>
                  <a:pt x="6350" y="2539"/>
                </a:lnTo>
                <a:lnTo>
                  <a:pt x="635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  <a:path w="7620" h="821689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821689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821689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821689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821689">
                <a:moveTo>
                  <a:pt x="7619" y="31749"/>
                </a:moveTo>
                <a:lnTo>
                  <a:pt x="0" y="31749"/>
                </a:lnTo>
                <a:lnTo>
                  <a:pt x="0" y="787399"/>
                </a:lnTo>
                <a:lnTo>
                  <a:pt x="7619" y="787399"/>
                </a:lnTo>
                <a:lnTo>
                  <a:pt x="7619" y="31749"/>
                </a:lnTo>
                <a:close/>
              </a:path>
              <a:path w="7620" h="821689">
                <a:moveTo>
                  <a:pt x="7619" y="787399"/>
                </a:moveTo>
                <a:lnTo>
                  <a:pt x="0" y="787399"/>
                </a:lnTo>
                <a:lnTo>
                  <a:pt x="0" y="793749"/>
                </a:lnTo>
                <a:lnTo>
                  <a:pt x="7619" y="793749"/>
                </a:lnTo>
                <a:lnTo>
                  <a:pt x="7619" y="787399"/>
                </a:lnTo>
                <a:close/>
              </a:path>
              <a:path w="7620" h="821689">
                <a:moveTo>
                  <a:pt x="7619" y="793749"/>
                </a:moveTo>
                <a:lnTo>
                  <a:pt x="0" y="793749"/>
                </a:lnTo>
                <a:lnTo>
                  <a:pt x="0" y="800099"/>
                </a:lnTo>
                <a:lnTo>
                  <a:pt x="7619" y="800099"/>
                </a:lnTo>
                <a:lnTo>
                  <a:pt x="7619" y="793749"/>
                </a:lnTo>
                <a:close/>
              </a:path>
              <a:path w="7620" h="821689">
                <a:moveTo>
                  <a:pt x="7619" y="800099"/>
                </a:moveTo>
                <a:lnTo>
                  <a:pt x="0" y="800099"/>
                </a:lnTo>
                <a:lnTo>
                  <a:pt x="0" y="806449"/>
                </a:lnTo>
                <a:lnTo>
                  <a:pt x="7619" y="806449"/>
                </a:lnTo>
                <a:lnTo>
                  <a:pt x="7619" y="800099"/>
                </a:lnTo>
                <a:close/>
              </a:path>
              <a:path w="7620" h="821689">
                <a:moveTo>
                  <a:pt x="7619" y="806449"/>
                </a:moveTo>
                <a:lnTo>
                  <a:pt x="0" y="806449"/>
                </a:lnTo>
                <a:lnTo>
                  <a:pt x="0" y="812799"/>
                </a:lnTo>
                <a:lnTo>
                  <a:pt x="7619" y="812799"/>
                </a:lnTo>
                <a:lnTo>
                  <a:pt x="7619" y="806449"/>
                </a:lnTo>
                <a:close/>
              </a:path>
              <a:path w="7620" h="821689">
                <a:moveTo>
                  <a:pt x="7619" y="812800"/>
                </a:moveTo>
                <a:lnTo>
                  <a:pt x="0" y="812800"/>
                </a:lnTo>
                <a:lnTo>
                  <a:pt x="0" y="819149"/>
                </a:lnTo>
                <a:lnTo>
                  <a:pt x="7619" y="819149"/>
                </a:lnTo>
                <a:lnTo>
                  <a:pt x="7619" y="812800"/>
                </a:lnTo>
                <a:close/>
              </a:path>
              <a:path w="7620" h="821689">
                <a:moveTo>
                  <a:pt x="3809" y="819149"/>
                </a:moveTo>
                <a:lnTo>
                  <a:pt x="0" y="819149"/>
                </a:lnTo>
                <a:lnTo>
                  <a:pt x="0" y="821689"/>
                </a:lnTo>
                <a:lnTo>
                  <a:pt x="1269" y="821689"/>
                </a:lnTo>
                <a:lnTo>
                  <a:pt x="1269" y="820419"/>
                </a:lnTo>
                <a:lnTo>
                  <a:pt x="3809" y="820419"/>
                </a:lnTo>
                <a:lnTo>
                  <a:pt x="3809" y="819149"/>
                </a:lnTo>
                <a:close/>
              </a:path>
            </a:pathLst>
          </a:custGeom>
          <a:solidFill>
            <a:srgbClr val="7A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53050" y="3891279"/>
            <a:ext cx="7620" cy="828040"/>
          </a:xfrm>
          <a:custGeom>
            <a:avLst/>
            <a:gdLst/>
            <a:ahLst/>
            <a:cxnLst/>
            <a:rect l="l" t="t" r="r" b="b"/>
            <a:pathLst>
              <a:path w="7620" h="828039">
                <a:moveTo>
                  <a:pt x="127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2540"/>
                </a:lnTo>
                <a:lnTo>
                  <a:pt x="3810" y="2540"/>
                </a:lnTo>
                <a:lnTo>
                  <a:pt x="3810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  <a:path w="7620" h="82803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82803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82803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82803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82803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828039">
                <a:moveTo>
                  <a:pt x="7620" y="35560"/>
                </a:moveTo>
                <a:lnTo>
                  <a:pt x="0" y="35560"/>
                </a:lnTo>
                <a:lnTo>
                  <a:pt x="0" y="791210"/>
                </a:lnTo>
                <a:lnTo>
                  <a:pt x="7620" y="791210"/>
                </a:lnTo>
                <a:lnTo>
                  <a:pt x="7620" y="35560"/>
                </a:lnTo>
                <a:close/>
              </a:path>
              <a:path w="7620" h="828039">
                <a:moveTo>
                  <a:pt x="7620" y="791210"/>
                </a:moveTo>
                <a:lnTo>
                  <a:pt x="0" y="791210"/>
                </a:lnTo>
                <a:lnTo>
                  <a:pt x="0" y="797560"/>
                </a:lnTo>
                <a:lnTo>
                  <a:pt x="7620" y="797560"/>
                </a:lnTo>
                <a:lnTo>
                  <a:pt x="7620" y="791210"/>
                </a:lnTo>
                <a:close/>
              </a:path>
              <a:path w="7620" h="828039">
                <a:moveTo>
                  <a:pt x="7620" y="797560"/>
                </a:moveTo>
                <a:lnTo>
                  <a:pt x="0" y="797560"/>
                </a:lnTo>
                <a:lnTo>
                  <a:pt x="0" y="803910"/>
                </a:lnTo>
                <a:lnTo>
                  <a:pt x="7620" y="803910"/>
                </a:lnTo>
                <a:lnTo>
                  <a:pt x="7620" y="797560"/>
                </a:lnTo>
                <a:close/>
              </a:path>
              <a:path w="7620" h="828039">
                <a:moveTo>
                  <a:pt x="7620" y="803910"/>
                </a:moveTo>
                <a:lnTo>
                  <a:pt x="0" y="803910"/>
                </a:lnTo>
                <a:lnTo>
                  <a:pt x="0" y="810260"/>
                </a:lnTo>
                <a:lnTo>
                  <a:pt x="7620" y="810260"/>
                </a:lnTo>
                <a:lnTo>
                  <a:pt x="7620" y="803910"/>
                </a:lnTo>
                <a:close/>
              </a:path>
              <a:path w="7620" h="828039">
                <a:moveTo>
                  <a:pt x="7620" y="810260"/>
                </a:moveTo>
                <a:lnTo>
                  <a:pt x="0" y="810260"/>
                </a:lnTo>
                <a:lnTo>
                  <a:pt x="0" y="816610"/>
                </a:lnTo>
                <a:lnTo>
                  <a:pt x="7620" y="816610"/>
                </a:lnTo>
                <a:lnTo>
                  <a:pt x="7620" y="810260"/>
                </a:lnTo>
                <a:close/>
              </a:path>
              <a:path w="7620" h="828039">
                <a:moveTo>
                  <a:pt x="7620" y="816610"/>
                </a:moveTo>
                <a:lnTo>
                  <a:pt x="0" y="816610"/>
                </a:lnTo>
                <a:lnTo>
                  <a:pt x="0" y="822960"/>
                </a:lnTo>
                <a:lnTo>
                  <a:pt x="7620" y="822960"/>
                </a:lnTo>
                <a:lnTo>
                  <a:pt x="7620" y="816610"/>
                </a:lnTo>
                <a:close/>
              </a:path>
              <a:path w="7620" h="828039">
                <a:moveTo>
                  <a:pt x="7620" y="822960"/>
                </a:moveTo>
                <a:lnTo>
                  <a:pt x="0" y="822960"/>
                </a:lnTo>
                <a:lnTo>
                  <a:pt x="0" y="828040"/>
                </a:lnTo>
                <a:lnTo>
                  <a:pt x="1270" y="828040"/>
                </a:lnTo>
                <a:lnTo>
                  <a:pt x="1270" y="826770"/>
                </a:lnTo>
                <a:lnTo>
                  <a:pt x="5079" y="826770"/>
                </a:lnTo>
                <a:lnTo>
                  <a:pt x="5080" y="825500"/>
                </a:lnTo>
                <a:lnTo>
                  <a:pt x="7620" y="825500"/>
                </a:lnTo>
                <a:lnTo>
                  <a:pt x="7620" y="822960"/>
                </a:lnTo>
                <a:close/>
              </a:path>
            </a:pathLst>
          </a:custGeom>
          <a:solidFill>
            <a:srgbClr val="7B4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6700" y="3890009"/>
            <a:ext cx="6350" cy="831850"/>
          </a:xfrm>
          <a:custGeom>
            <a:avLst/>
            <a:gdLst/>
            <a:ahLst/>
            <a:cxnLst/>
            <a:rect l="l" t="t" r="r" b="b"/>
            <a:pathLst>
              <a:path w="6350" h="831850">
                <a:moveTo>
                  <a:pt x="381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  <a:path w="6350" h="831850">
                <a:moveTo>
                  <a:pt x="6350" y="5080"/>
                </a:moveTo>
                <a:lnTo>
                  <a:pt x="0" y="5080"/>
                </a:lnTo>
                <a:lnTo>
                  <a:pt x="0" y="11429"/>
                </a:lnTo>
                <a:lnTo>
                  <a:pt x="6350" y="11429"/>
                </a:lnTo>
                <a:lnTo>
                  <a:pt x="6350" y="5080"/>
                </a:lnTo>
                <a:close/>
              </a:path>
              <a:path w="6350" h="831850">
                <a:moveTo>
                  <a:pt x="635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6350" y="17779"/>
                </a:lnTo>
                <a:lnTo>
                  <a:pt x="6350" y="11430"/>
                </a:lnTo>
                <a:close/>
              </a:path>
              <a:path w="6350" h="831850">
                <a:moveTo>
                  <a:pt x="635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6350" y="24129"/>
                </a:lnTo>
                <a:lnTo>
                  <a:pt x="6350" y="17780"/>
                </a:lnTo>
                <a:close/>
              </a:path>
              <a:path w="6350" h="831850">
                <a:moveTo>
                  <a:pt x="635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6350" y="30479"/>
                </a:lnTo>
                <a:lnTo>
                  <a:pt x="6350" y="24130"/>
                </a:lnTo>
                <a:close/>
              </a:path>
              <a:path w="6350" h="831850">
                <a:moveTo>
                  <a:pt x="635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6350" y="36829"/>
                </a:lnTo>
                <a:lnTo>
                  <a:pt x="6350" y="30480"/>
                </a:lnTo>
                <a:close/>
              </a:path>
              <a:path w="6350" h="831850">
                <a:moveTo>
                  <a:pt x="6350" y="36830"/>
                </a:moveTo>
                <a:lnTo>
                  <a:pt x="0" y="36830"/>
                </a:lnTo>
                <a:lnTo>
                  <a:pt x="0" y="792479"/>
                </a:lnTo>
                <a:lnTo>
                  <a:pt x="6350" y="792479"/>
                </a:lnTo>
                <a:lnTo>
                  <a:pt x="6350" y="36830"/>
                </a:lnTo>
                <a:close/>
              </a:path>
              <a:path w="6350" h="831850">
                <a:moveTo>
                  <a:pt x="6350" y="792480"/>
                </a:moveTo>
                <a:lnTo>
                  <a:pt x="0" y="792480"/>
                </a:lnTo>
                <a:lnTo>
                  <a:pt x="0" y="798829"/>
                </a:lnTo>
                <a:lnTo>
                  <a:pt x="6350" y="798829"/>
                </a:lnTo>
                <a:lnTo>
                  <a:pt x="6350" y="792480"/>
                </a:lnTo>
                <a:close/>
              </a:path>
              <a:path w="6350" h="831850">
                <a:moveTo>
                  <a:pt x="6350" y="798830"/>
                </a:moveTo>
                <a:lnTo>
                  <a:pt x="0" y="798830"/>
                </a:lnTo>
                <a:lnTo>
                  <a:pt x="0" y="805179"/>
                </a:lnTo>
                <a:lnTo>
                  <a:pt x="6350" y="805179"/>
                </a:lnTo>
                <a:lnTo>
                  <a:pt x="6350" y="798830"/>
                </a:lnTo>
                <a:close/>
              </a:path>
              <a:path w="6350" h="831850">
                <a:moveTo>
                  <a:pt x="6350" y="805180"/>
                </a:moveTo>
                <a:lnTo>
                  <a:pt x="0" y="805180"/>
                </a:lnTo>
                <a:lnTo>
                  <a:pt x="0" y="811529"/>
                </a:lnTo>
                <a:lnTo>
                  <a:pt x="6350" y="811529"/>
                </a:lnTo>
                <a:lnTo>
                  <a:pt x="6350" y="805180"/>
                </a:lnTo>
                <a:close/>
              </a:path>
              <a:path w="6350" h="831850">
                <a:moveTo>
                  <a:pt x="6350" y="811530"/>
                </a:moveTo>
                <a:lnTo>
                  <a:pt x="0" y="811530"/>
                </a:lnTo>
                <a:lnTo>
                  <a:pt x="0" y="817879"/>
                </a:lnTo>
                <a:lnTo>
                  <a:pt x="6350" y="817879"/>
                </a:lnTo>
                <a:lnTo>
                  <a:pt x="6350" y="811530"/>
                </a:lnTo>
                <a:close/>
              </a:path>
              <a:path w="6350" h="831850">
                <a:moveTo>
                  <a:pt x="6350" y="817880"/>
                </a:moveTo>
                <a:lnTo>
                  <a:pt x="0" y="817880"/>
                </a:lnTo>
                <a:lnTo>
                  <a:pt x="0" y="824229"/>
                </a:lnTo>
                <a:lnTo>
                  <a:pt x="6350" y="824229"/>
                </a:lnTo>
                <a:lnTo>
                  <a:pt x="6350" y="817880"/>
                </a:lnTo>
                <a:close/>
              </a:path>
              <a:path w="6350" h="831850">
                <a:moveTo>
                  <a:pt x="6350" y="824230"/>
                </a:moveTo>
                <a:lnTo>
                  <a:pt x="0" y="824230"/>
                </a:lnTo>
                <a:lnTo>
                  <a:pt x="0" y="830579"/>
                </a:lnTo>
                <a:lnTo>
                  <a:pt x="5079" y="830579"/>
                </a:lnTo>
                <a:lnTo>
                  <a:pt x="5079" y="829309"/>
                </a:lnTo>
                <a:lnTo>
                  <a:pt x="6350" y="829309"/>
                </a:lnTo>
                <a:lnTo>
                  <a:pt x="6350" y="824230"/>
                </a:lnTo>
                <a:close/>
              </a:path>
              <a:path w="6350" h="831850">
                <a:moveTo>
                  <a:pt x="1270" y="830580"/>
                </a:moveTo>
                <a:lnTo>
                  <a:pt x="0" y="830580"/>
                </a:lnTo>
                <a:lnTo>
                  <a:pt x="0" y="831850"/>
                </a:lnTo>
                <a:lnTo>
                  <a:pt x="1270" y="831850"/>
                </a:lnTo>
                <a:lnTo>
                  <a:pt x="1270" y="830580"/>
                </a:lnTo>
                <a:close/>
              </a:path>
            </a:pathLst>
          </a:custGeom>
          <a:solidFill>
            <a:srgbClr val="7C4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39079" y="3887470"/>
            <a:ext cx="7620" cy="836930"/>
          </a:xfrm>
          <a:custGeom>
            <a:avLst/>
            <a:gdLst/>
            <a:ahLst/>
            <a:cxnLst/>
            <a:rect l="l" t="t" r="r" b="b"/>
            <a:pathLst>
              <a:path w="7620" h="83692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  <a:path w="7620" h="836929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836929">
                <a:moveTo>
                  <a:pt x="7620" y="7620"/>
                </a:moveTo>
                <a:lnTo>
                  <a:pt x="0" y="7620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20"/>
                </a:lnTo>
                <a:close/>
              </a:path>
              <a:path w="7620" h="836929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836929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836929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836929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836929">
                <a:moveTo>
                  <a:pt x="7620" y="39369"/>
                </a:moveTo>
                <a:lnTo>
                  <a:pt x="0" y="39369"/>
                </a:lnTo>
                <a:lnTo>
                  <a:pt x="0" y="795019"/>
                </a:lnTo>
                <a:lnTo>
                  <a:pt x="7620" y="795019"/>
                </a:lnTo>
                <a:lnTo>
                  <a:pt x="7620" y="39369"/>
                </a:lnTo>
                <a:close/>
              </a:path>
              <a:path w="7620" h="836929">
                <a:moveTo>
                  <a:pt x="7620" y="795019"/>
                </a:moveTo>
                <a:lnTo>
                  <a:pt x="0" y="795019"/>
                </a:lnTo>
                <a:lnTo>
                  <a:pt x="0" y="801369"/>
                </a:lnTo>
                <a:lnTo>
                  <a:pt x="7620" y="801369"/>
                </a:lnTo>
                <a:lnTo>
                  <a:pt x="7620" y="795019"/>
                </a:lnTo>
                <a:close/>
              </a:path>
              <a:path w="7620" h="836929">
                <a:moveTo>
                  <a:pt x="7620" y="801369"/>
                </a:moveTo>
                <a:lnTo>
                  <a:pt x="0" y="801369"/>
                </a:lnTo>
                <a:lnTo>
                  <a:pt x="0" y="807719"/>
                </a:lnTo>
                <a:lnTo>
                  <a:pt x="7620" y="807719"/>
                </a:lnTo>
                <a:lnTo>
                  <a:pt x="7620" y="801369"/>
                </a:lnTo>
                <a:close/>
              </a:path>
              <a:path w="7620" h="836929">
                <a:moveTo>
                  <a:pt x="7620" y="807719"/>
                </a:moveTo>
                <a:lnTo>
                  <a:pt x="0" y="807719"/>
                </a:lnTo>
                <a:lnTo>
                  <a:pt x="0" y="814069"/>
                </a:lnTo>
                <a:lnTo>
                  <a:pt x="7620" y="814069"/>
                </a:lnTo>
                <a:lnTo>
                  <a:pt x="7620" y="807719"/>
                </a:lnTo>
                <a:close/>
              </a:path>
              <a:path w="7620" h="836929">
                <a:moveTo>
                  <a:pt x="7620" y="814069"/>
                </a:moveTo>
                <a:lnTo>
                  <a:pt x="0" y="814069"/>
                </a:lnTo>
                <a:lnTo>
                  <a:pt x="0" y="820419"/>
                </a:lnTo>
                <a:lnTo>
                  <a:pt x="7620" y="820419"/>
                </a:lnTo>
                <a:lnTo>
                  <a:pt x="7620" y="814069"/>
                </a:lnTo>
                <a:close/>
              </a:path>
              <a:path w="7620" h="836929">
                <a:moveTo>
                  <a:pt x="7620" y="820420"/>
                </a:moveTo>
                <a:lnTo>
                  <a:pt x="0" y="820420"/>
                </a:lnTo>
                <a:lnTo>
                  <a:pt x="0" y="826769"/>
                </a:lnTo>
                <a:lnTo>
                  <a:pt x="7620" y="826769"/>
                </a:lnTo>
                <a:lnTo>
                  <a:pt x="7620" y="820420"/>
                </a:lnTo>
                <a:close/>
              </a:path>
              <a:path w="7620" h="836929">
                <a:moveTo>
                  <a:pt x="7620" y="826769"/>
                </a:moveTo>
                <a:lnTo>
                  <a:pt x="0" y="826769"/>
                </a:lnTo>
                <a:lnTo>
                  <a:pt x="0" y="836929"/>
                </a:lnTo>
                <a:lnTo>
                  <a:pt x="2540" y="836929"/>
                </a:lnTo>
                <a:lnTo>
                  <a:pt x="2540" y="835659"/>
                </a:lnTo>
                <a:lnTo>
                  <a:pt x="5080" y="835659"/>
                </a:lnTo>
                <a:lnTo>
                  <a:pt x="5080" y="834389"/>
                </a:lnTo>
                <a:lnTo>
                  <a:pt x="7620" y="834389"/>
                </a:lnTo>
                <a:lnTo>
                  <a:pt x="7620" y="826769"/>
                </a:lnTo>
                <a:close/>
              </a:path>
            </a:pathLst>
          </a:custGeom>
          <a:solidFill>
            <a:srgbClr val="7D4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31459" y="3884929"/>
            <a:ext cx="7620" cy="842010"/>
          </a:xfrm>
          <a:custGeom>
            <a:avLst/>
            <a:gdLst/>
            <a:ahLst/>
            <a:cxnLst/>
            <a:rect l="l" t="t" r="r" b="b"/>
            <a:pathLst>
              <a:path w="7620" h="842010">
                <a:moveTo>
                  <a:pt x="507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  <a:path w="7620" h="842010">
                <a:moveTo>
                  <a:pt x="7619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19" y="10160"/>
                </a:lnTo>
                <a:lnTo>
                  <a:pt x="7619" y="3810"/>
                </a:lnTo>
                <a:close/>
              </a:path>
              <a:path w="7620" h="842010">
                <a:moveTo>
                  <a:pt x="7619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19" y="16510"/>
                </a:lnTo>
                <a:lnTo>
                  <a:pt x="7619" y="10160"/>
                </a:lnTo>
                <a:close/>
              </a:path>
              <a:path w="7620" h="842010">
                <a:moveTo>
                  <a:pt x="7619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19" y="22860"/>
                </a:lnTo>
                <a:lnTo>
                  <a:pt x="7619" y="16510"/>
                </a:lnTo>
                <a:close/>
              </a:path>
              <a:path w="7620" h="842010">
                <a:moveTo>
                  <a:pt x="7619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19" y="29210"/>
                </a:lnTo>
                <a:lnTo>
                  <a:pt x="7619" y="22860"/>
                </a:lnTo>
                <a:close/>
              </a:path>
              <a:path w="7620" h="842010">
                <a:moveTo>
                  <a:pt x="7619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19" y="35560"/>
                </a:lnTo>
                <a:lnTo>
                  <a:pt x="7619" y="29210"/>
                </a:lnTo>
                <a:close/>
              </a:path>
              <a:path w="7620" h="842010">
                <a:moveTo>
                  <a:pt x="7619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19" y="41910"/>
                </a:lnTo>
                <a:lnTo>
                  <a:pt x="7619" y="35560"/>
                </a:lnTo>
                <a:close/>
              </a:path>
              <a:path w="7620" h="842010">
                <a:moveTo>
                  <a:pt x="7619" y="41910"/>
                </a:moveTo>
                <a:lnTo>
                  <a:pt x="0" y="41910"/>
                </a:lnTo>
                <a:lnTo>
                  <a:pt x="0" y="797560"/>
                </a:lnTo>
                <a:lnTo>
                  <a:pt x="7619" y="797560"/>
                </a:lnTo>
                <a:lnTo>
                  <a:pt x="7619" y="41910"/>
                </a:lnTo>
                <a:close/>
              </a:path>
              <a:path w="7620" h="842010">
                <a:moveTo>
                  <a:pt x="7619" y="797560"/>
                </a:moveTo>
                <a:lnTo>
                  <a:pt x="0" y="797560"/>
                </a:lnTo>
                <a:lnTo>
                  <a:pt x="0" y="803910"/>
                </a:lnTo>
                <a:lnTo>
                  <a:pt x="7619" y="803910"/>
                </a:lnTo>
                <a:lnTo>
                  <a:pt x="7619" y="797560"/>
                </a:lnTo>
                <a:close/>
              </a:path>
              <a:path w="7620" h="842010">
                <a:moveTo>
                  <a:pt x="7619" y="803910"/>
                </a:moveTo>
                <a:lnTo>
                  <a:pt x="0" y="803910"/>
                </a:lnTo>
                <a:lnTo>
                  <a:pt x="0" y="810260"/>
                </a:lnTo>
                <a:lnTo>
                  <a:pt x="7619" y="810260"/>
                </a:lnTo>
                <a:lnTo>
                  <a:pt x="7619" y="803910"/>
                </a:lnTo>
                <a:close/>
              </a:path>
              <a:path w="7620" h="842010">
                <a:moveTo>
                  <a:pt x="7619" y="810260"/>
                </a:moveTo>
                <a:lnTo>
                  <a:pt x="0" y="810260"/>
                </a:lnTo>
                <a:lnTo>
                  <a:pt x="0" y="816610"/>
                </a:lnTo>
                <a:lnTo>
                  <a:pt x="7619" y="816610"/>
                </a:lnTo>
                <a:lnTo>
                  <a:pt x="7619" y="810260"/>
                </a:lnTo>
                <a:close/>
              </a:path>
              <a:path w="7620" h="842010">
                <a:moveTo>
                  <a:pt x="7619" y="816610"/>
                </a:moveTo>
                <a:lnTo>
                  <a:pt x="0" y="816610"/>
                </a:lnTo>
                <a:lnTo>
                  <a:pt x="0" y="822960"/>
                </a:lnTo>
                <a:lnTo>
                  <a:pt x="7619" y="822960"/>
                </a:lnTo>
                <a:lnTo>
                  <a:pt x="7619" y="816610"/>
                </a:lnTo>
                <a:close/>
              </a:path>
              <a:path w="7620" h="842010">
                <a:moveTo>
                  <a:pt x="7619" y="822960"/>
                </a:moveTo>
                <a:lnTo>
                  <a:pt x="0" y="822960"/>
                </a:lnTo>
                <a:lnTo>
                  <a:pt x="0" y="829310"/>
                </a:lnTo>
                <a:lnTo>
                  <a:pt x="7619" y="829310"/>
                </a:lnTo>
                <a:lnTo>
                  <a:pt x="7619" y="822960"/>
                </a:lnTo>
                <a:close/>
              </a:path>
              <a:path w="7620" h="842010">
                <a:moveTo>
                  <a:pt x="7619" y="829310"/>
                </a:moveTo>
                <a:lnTo>
                  <a:pt x="0" y="829310"/>
                </a:lnTo>
                <a:lnTo>
                  <a:pt x="0" y="842010"/>
                </a:lnTo>
                <a:lnTo>
                  <a:pt x="1269" y="842010"/>
                </a:lnTo>
                <a:lnTo>
                  <a:pt x="1269" y="840740"/>
                </a:lnTo>
                <a:lnTo>
                  <a:pt x="7619" y="840740"/>
                </a:lnTo>
                <a:lnTo>
                  <a:pt x="7619" y="829310"/>
                </a:lnTo>
                <a:close/>
              </a:path>
            </a:pathLst>
          </a:custGeom>
          <a:solidFill>
            <a:srgbClr val="7E4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25109" y="3882390"/>
            <a:ext cx="6350" cy="845819"/>
          </a:xfrm>
          <a:custGeom>
            <a:avLst/>
            <a:gdLst/>
            <a:ahLst/>
            <a:cxnLst/>
            <a:rect l="l" t="t" r="r" b="b"/>
            <a:pathLst>
              <a:path w="6350" h="845820">
                <a:moveTo>
                  <a:pt x="2539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6350" h="845820">
                <a:moveTo>
                  <a:pt x="6350" y="6349"/>
                </a:moveTo>
                <a:lnTo>
                  <a:pt x="0" y="6349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6349"/>
                </a:lnTo>
                <a:close/>
              </a:path>
              <a:path w="6350" h="845820">
                <a:moveTo>
                  <a:pt x="6350" y="12700"/>
                </a:moveTo>
                <a:lnTo>
                  <a:pt x="0" y="12700"/>
                </a:lnTo>
                <a:lnTo>
                  <a:pt x="0" y="19049"/>
                </a:lnTo>
                <a:lnTo>
                  <a:pt x="6350" y="19049"/>
                </a:lnTo>
                <a:lnTo>
                  <a:pt x="6350" y="12700"/>
                </a:lnTo>
                <a:close/>
              </a:path>
              <a:path w="6350" h="845820">
                <a:moveTo>
                  <a:pt x="635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6350" y="25399"/>
                </a:lnTo>
                <a:lnTo>
                  <a:pt x="6350" y="19049"/>
                </a:lnTo>
                <a:close/>
              </a:path>
              <a:path w="6350" h="845820">
                <a:moveTo>
                  <a:pt x="635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6350" y="31749"/>
                </a:lnTo>
                <a:lnTo>
                  <a:pt x="6350" y="25399"/>
                </a:lnTo>
                <a:close/>
              </a:path>
              <a:path w="6350" h="845820">
                <a:moveTo>
                  <a:pt x="635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6350" y="38099"/>
                </a:lnTo>
                <a:lnTo>
                  <a:pt x="6350" y="31749"/>
                </a:lnTo>
                <a:close/>
              </a:path>
              <a:path w="6350" h="845820">
                <a:moveTo>
                  <a:pt x="635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6350" y="44449"/>
                </a:lnTo>
                <a:lnTo>
                  <a:pt x="6350" y="38099"/>
                </a:lnTo>
                <a:close/>
              </a:path>
              <a:path w="6350" h="845820">
                <a:moveTo>
                  <a:pt x="6350" y="44449"/>
                </a:moveTo>
                <a:lnTo>
                  <a:pt x="0" y="44449"/>
                </a:lnTo>
                <a:lnTo>
                  <a:pt x="0" y="800099"/>
                </a:lnTo>
                <a:lnTo>
                  <a:pt x="6350" y="800099"/>
                </a:lnTo>
                <a:lnTo>
                  <a:pt x="6350" y="44449"/>
                </a:lnTo>
                <a:close/>
              </a:path>
              <a:path w="6350" h="845820">
                <a:moveTo>
                  <a:pt x="6350" y="800099"/>
                </a:moveTo>
                <a:lnTo>
                  <a:pt x="0" y="800099"/>
                </a:lnTo>
                <a:lnTo>
                  <a:pt x="0" y="806449"/>
                </a:lnTo>
                <a:lnTo>
                  <a:pt x="6350" y="806449"/>
                </a:lnTo>
                <a:lnTo>
                  <a:pt x="6350" y="800099"/>
                </a:lnTo>
                <a:close/>
              </a:path>
              <a:path w="6350" h="845820">
                <a:moveTo>
                  <a:pt x="6350" y="806449"/>
                </a:moveTo>
                <a:lnTo>
                  <a:pt x="0" y="806449"/>
                </a:lnTo>
                <a:lnTo>
                  <a:pt x="0" y="812799"/>
                </a:lnTo>
                <a:lnTo>
                  <a:pt x="6350" y="812799"/>
                </a:lnTo>
                <a:lnTo>
                  <a:pt x="6350" y="806449"/>
                </a:lnTo>
                <a:close/>
              </a:path>
              <a:path w="6350" h="845820">
                <a:moveTo>
                  <a:pt x="6350" y="812799"/>
                </a:moveTo>
                <a:lnTo>
                  <a:pt x="0" y="812799"/>
                </a:lnTo>
                <a:lnTo>
                  <a:pt x="0" y="819149"/>
                </a:lnTo>
                <a:lnTo>
                  <a:pt x="6350" y="819149"/>
                </a:lnTo>
                <a:lnTo>
                  <a:pt x="6350" y="812799"/>
                </a:lnTo>
                <a:close/>
              </a:path>
              <a:path w="6350" h="845820">
                <a:moveTo>
                  <a:pt x="6350" y="819149"/>
                </a:moveTo>
                <a:lnTo>
                  <a:pt x="0" y="819149"/>
                </a:lnTo>
                <a:lnTo>
                  <a:pt x="0" y="825499"/>
                </a:lnTo>
                <a:lnTo>
                  <a:pt x="6350" y="825499"/>
                </a:lnTo>
                <a:lnTo>
                  <a:pt x="6350" y="819149"/>
                </a:lnTo>
                <a:close/>
              </a:path>
              <a:path w="6350" h="845820">
                <a:moveTo>
                  <a:pt x="6350" y="825500"/>
                </a:moveTo>
                <a:lnTo>
                  <a:pt x="0" y="825500"/>
                </a:lnTo>
                <a:lnTo>
                  <a:pt x="0" y="831849"/>
                </a:lnTo>
                <a:lnTo>
                  <a:pt x="6350" y="831849"/>
                </a:lnTo>
                <a:lnTo>
                  <a:pt x="6350" y="825500"/>
                </a:lnTo>
                <a:close/>
              </a:path>
              <a:path w="6350" h="845820">
                <a:moveTo>
                  <a:pt x="6350" y="831849"/>
                </a:moveTo>
                <a:lnTo>
                  <a:pt x="0" y="831849"/>
                </a:lnTo>
                <a:lnTo>
                  <a:pt x="0" y="844549"/>
                </a:lnTo>
                <a:lnTo>
                  <a:pt x="6350" y="844549"/>
                </a:lnTo>
                <a:lnTo>
                  <a:pt x="6350" y="831849"/>
                </a:lnTo>
                <a:close/>
              </a:path>
              <a:path w="6350" h="845820">
                <a:moveTo>
                  <a:pt x="3810" y="844549"/>
                </a:moveTo>
                <a:lnTo>
                  <a:pt x="0" y="844549"/>
                </a:lnTo>
                <a:lnTo>
                  <a:pt x="0" y="845819"/>
                </a:lnTo>
                <a:lnTo>
                  <a:pt x="3810" y="845819"/>
                </a:lnTo>
                <a:lnTo>
                  <a:pt x="3810" y="844549"/>
                </a:lnTo>
                <a:close/>
              </a:path>
            </a:pathLst>
          </a:custGeom>
          <a:solidFill>
            <a:srgbClr val="7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17490" y="3879850"/>
            <a:ext cx="7620" cy="850900"/>
          </a:xfrm>
          <a:custGeom>
            <a:avLst/>
            <a:gdLst/>
            <a:ahLst/>
            <a:cxnLst/>
            <a:rect l="l" t="t" r="r" b="b"/>
            <a:pathLst>
              <a:path w="7620" h="850900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5080" y="2539"/>
                </a:lnTo>
                <a:lnTo>
                  <a:pt x="5080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  <a:path w="7620" h="850900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850900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85090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85090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850900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850900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850900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850900">
                <a:moveTo>
                  <a:pt x="7620" y="46990"/>
                </a:moveTo>
                <a:lnTo>
                  <a:pt x="0" y="46990"/>
                </a:lnTo>
                <a:lnTo>
                  <a:pt x="0" y="802639"/>
                </a:lnTo>
                <a:lnTo>
                  <a:pt x="7620" y="802639"/>
                </a:lnTo>
                <a:lnTo>
                  <a:pt x="7620" y="46990"/>
                </a:lnTo>
                <a:close/>
              </a:path>
              <a:path w="7620" h="850900">
                <a:moveTo>
                  <a:pt x="7620" y="802640"/>
                </a:moveTo>
                <a:lnTo>
                  <a:pt x="0" y="802640"/>
                </a:lnTo>
                <a:lnTo>
                  <a:pt x="0" y="808989"/>
                </a:lnTo>
                <a:lnTo>
                  <a:pt x="7620" y="808989"/>
                </a:lnTo>
                <a:lnTo>
                  <a:pt x="7620" y="802640"/>
                </a:lnTo>
                <a:close/>
              </a:path>
              <a:path w="7620" h="850900">
                <a:moveTo>
                  <a:pt x="7620" y="808990"/>
                </a:moveTo>
                <a:lnTo>
                  <a:pt x="0" y="808990"/>
                </a:lnTo>
                <a:lnTo>
                  <a:pt x="0" y="815339"/>
                </a:lnTo>
                <a:lnTo>
                  <a:pt x="7620" y="815339"/>
                </a:lnTo>
                <a:lnTo>
                  <a:pt x="7620" y="808990"/>
                </a:lnTo>
                <a:close/>
              </a:path>
              <a:path w="7620" h="850900">
                <a:moveTo>
                  <a:pt x="7620" y="815340"/>
                </a:moveTo>
                <a:lnTo>
                  <a:pt x="0" y="815340"/>
                </a:lnTo>
                <a:lnTo>
                  <a:pt x="0" y="821689"/>
                </a:lnTo>
                <a:lnTo>
                  <a:pt x="7620" y="821689"/>
                </a:lnTo>
                <a:lnTo>
                  <a:pt x="7620" y="815340"/>
                </a:lnTo>
                <a:close/>
              </a:path>
              <a:path w="7620" h="850900">
                <a:moveTo>
                  <a:pt x="7620" y="821690"/>
                </a:moveTo>
                <a:lnTo>
                  <a:pt x="0" y="821690"/>
                </a:lnTo>
                <a:lnTo>
                  <a:pt x="0" y="828039"/>
                </a:lnTo>
                <a:lnTo>
                  <a:pt x="7620" y="828039"/>
                </a:lnTo>
                <a:lnTo>
                  <a:pt x="7620" y="821690"/>
                </a:lnTo>
                <a:close/>
              </a:path>
              <a:path w="7620" h="850900">
                <a:moveTo>
                  <a:pt x="7620" y="828040"/>
                </a:moveTo>
                <a:lnTo>
                  <a:pt x="0" y="828040"/>
                </a:lnTo>
                <a:lnTo>
                  <a:pt x="0" y="834389"/>
                </a:lnTo>
                <a:lnTo>
                  <a:pt x="7620" y="834389"/>
                </a:lnTo>
                <a:lnTo>
                  <a:pt x="7620" y="828040"/>
                </a:lnTo>
                <a:close/>
              </a:path>
              <a:path w="7620" h="850900">
                <a:moveTo>
                  <a:pt x="7620" y="834390"/>
                </a:moveTo>
                <a:lnTo>
                  <a:pt x="0" y="834390"/>
                </a:lnTo>
                <a:lnTo>
                  <a:pt x="0" y="847089"/>
                </a:lnTo>
                <a:lnTo>
                  <a:pt x="7620" y="847089"/>
                </a:lnTo>
                <a:lnTo>
                  <a:pt x="7620" y="834390"/>
                </a:lnTo>
                <a:close/>
              </a:path>
              <a:path w="7620" h="850900">
                <a:moveTo>
                  <a:pt x="7620" y="847090"/>
                </a:moveTo>
                <a:lnTo>
                  <a:pt x="0" y="847090"/>
                </a:lnTo>
                <a:lnTo>
                  <a:pt x="0" y="850900"/>
                </a:lnTo>
                <a:lnTo>
                  <a:pt x="2539" y="850900"/>
                </a:lnTo>
                <a:lnTo>
                  <a:pt x="2539" y="849630"/>
                </a:lnTo>
                <a:lnTo>
                  <a:pt x="6350" y="849630"/>
                </a:lnTo>
                <a:lnTo>
                  <a:pt x="6350" y="848360"/>
                </a:lnTo>
                <a:lnTo>
                  <a:pt x="7620" y="848360"/>
                </a:lnTo>
                <a:lnTo>
                  <a:pt x="7620" y="847090"/>
                </a:lnTo>
                <a:close/>
              </a:path>
            </a:pathLst>
          </a:custGeom>
          <a:solidFill>
            <a:srgbClr val="80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09870" y="3878579"/>
            <a:ext cx="7620" cy="854710"/>
          </a:xfrm>
          <a:custGeom>
            <a:avLst/>
            <a:gdLst/>
            <a:ahLst/>
            <a:cxnLst/>
            <a:rect l="l" t="t" r="r" b="b"/>
            <a:pathLst>
              <a:path w="7620" h="854710">
                <a:moveTo>
                  <a:pt x="5079" y="0"/>
                </a:moveTo>
                <a:lnTo>
                  <a:pt x="0" y="0"/>
                </a:lnTo>
                <a:lnTo>
                  <a:pt x="0" y="3809"/>
                </a:lnTo>
                <a:lnTo>
                  <a:pt x="7619" y="3809"/>
                </a:lnTo>
                <a:lnTo>
                  <a:pt x="7619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  <a:path w="7620" h="854710">
                <a:moveTo>
                  <a:pt x="7619" y="3809"/>
                </a:moveTo>
                <a:lnTo>
                  <a:pt x="0" y="3809"/>
                </a:lnTo>
                <a:lnTo>
                  <a:pt x="0" y="10159"/>
                </a:lnTo>
                <a:lnTo>
                  <a:pt x="7619" y="10159"/>
                </a:lnTo>
                <a:lnTo>
                  <a:pt x="7619" y="3809"/>
                </a:lnTo>
                <a:close/>
              </a:path>
              <a:path w="7620" h="854710">
                <a:moveTo>
                  <a:pt x="7619" y="10159"/>
                </a:moveTo>
                <a:lnTo>
                  <a:pt x="0" y="10159"/>
                </a:lnTo>
                <a:lnTo>
                  <a:pt x="0" y="16509"/>
                </a:lnTo>
                <a:lnTo>
                  <a:pt x="7619" y="16509"/>
                </a:lnTo>
                <a:lnTo>
                  <a:pt x="7619" y="10159"/>
                </a:lnTo>
                <a:close/>
              </a:path>
              <a:path w="7620" h="854710">
                <a:moveTo>
                  <a:pt x="7619" y="16510"/>
                </a:moveTo>
                <a:lnTo>
                  <a:pt x="0" y="16510"/>
                </a:lnTo>
                <a:lnTo>
                  <a:pt x="0" y="22859"/>
                </a:lnTo>
                <a:lnTo>
                  <a:pt x="7619" y="22859"/>
                </a:lnTo>
                <a:lnTo>
                  <a:pt x="7619" y="16510"/>
                </a:lnTo>
                <a:close/>
              </a:path>
              <a:path w="7620" h="854710">
                <a:moveTo>
                  <a:pt x="7619" y="22859"/>
                </a:moveTo>
                <a:lnTo>
                  <a:pt x="0" y="22859"/>
                </a:lnTo>
                <a:lnTo>
                  <a:pt x="0" y="29209"/>
                </a:lnTo>
                <a:lnTo>
                  <a:pt x="7619" y="29209"/>
                </a:lnTo>
                <a:lnTo>
                  <a:pt x="7619" y="22859"/>
                </a:lnTo>
                <a:close/>
              </a:path>
              <a:path w="7620" h="854710">
                <a:moveTo>
                  <a:pt x="7619" y="29209"/>
                </a:moveTo>
                <a:lnTo>
                  <a:pt x="0" y="29209"/>
                </a:lnTo>
                <a:lnTo>
                  <a:pt x="0" y="35559"/>
                </a:lnTo>
                <a:lnTo>
                  <a:pt x="7619" y="35559"/>
                </a:lnTo>
                <a:lnTo>
                  <a:pt x="7619" y="29209"/>
                </a:lnTo>
                <a:close/>
              </a:path>
              <a:path w="7620" h="854710">
                <a:moveTo>
                  <a:pt x="7619" y="35559"/>
                </a:moveTo>
                <a:lnTo>
                  <a:pt x="0" y="35559"/>
                </a:lnTo>
                <a:lnTo>
                  <a:pt x="0" y="41909"/>
                </a:lnTo>
                <a:lnTo>
                  <a:pt x="7619" y="41909"/>
                </a:lnTo>
                <a:lnTo>
                  <a:pt x="7619" y="35559"/>
                </a:lnTo>
                <a:close/>
              </a:path>
              <a:path w="7620" h="854710">
                <a:moveTo>
                  <a:pt x="7619" y="41909"/>
                </a:moveTo>
                <a:lnTo>
                  <a:pt x="0" y="41909"/>
                </a:lnTo>
                <a:lnTo>
                  <a:pt x="0" y="48259"/>
                </a:lnTo>
                <a:lnTo>
                  <a:pt x="7619" y="48259"/>
                </a:lnTo>
                <a:lnTo>
                  <a:pt x="7619" y="41909"/>
                </a:lnTo>
                <a:close/>
              </a:path>
              <a:path w="7620" h="854710">
                <a:moveTo>
                  <a:pt x="7619" y="48259"/>
                </a:moveTo>
                <a:lnTo>
                  <a:pt x="0" y="48259"/>
                </a:lnTo>
                <a:lnTo>
                  <a:pt x="0" y="803909"/>
                </a:lnTo>
                <a:lnTo>
                  <a:pt x="7619" y="803909"/>
                </a:lnTo>
                <a:lnTo>
                  <a:pt x="7619" y="48259"/>
                </a:lnTo>
                <a:close/>
              </a:path>
              <a:path w="7620" h="854710">
                <a:moveTo>
                  <a:pt x="7619" y="803909"/>
                </a:moveTo>
                <a:lnTo>
                  <a:pt x="0" y="803909"/>
                </a:lnTo>
                <a:lnTo>
                  <a:pt x="0" y="810259"/>
                </a:lnTo>
                <a:lnTo>
                  <a:pt x="7619" y="810259"/>
                </a:lnTo>
                <a:lnTo>
                  <a:pt x="7619" y="803909"/>
                </a:lnTo>
                <a:close/>
              </a:path>
              <a:path w="7620" h="854710">
                <a:moveTo>
                  <a:pt x="7619" y="810259"/>
                </a:moveTo>
                <a:lnTo>
                  <a:pt x="0" y="810259"/>
                </a:lnTo>
                <a:lnTo>
                  <a:pt x="0" y="816609"/>
                </a:lnTo>
                <a:lnTo>
                  <a:pt x="7619" y="816609"/>
                </a:lnTo>
                <a:lnTo>
                  <a:pt x="7619" y="810259"/>
                </a:lnTo>
                <a:close/>
              </a:path>
              <a:path w="7620" h="854710">
                <a:moveTo>
                  <a:pt x="7619" y="816609"/>
                </a:moveTo>
                <a:lnTo>
                  <a:pt x="0" y="816609"/>
                </a:lnTo>
                <a:lnTo>
                  <a:pt x="0" y="822959"/>
                </a:lnTo>
                <a:lnTo>
                  <a:pt x="7619" y="822959"/>
                </a:lnTo>
                <a:lnTo>
                  <a:pt x="7619" y="816609"/>
                </a:lnTo>
                <a:close/>
              </a:path>
              <a:path w="7620" h="854710">
                <a:moveTo>
                  <a:pt x="7619" y="822959"/>
                </a:moveTo>
                <a:lnTo>
                  <a:pt x="0" y="822959"/>
                </a:lnTo>
                <a:lnTo>
                  <a:pt x="0" y="829309"/>
                </a:lnTo>
                <a:lnTo>
                  <a:pt x="7619" y="829309"/>
                </a:lnTo>
                <a:lnTo>
                  <a:pt x="7619" y="822959"/>
                </a:lnTo>
                <a:close/>
              </a:path>
              <a:path w="7620" h="854710">
                <a:moveTo>
                  <a:pt x="7619" y="829310"/>
                </a:moveTo>
                <a:lnTo>
                  <a:pt x="0" y="829310"/>
                </a:lnTo>
                <a:lnTo>
                  <a:pt x="0" y="835659"/>
                </a:lnTo>
                <a:lnTo>
                  <a:pt x="7619" y="835659"/>
                </a:lnTo>
                <a:lnTo>
                  <a:pt x="7619" y="829310"/>
                </a:lnTo>
                <a:close/>
              </a:path>
              <a:path w="7620" h="854710">
                <a:moveTo>
                  <a:pt x="7619" y="835659"/>
                </a:moveTo>
                <a:lnTo>
                  <a:pt x="0" y="835659"/>
                </a:lnTo>
                <a:lnTo>
                  <a:pt x="0" y="848359"/>
                </a:lnTo>
                <a:lnTo>
                  <a:pt x="7619" y="848359"/>
                </a:lnTo>
                <a:lnTo>
                  <a:pt x="7619" y="835659"/>
                </a:lnTo>
                <a:close/>
              </a:path>
              <a:path w="7620" h="854710">
                <a:moveTo>
                  <a:pt x="7619" y="848359"/>
                </a:moveTo>
                <a:lnTo>
                  <a:pt x="0" y="848359"/>
                </a:lnTo>
                <a:lnTo>
                  <a:pt x="0" y="854709"/>
                </a:lnTo>
                <a:lnTo>
                  <a:pt x="1270" y="854709"/>
                </a:lnTo>
                <a:lnTo>
                  <a:pt x="1270" y="853439"/>
                </a:lnTo>
                <a:lnTo>
                  <a:pt x="6350" y="853439"/>
                </a:lnTo>
                <a:lnTo>
                  <a:pt x="6350" y="852169"/>
                </a:lnTo>
                <a:lnTo>
                  <a:pt x="7619" y="852169"/>
                </a:lnTo>
                <a:lnTo>
                  <a:pt x="7619" y="848359"/>
                </a:lnTo>
                <a:close/>
              </a:path>
            </a:pathLst>
          </a:custGeom>
          <a:solidFill>
            <a:srgbClr val="814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03520" y="3876040"/>
            <a:ext cx="6350" cy="858519"/>
          </a:xfrm>
          <a:custGeom>
            <a:avLst/>
            <a:gdLst/>
            <a:ahLst/>
            <a:cxnLst/>
            <a:rect l="l" t="t" r="r" b="b"/>
            <a:pathLst>
              <a:path w="6350" h="858520">
                <a:moveTo>
                  <a:pt x="2539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6350" h="858520">
                <a:moveTo>
                  <a:pt x="6350" y="6349"/>
                </a:moveTo>
                <a:lnTo>
                  <a:pt x="0" y="6349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6349"/>
                </a:lnTo>
                <a:close/>
              </a:path>
              <a:path w="6350" h="858520">
                <a:moveTo>
                  <a:pt x="635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6350" y="19049"/>
                </a:lnTo>
                <a:lnTo>
                  <a:pt x="6350" y="12699"/>
                </a:lnTo>
                <a:close/>
              </a:path>
              <a:path w="6350" h="858520">
                <a:moveTo>
                  <a:pt x="6350" y="19050"/>
                </a:moveTo>
                <a:lnTo>
                  <a:pt x="0" y="19050"/>
                </a:lnTo>
                <a:lnTo>
                  <a:pt x="0" y="25399"/>
                </a:lnTo>
                <a:lnTo>
                  <a:pt x="6350" y="25399"/>
                </a:lnTo>
                <a:lnTo>
                  <a:pt x="6350" y="19050"/>
                </a:lnTo>
                <a:close/>
              </a:path>
              <a:path w="6350" h="858520">
                <a:moveTo>
                  <a:pt x="635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6350" y="31749"/>
                </a:lnTo>
                <a:lnTo>
                  <a:pt x="6350" y="25399"/>
                </a:lnTo>
                <a:close/>
              </a:path>
              <a:path w="6350" h="858520">
                <a:moveTo>
                  <a:pt x="635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6350" y="38099"/>
                </a:lnTo>
                <a:lnTo>
                  <a:pt x="6350" y="31749"/>
                </a:lnTo>
                <a:close/>
              </a:path>
              <a:path w="6350" h="858520">
                <a:moveTo>
                  <a:pt x="635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6350" y="44449"/>
                </a:lnTo>
                <a:lnTo>
                  <a:pt x="6350" y="38099"/>
                </a:lnTo>
                <a:close/>
              </a:path>
              <a:path w="6350" h="858520">
                <a:moveTo>
                  <a:pt x="635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6350" y="50799"/>
                </a:lnTo>
                <a:lnTo>
                  <a:pt x="6350" y="44449"/>
                </a:lnTo>
                <a:close/>
              </a:path>
              <a:path w="6350" h="858520">
                <a:moveTo>
                  <a:pt x="6350" y="50799"/>
                </a:moveTo>
                <a:lnTo>
                  <a:pt x="0" y="50799"/>
                </a:lnTo>
                <a:lnTo>
                  <a:pt x="0" y="806449"/>
                </a:lnTo>
                <a:lnTo>
                  <a:pt x="6350" y="806449"/>
                </a:lnTo>
                <a:lnTo>
                  <a:pt x="6350" y="50799"/>
                </a:lnTo>
                <a:close/>
              </a:path>
              <a:path w="6350" h="858520">
                <a:moveTo>
                  <a:pt x="6350" y="806449"/>
                </a:moveTo>
                <a:lnTo>
                  <a:pt x="0" y="806449"/>
                </a:lnTo>
                <a:lnTo>
                  <a:pt x="0" y="812799"/>
                </a:lnTo>
                <a:lnTo>
                  <a:pt x="6350" y="812799"/>
                </a:lnTo>
                <a:lnTo>
                  <a:pt x="6350" y="806449"/>
                </a:lnTo>
                <a:close/>
              </a:path>
              <a:path w="6350" h="858520">
                <a:moveTo>
                  <a:pt x="6350" y="812799"/>
                </a:moveTo>
                <a:lnTo>
                  <a:pt x="0" y="812799"/>
                </a:lnTo>
                <a:lnTo>
                  <a:pt x="0" y="819149"/>
                </a:lnTo>
                <a:lnTo>
                  <a:pt x="6350" y="819149"/>
                </a:lnTo>
                <a:lnTo>
                  <a:pt x="6350" y="812799"/>
                </a:lnTo>
                <a:close/>
              </a:path>
              <a:path w="6350" h="858520">
                <a:moveTo>
                  <a:pt x="6350" y="819149"/>
                </a:moveTo>
                <a:lnTo>
                  <a:pt x="0" y="819149"/>
                </a:lnTo>
                <a:lnTo>
                  <a:pt x="0" y="825499"/>
                </a:lnTo>
                <a:lnTo>
                  <a:pt x="6350" y="825499"/>
                </a:lnTo>
                <a:lnTo>
                  <a:pt x="6350" y="819149"/>
                </a:lnTo>
                <a:close/>
              </a:path>
              <a:path w="6350" h="858520">
                <a:moveTo>
                  <a:pt x="6350" y="825499"/>
                </a:moveTo>
                <a:lnTo>
                  <a:pt x="0" y="825499"/>
                </a:lnTo>
                <a:lnTo>
                  <a:pt x="0" y="831849"/>
                </a:lnTo>
                <a:lnTo>
                  <a:pt x="6350" y="831849"/>
                </a:lnTo>
                <a:lnTo>
                  <a:pt x="6350" y="825499"/>
                </a:lnTo>
                <a:close/>
              </a:path>
              <a:path w="6350" h="858520">
                <a:moveTo>
                  <a:pt x="6350" y="831850"/>
                </a:moveTo>
                <a:lnTo>
                  <a:pt x="0" y="831850"/>
                </a:lnTo>
                <a:lnTo>
                  <a:pt x="0" y="838199"/>
                </a:lnTo>
                <a:lnTo>
                  <a:pt x="6350" y="838199"/>
                </a:lnTo>
                <a:lnTo>
                  <a:pt x="6350" y="831850"/>
                </a:lnTo>
                <a:close/>
              </a:path>
              <a:path w="6350" h="858520">
                <a:moveTo>
                  <a:pt x="6350" y="838199"/>
                </a:moveTo>
                <a:lnTo>
                  <a:pt x="0" y="838199"/>
                </a:lnTo>
                <a:lnTo>
                  <a:pt x="0" y="850899"/>
                </a:lnTo>
                <a:lnTo>
                  <a:pt x="6350" y="850899"/>
                </a:lnTo>
                <a:lnTo>
                  <a:pt x="6350" y="838199"/>
                </a:lnTo>
                <a:close/>
              </a:path>
              <a:path w="6350" h="858520">
                <a:moveTo>
                  <a:pt x="6350" y="850899"/>
                </a:moveTo>
                <a:lnTo>
                  <a:pt x="0" y="850899"/>
                </a:lnTo>
                <a:lnTo>
                  <a:pt x="0" y="857249"/>
                </a:lnTo>
                <a:lnTo>
                  <a:pt x="6350" y="857249"/>
                </a:lnTo>
                <a:lnTo>
                  <a:pt x="6350" y="850899"/>
                </a:lnTo>
                <a:close/>
              </a:path>
              <a:path w="6350" h="858520">
                <a:moveTo>
                  <a:pt x="3809" y="857249"/>
                </a:moveTo>
                <a:lnTo>
                  <a:pt x="0" y="857249"/>
                </a:lnTo>
                <a:lnTo>
                  <a:pt x="0" y="858519"/>
                </a:lnTo>
                <a:lnTo>
                  <a:pt x="3809" y="858519"/>
                </a:lnTo>
                <a:lnTo>
                  <a:pt x="3809" y="857249"/>
                </a:lnTo>
                <a:close/>
              </a:path>
            </a:pathLst>
          </a:custGeom>
          <a:solidFill>
            <a:srgbClr val="83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95900" y="3874770"/>
            <a:ext cx="7620" cy="862330"/>
          </a:xfrm>
          <a:custGeom>
            <a:avLst/>
            <a:gdLst/>
            <a:ahLst/>
            <a:cxnLst/>
            <a:rect l="l" t="t" r="r" b="b"/>
            <a:pathLst>
              <a:path w="7620" h="86232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  <a:path w="7620" h="862329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862329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862329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862329">
                <a:moveTo>
                  <a:pt x="7620" y="20320"/>
                </a:moveTo>
                <a:lnTo>
                  <a:pt x="0" y="20320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20"/>
                </a:lnTo>
                <a:close/>
              </a:path>
              <a:path w="7620" h="862329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862329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862329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862329">
                <a:moveTo>
                  <a:pt x="762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19"/>
                </a:lnTo>
                <a:close/>
              </a:path>
              <a:path w="7620" h="862329">
                <a:moveTo>
                  <a:pt x="7620" y="52069"/>
                </a:moveTo>
                <a:lnTo>
                  <a:pt x="0" y="52069"/>
                </a:lnTo>
                <a:lnTo>
                  <a:pt x="0" y="807719"/>
                </a:lnTo>
                <a:lnTo>
                  <a:pt x="7620" y="807719"/>
                </a:lnTo>
                <a:lnTo>
                  <a:pt x="7620" y="52069"/>
                </a:lnTo>
                <a:close/>
              </a:path>
              <a:path w="7620" h="862329">
                <a:moveTo>
                  <a:pt x="7620" y="807719"/>
                </a:moveTo>
                <a:lnTo>
                  <a:pt x="0" y="807719"/>
                </a:lnTo>
                <a:lnTo>
                  <a:pt x="0" y="814069"/>
                </a:lnTo>
                <a:lnTo>
                  <a:pt x="7620" y="814069"/>
                </a:lnTo>
                <a:lnTo>
                  <a:pt x="7620" y="807719"/>
                </a:lnTo>
                <a:close/>
              </a:path>
              <a:path w="7620" h="862329">
                <a:moveTo>
                  <a:pt x="7620" y="814069"/>
                </a:moveTo>
                <a:lnTo>
                  <a:pt x="0" y="814069"/>
                </a:lnTo>
                <a:lnTo>
                  <a:pt x="0" y="820419"/>
                </a:lnTo>
                <a:lnTo>
                  <a:pt x="7620" y="820419"/>
                </a:lnTo>
                <a:lnTo>
                  <a:pt x="7620" y="814069"/>
                </a:lnTo>
                <a:close/>
              </a:path>
              <a:path w="7620" h="862329">
                <a:moveTo>
                  <a:pt x="7620" y="820419"/>
                </a:moveTo>
                <a:lnTo>
                  <a:pt x="0" y="820419"/>
                </a:lnTo>
                <a:lnTo>
                  <a:pt x="0" y="826769"/>
                </a:lnTo>
                <a:lnTo>
                  <a:pt x="7620" y="826769"/>
                </a:lnTo>
                <a:lnTo>
                  <a:pt x="7620" y="820419"/>
                </a:lnTo>
                <a:close/>
              </a:path>
              <a:path w="7620" h="862329">
                <a:moveTo>
                  <a:pt x="7620" y="826769"/>
                </a:moveTo>
                <a:lnTo>
                  <a:pt x="0" y="826769"/>
                </a:lnTo>
                <a:lnTo>
                  <a:pt x="0" y="833119"/>
                </a:lnTo>
                <a:lnTo>
                  <a:pt x="7620" y="833119"/>
                </a:lnTo>
                <a:lnTo>
                  <a:pt x="7620" y="826769"/>
                </a:lnTo>
                <a:close/>
              </a:path>
              <a:path w="7620" h="862329">
                <a:moveTo>
                  <a:pt x="7620" y="833120"/>
                </a:moveTo>
                <a:lnTo>
                  <a:pt x="0" y="833120"/>
                </a:lnTo>
                <a:lnTo>
                  <a:pt x="0" y="839469"/>
                </a:lnTo>
                <a:lnTo>
                  <a:pt x="7620" y="839469"/>
                </a:lnTo>
                <a:lnTo>
                  <a:pt x="7620" y="833120"/>
                </a:lnTo>
                <a:close/>
              </a:path>
              <a:path w="7620" h="862329">
                <a:moveTo>
                  <a:pt x="7620" y="839469"/>
                </a:moveTo>
                <a:lnTo>
                  <a:pt x="0" y="839469"/>
                </a:lnTo>
                <a:lnTo>
                  <a:pt x="0" y="852169"/>
                </a:lnTo>
                <a:lnTo>
                  <a:pt x="7620" y="852169"/>
                </a:lnTo>
                <a:lnTo>
                  <a:pt x="7620" y="839469"/>
                </a:lnTo>
                <a:close/>
              </a:path>
              <a:path w="7620" h="862329">
                <a:moveTo>
                  <a:pt x="7620" y="852169"/>
                </a:moveTo>
                <a:lnTo>
                  <a:pt x="0" y="852169"/>
                </a:lnTo>
                <a:lnTo>
                  <a:pt x="0" y="862329"/>
                </a:lnTo>
                <a:lnTo>
                  <a:pt x="3810" y="862329"/>
                </a:lnTo>
                <a:lnTo>
                  <a:pt x="3810" y="861059"/>
                </a:lnTo>
                <a:lnTo>
                  <a:pt x="6350" y="861059"/>
                </a:lnTo>
                <a:lnTo>
                  <a:pt x="6350" y="859789"/>
                </a:lnTo>
                <a:lnTo>
                  <a:pt x="7620" y="859789"/>
                </a:lnTo>
                <a:lnTo>
                  <a:pt x="7620" y="852169"/>
                </a:lnTo>
                <a:close/>
              </a:path>
            </a:pathLst>
          </a:custGeom>
          <a:solidFill>
            <a:srgbClr val="84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88279" y="3872229"/>
            <a:ext cx="7620" cy="866140"/>
          </a:xfrm>
          <a:custGeom>
            <a:avLst/>
            <a:gdLst/>
            <a:ahLst/>
            <a:cxnLst/>
            <a:rect l="l" t="t" r="r" b="b"/>
            <a:pathLst>
              <a:path w="7620" h="866139">
                <a:moveTo>
                  <a:pt x="2539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  <a:path w="7620" h="86613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86613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86613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86613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86613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866139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866139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866139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866139">
                <a:moveTo>
                  <a:pt x="7620" y="54610"/>
                </a:moveTo>
                <a:lnTo>
                  <a:pt x="0" y="54610"/>
                </a:lnTo>
                <a:lnTo>
                  <a:pt x="0" y="810260"/>
                </a:lnTo>
                <a:lnTo>
                  <a:pt x="7620" y="810260"/>
                </a:lnTo>
                <a:lnTo>
                  <a:pt x="7620" y="54610"/>
                </a:lnTo>
                <a:close/>
              </a:path>
              <a:path w="7620" h="866139">
                <a:moveTo>
                  <a:pt x="7620" y="810260"/>
                </a:moveTo>
                <a:lnTo>
                  <a:pt x="0" y="810260"/>
                </a:lnTo>
                <a:lnTo>
                  <a:pt x="0" y="816610"/>
                </a:lnTo>
                <a:lnTo>
                  <a:pt x="7620" y="816610"/>
                </a:lnTo>
                <a:lnTo>
                  <a:pt x="7620" y="810260"/>
                </a:lnTo>
                <a:close/>
              </a:path>
              <a:path w="7620" h="866139">
                <a:moveTo>
                  <a:pt x="7620" y="816610"/>
                </a:moveTo>
                <a:lnTo>
                  <a:pt x="0" y="816610"/>
                </a:lnTo>
                <a:lnTo>
                  <a:pt x="0" y="822960"/>
                </a:lnTo>
                <a:lnTo>
                  <a:pt x="7620" y="822960"/>
                </a:lnTo>
                <a:lnTo>
                  <a:pt x="7620" y="816610"/>
                </a:lnTo>
                <a:close/>
              </a:path>
              <a:path w="7620" h="866139">
                <a:moveTo>
                  <a:pt x="7620" y="822960"/>
                </a:moveTo>
                <a:lnTo>
                  <a:pt x="0" y="822960"/>
                </a:lnTo>
                <a:lnTo>
                  <a:pt x="0" y="829310"/>
                </a:lnTo>
                <a:lnTo>
                  <a:pt x="7620" y="829310"/>
                </a:lnTo>
                <a:lnTo>
                  <a:pt x="7620" y="822960"/>
                </a:lnTo>
                <a:close/>
              </a:path>
              <a:path w="7620" h="866139">
                <a:moveTo>
                  <a:pt x="7620" y="829310"/>
                </a:moveTo>
                <a:lnTo>
                  <a:pt x="0" y="829310"/>
                </a:lnTo>
                <a:lnTo>
                  <a:pt x="0" y="835660"/>
                </a:lnTo>
                <a:lnTo>
                  <a:pt x="7620" y="835660"/>
                </a:lnTo>
                <a:lnTo>
                  <a:pt x="7620" y="829310"/>
                </a:lnTo>
                <a:close/>
              </a:path>
              <a:path w="7620" h="866139">
                <a:moveTo>
                  <a:pt x="7620" y="835660"/>
                </a:moveTo>
                <a:lnTo>
                  <a:pt x="0" y="835660"/>
                </a:lnTo>
                <a:lnTo>
                  <a:pt x="0" y="842010"/>
                </a:lnTo>
                <a:lnTo>
                  <a:pt x="7620" y="842010"/>
                </a:lnTo>
                <a:lnTo>
                  <a:pt x="7620" y="835660"/>
                </a:lnTo>
                <a:close/>
              </a:path>
              <a:path w="7620" h="866139">
                <a:moveTo>
                  <a:pt x="7620" y="842010"/>
                </a:moveTo>
                <a:lnTo>
                  <a:pt x="0" y="842010"/>
                </a:lnTo>
                <a:lnTo>
                  <a:pt x="0" y="854710"/>
                </a:lnTo>
                <a:lnTo>
                  <a:pt x="7620" y="854710"/>
                </a:lnTo>
                <a:lnTo>
                  <a:pt x="7620" y="842010"/>
                </a:lnTo>
                <a:close/>
              </a:path>
              <a:path w="7620" h="866139">
                <a:moveTo>
                  <a:pt x="7620" y="854710"/>
                </a:moveTo>
                <a:lnTo>
                  <a:pt x="0" y="854710"/>
                </a:lnTo>
                <a:lnTo>
                  <a:pt x="0" y="866140"/>
                </a:lnTo>
                <a:lnTo>
                  <a:pt x="3810" y="866140"/>
                </a:lnTo>
                <a:lnTo>
                  <a:pt x="3810" y="864870"/>
                </a:lnTo>
                <a:lnTo>
                  <a:pt x="7620" y="864870"/>
                </a:lnTo>
                <a:lnTo>
                  <a:pt x="7620" y="854710"/>
                </a:lnTo>
                <a:close/>
              </a:path>
            </a:pathLst>
          </a:custGeom>
          <a:solidFill>
            <a:srgbClr val="854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81929" y="3870959"/>
            <a:ext cx="6350" cy="868680"/>
          </a:xfrm>
          <a:custGeom>
            <a:avLst/>
            <a:gdLst/>
            <a:ahLst/>
            <a:cxnLst/>
            <a:rect l="l" t="t" r="r" b="b"/>
            <a:pathLst>
              <a:path w="6350" h="868679">
                <a:moveTo>
                  <a:pt x="254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  <a:path w="6350" h="868679">
                <a:moveTo>
                  <a:pt x="6350" y="5080"/>
                </a:moveTo>
                <a:lnTo>
                  <a:pt x="0" y="5080"/>
                </a:lnTo>
                <a:lnTo>
                  <a:pt x="0" y="11429"/>
                </a:lnTo>
                <a:lnTo>
                  <a:pt x="6350" y="11429"/>
                </a:lnTo>
                <a:lnTo>
                  <a:pt x="6350" y="5080"/>
                </a:lnTo>
                <a:close/>
              </a:path>
              <a:path w="6350" h="868679">
                <a:moveTo>
                  <a:pt x="635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6350" y="17779"/>
                </a:lnTo>
                <a:lnTo>
                  <a:pt x="6350" y="11430"/>
                </a:lnTo>
                <a:close/>
              </a:path>
              <a:path w="6350" h="868679">
                <a:moveTo>
                  <a:pt x="635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6350" y="24129"/>
                </a:lnTo>
                <a:lnTo>
                  <a:pt x="6350" y="17780"/>
                </a:lnTo>
                <a:close/>
              </a:path>
              <a:path w="6350" h="868679">
                <a:moveTo>
                  <a:pt x="635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6350" y="30479"/>
                </a:lnTo>
                <a:lnTo>
                  <a:pt x="6350" y="24130"/>
                </a:lnTo>
                <a:close/>
              </a:path>
              <a:path w="6350" h="868679">
                <a:moveTo>
                  <a:pt x="635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6350" y="36829"/>
                </a:lnTo>
                <a:lnTo>
                  <a:pt x="6350" y="30480"/>
                </a:lnTo>
                <a:close/>
              </a:path>
              <a:path w="6350" h="868679">
                <a:moveTo>
                  <a:pt x="635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6350" y="43179"/>
                </a:lnTo>
                <a:lnTo>
                  <a:pt x="6350" y="36830"/>
                </a:lnTo>
                <a:close/>
              </a:path>
              <a:path w="6350" h="868679">
                <a:moveTo>
                  <a:pt x="635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6350" y="49529"/>
                </a:lnTo>
                <a:lnTo>
                  <a:pt x="6350" y="43180"/>
                </a:lnTo>
                <a:close/>
              </a:path>
              <a:path w="6350" h="868679">
                <a:moveTo>
                  <a:pt x="635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6350" y="55879"/>
                </a:lnTo>
                <a:lnTo>
                  <a:pt x="6350" y="49530"/>
                </a:lnTo>
                <a:close/>
              </a:path>
              <a:path w="6350" h="868679">
                <a:moveTo>
                  <a:pt x="6350" y="55880"/>
                </a:moveTo>
                <a:lnTo>
                  <a:pt x="0" y="55880"/>
                </a:lnTo>
                <a:lnTo>
                  <a:pt x="0" y="811529"/>
                </a:lnTo>
                <a:lnTo>
                  <a:pt x="6350" y="811529"/>
                </a:lnTo>
                <a:lnTo>
                  <a:pt x="6350" y="55880"/>
                </a:lnTo>
                <a:close/>
              </a:path>
              <a:path w="6350" h="868679">
                <a:moveTo>
                  <a:pt x="6350" y="811530"/>
                </a:moveTo>
                <a:lnTo>
                  <a:pt x="0" y="811530"/>
                </a:lnTo>
                <a:lnTo>
                  <a:pt x="0" y="817879"/>
                </a:lnTo>
                <a:lnTo>
                  <a:pt x="6350" y="817879"/>
                </a:lnTo>
                <a:lnTo>
                  <a:pt x="6350" y="811530"/>
                </a:lnTo>
                <a:close/>
              </a:path>
              <a:path w="6350" h="868679">
                <a:moveTo>
                  <a:pt x="6350" y="817880"/>
                </a:moveTo>
                <a:lnTo>
                  <a:pt x="0" y="817880"/>
                </a:lnTo>
                <a:lnTo>
                  <a:pt x="0" y="824229"/>
                </a:lnTo>
                <a:lnTo>
                  <a:pt x="6350" y="824229"/>
                </a:lnTo>
                <a:lnTo>
                  <a:pt x="6350" y="817880"/>
                </a:lnTo>
                <a:close/>
              </a:path>
              <a:path w="6350" h="868679">
                <a:moveTo>
                  <a:pt x="6350" y="824230"/>
                </a:moveTo>
                <a:lnTo>
                  <a:pt x="0" y="824230"/>
                </a:lnTo>
                <a:lnTo>
                  <a:pt x="0" y="830579"/>
                </a:lnTo>
                <a:lnTo>
                  <a:pt x="6350" y="830579"/>
                </a:lnTo>
                <a:lnTo>
                  <a:pt x="6350" y="824230"/>
                </a:lnTo>
                <a:close/>
              </a:path>
              <a:path w="6350" h="868679">
                <a:moveTo>
                  <a:pt x="6350" y="830580"/>
                </a:moveTo>
                <a:lnTo>
                  <a:pt x="0" y="830580"/>
                </a:lnTo>
                <a:lnTo>
                  <a:pt x="0" y="836929"/>
                </a:lnTo>
                <a:lnTo>
                  <a:pt x="6350" y="836929"/>
                </a:lnTo>
                <a:lnTo>
                  <a:pt x="6350" y="830580"/>
                </a:lnTo>
                <a:close/>
              </a:path>
              <a:path w="6350" h="868679">
                <a:moveTo>
                  <a:pt x="6350" y="836930"/>
                </a:moveTo>
                <a:lnTo>
                  <a:pt x="0" y="836930"/>
                </a:lnTo>
                <a:lnTo>
                  <a:pt x="0" y="843279"/>
                </a:lnTo>
                <a:lnTo>
                  <a:pt x="6350" y="843279"/>
                </a:lnTo>
                <a:lnTo>
                  <a:pt x="6350" y="836930"/>
                </a:lnTo>
                <a:close/>
              </a:path>
              <a:path w="6350" h="868679">
                <a:moveTo>
                  <a:pt x="6350" y="843280"/>
                </a:moveTo>
                <a:lnTo>
                  <a:pt x="0" y="843280"/>
                </a:lnTo>
                <a:lnTo>
                  <a:pt x="0" y="855979"/>
                </a:lnTo>
                <a:lnTo>
                  <a:pt x="6350" y="855979"/>
                </a:lnTo>
                <a:lnTo>
                  <a:pt x="6350" y="843280"/>
                </a:lnTo>
                <a:close/>
              </a:path>
              <a:path w="6350" h="868679">
                <a:moveTo>
                  <a:pt x="6350" y="855980"/>
                </a:moveTo>
                <a:lnTo>
                  <a:pt x="0" y="855980"/>
                </a:lnTo>
                <a:lnTo>
                  <a:pt x="0" y="868679"/>
                </a:lnTo>
                <a:lnTo>
                  <a:pt x="3810" y="868679"/>
                </a:lnTo>
                <a:lnTo>
                  <a:pt x="3810" y="867409"/>
                </a:lnTo>
                <a:lnTo>
                  <a:pt x="6350" y="867409"/>
                </a:lnTo>
                <a:lnTo>
                  <a:pt x="6350" y="855980"/>
                </a:lnTo>
                <a:close/>
              </a:path>
            </a:pathLst>
          </a:custGeom>
          <a:solidFill>
            <a:srgbClr val="864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74309" y="3869690"/>
            <a:ext cx="7620" cy="871219"/>
          </a:xfrm>
          <a:custGeom>
            <a:avLst/>
            <a:gdLst/>
            <a:ahLst/>
            <a:cxnLst/>
            <a:rect l="l" t="t" r="r" b="b"/>
            <a:pathLst>
              <a:path w="7620" h="871220">
                <a:moveTo>
                  <a:pt x="5080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  <a:path w="7620" h="87122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87122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87122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871220">
                <a:moveTo>
                  <a:pt x="7619" y="25400"/>
                </a:moveTo>
                <a:lnTo>
                  <a:pt x="0" y="25400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400"/>
                </a:lnTo>
                <a:close/>
              </a:path>
              <a:path w="7620" h="87122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87122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87122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87122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871220">
                <a:moveTo>
                  <a:pt x="7619" y="57149"/>
                </a:moveTo>
                <a:lnTo>
                  <a:pt x="0" y="57149"/>
                </a:lnTo>
                <a:lnTo>
                  <a:pt x="0" y="812799"/>
                </a:lnTo>
                <a:lnTo>
                  <a:pt x="7619" y="812799"/>
                </a:lnTo>
                <a:lnTo>
                  <a:pt x="7619" y="57149"/>
                </a:lnTo>
                <a:close/>
              </a:path>
              <a:path w="7620" h="871220">
                <a:moveTo>
                  <a:pt x="7619" y="812799"/>
                </a:moveTo>
                <a:lnTo>
                  <a:pt x="0" y="812799"/>
                </a:lnTo>
                <a:lnTo>
                  <a:pt x="0" y="819149"/>
                </a:lnTo>
                <a:lnTo>
                  <a:pt x="7619" y="819149"/>
                </a:lnTo>
                <a:lnTo>
                  <a:pt x="7619" y="812799"/>
                </a:lnTo>
                <a:close/>
              </a:path>
              <a:path w="7620" h="871220">
                <a:moveTo>
                  <a:pt x="7619" y="819149"/>
                </a:moveTo>
                <a:lnTo>
                  <a:pt x="0" y="819149"/>
                </a:lnTo>
                <a:lnTo>
                  <a:pt x="0" y="825499"/>
                </a:lnTo>
                <a:lnTo>
                  <a:pt x="7619" y="825499"/>
                </a:lnTo>
                <a:lnTo>
                  <a:pt x="7619" y="819149"/>
                </a:lnTo>
                <a:close/>
              </a:path>
              <a:path w="7620" h="871220">
                <a:moveTo>
                  <a:pt x="7619" y="825499"/>
                </a:moveTo>
                <a:lnTo>
                  <a:pt x="0" y="825499"/>
                </a:lnTo>
                <a:lnTo>
                  <a:pt x="0" y="831849"/>
                </a:lnTo>
                <a:lnTo>
                  <a:pt x="7619" y="831849"/>
                </a:lnTo>
                <a:lnTo>
                  <a:pt x="7619" y="825499"/>
                </a:lnTo>
                <a:close/>
              </a:path>
              <a:path w="7620" h="871220">
                <a:moveTo>
                  <a:pt x="7619" y="831849"/>
                </a:moveTo>
                <a:lnTo>
                  <a:pt x="0" y="831849"/>
                </a:lnTo>
                <a:lnTo>
                  <a:pt x="0" y="838199"/>
                </a:lnTo>
                <a:lnTo>
                  <a:pt x="7619" y="838199"/>
                </a:lnTo>
                <a:lnTo>
                  <a:pt x="7619" y="831849"/>
                </a:lnTo>
                <a:close/>
              </a:path>
              <a:path w="7620" h="871220">
                <a:moveTo>
                  <a:pt x="7619" y="838200"/>
                </a:moveTo>
                <a:lnTo>
                  <a:pt x="0" y="838200"/>
                </a:lnTo>
                <a:lnTo>
                  <a:pt x="0" y="844549"/>
                </a:lnTo>
                <a:lnTo>
                  <a:pt x="7619" y="844549"/>
                </a:lnTo>
                <a:lnTo>
                  <a:pt x="7619" y="838200"/>
                </a:lnTo>
                <a:close/>
              </a:path>
              <a:path w="7620" h="871220">
                <a:moveTo>
                  <a:pt x="7619" y="844549"/>
                </a:moveTo>
                <a:lnTo>
                  <a:pt x="0" y="844549"/>
                </a:lnTo>
                <a:lnTo>
                  <a:pt x="0" y="857249"/>
                </a:lnTo>
                <a:lnTo>
                  <a:pt x="7619" y="857249"/>
                </a:lnTo>
                <a:lnTo>
                  <a:pt x="7619" y="844549"/>
                </a:lnTo>
                <a:close/>
              </a:path>
              <a:path w="7620" h="871220">
                <a:moveTo>
                  <a:pt x="7619" y="857249"/>
                </a:moveTo>
                <a:lnTo>
                  <a:pt x="0" y="857249"/>
                </a:lnTo>
                <a:lnTo>
                  <a:pt x="0" y="869949"/>
                </a:lnTo>
                <a:lnTo>
                  <a:pt x="7619" y="869949"/>
                </a:lnTo>
                <a:lnTo>
                  <a:pt x="7619" y="857249"/>
                </a:lnTo>
                <a:close/>
              </a:path>
              <a:path w="7620" h="871220">
                <a:moveTo>
                  <a:pt x="6350" y="869949"/>
                </a:moveTo>
                <a:lnTo>
                  <a:pt x="0" y="869949"/>
                </a:lnTo>
                <a:lnTo>
                  <a:pt x="0" y="871219"/>
                </a:lnTo>
                <a:lnTo>
                  <a:pt x="6350" y="871219"/>
                </a:lnTo>
                <a:lnTo>
                  <a:pt x="6350" y="869949"/>
                </a:lnTo>
                <a:close/>
              </a:path>
            </a:pathLst>
          </a:custGeom>
          <a:solidFill>
            <a:srgbClr val="875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67959" y="3868420"/>
            <a:ext cx="6350" cy="875030"/>
          </a:xfrm>
          <a:custGeom>
            <a:avLst/>
            <a:gdLst/>
            <a:ahLst/>
            <a:cxnLst/>
            <a:rect l="l" t="t" r="r" b="b"/>
            <a:pathLst>
              <a:path w="6350" h="875029">
                <a:moveTo>
                  <a:pt x="5079" y="0"/>
                </a:moveTo>
                <a:lnTo>
                  <a:pt x="0" y="0"/>
                </a:lnTo>
                <a:lnTo>
                  <a:pt x="0" y="7619"/>
                </a:lnTo>
                <a:lnTo>
                  <a:pt x="6350" y="7619"/>
                </a:lnTo>
                <a:lnTo>
                  <a:pt x="635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  <a:path w="6350" h="875029">
                <a:moveTo>
                  <a:pt x="6350" y="7619"/>
                </a:moveTo>
                <a:lnTo>
                  <a:pt x="0" y="7619"/>
                </a:lnTo>
                <a:lnTo>
                  <a:pt x="0" y="13969"/>
                </a:lnTo>
                <a:lnTo>
                  <a:pt x="6350" y="13969"/>
                </a:lnTo>
                <a:lnTo>
                  <a:pt x="6350" y="7619"/>
                </a:lnTo>
                <a:close/>
              </a:path>
              <a:path w="6350" h="875029">
                <a:moveTo>
                  <a:pt x="635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6350" y="20319"/>
                </a:lnTo>
                <a:lnTo>
                  <a:pt x="6350" y="13969"/>
                </a:lnTo>
                <a:close/>
              </a:path>
              <a:path w="6350" h="875029">
                <a:moveTo>
                  <a:pt x="635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6350" y="26669"/>
                </a:lnTo>
                <a:lnTo>
                  <a:pt x="6350" y="20319"/>
                </a:lnTo>
                <a:close/>
              </a:path>
              <a:path w="6350" h="875029">
                <a:moveTo>
                  <a:pt x="6350" y="26670"/>
                </a:moveTo>
                <a:lnTo>
                  <a:pt x="0" y="26670"/>
                </a:lnTo>
                <a:lnTo>
                  <a:pt x="0" y="33019"/>
                </a:lnTo>
                <a:lnTo>
                  <a:pt x="6350" y="33019"/>
                </a:lnTo>
                <a:lnTo>
                  <a:pt x="6350" y="26670"/>
                </a:lnTo>
                <a:close/>
              </a:path>
              <a:path w="6350" h="875029">
                <a:moveTo>
                  <a:pt x="635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6350" y="39369"/>
                </a:lnTo>
                <a:lnTo>
                  <a:pt x="6350" y="33019"/>
                </a:lnTo>
                <a:close/>
              </a:path>
              <a:path w="6350" h="875029">
                <a:moveTo>
                  <a:pt x="635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6350" y="45719"/>
                </a:lnTo>
                <a:lnTo>
                  <a:pt x="6350" y="39369"/>
                </a:lnTo>
                <a:close/>
              </a:path>
              <a:path w="6350" h="875029">
                <a:moveTo>
                  <a:pt x="635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6350" y="52069"/>
                </a:lnTo>
                <a:lnTo>
                  <a:pt x="6350" y="45719"/>
                </a:lnTo>
                <a:close/>
              </a:path>
              <a:path w="6350" h="875029">
                <a:moveTo>
                  <a:pt x="635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6350" y="58419"/>
                </a:lnTo>
                <a:lnTo>
                  <a:pt x="6350" y="52069"/>
                </a:lnTo>
                <a:close/>
              </a:path>
              <a:path w="6350" h="875029">
                <a:moveTo>
                  <a:pt x="6350" y="58419"/>
                </a:moveTo>
                <a:lnTo>
                  <a:pt x="0" y="58419"/>
                </a:lnTo>
                <a:lnTo>
                  <a:pt x="0" y="814069"/>
                </a:lnTo>
                <a:lnTo>
                  <a:pt x="6350" y="814069"/>
                </a:lnTo>
                <a:lnTo>
                  <a:pt x="6350" y="58419"/>
                </a:lnTo>
                <a:close/>
              </a:path>
              <a:path w="6350" h="875029">
                <a:moveTo>
                  <a:pt x="6350" y="814069"/>
                </a:moveTo>
                <a:lnTo>
                  <a:pt x="0" y="814069"/>
                </a:lnTo>
                <a:lnTo>
                  <a:pt x="0" y="820419"/>
                </a:lnTo>
                <a:lnTo>
                  <a:pt x="6350" y="820419"/>
                </a:lnTo>
                <a:lnTo>
                  <a:pt x="6350" y="814069"/>
                </a:lnTo>
                <a:close/>
              </a:path>
              <a:path w="6350" h="875029">
                <a:moveTo>
                  <a:pt x="6350" y="820419"/>
                </a:moveTo>
                <a:lnTo>
                  <a:pt x="0" y="820419"/>
                </a:lnTo>
                <a:lnTo>
                  <a:pt x="0" y="826769"/>
                </a:lnTo>
                <a:lnTo>
                  <a:pt x="6350" y="826769"/>
                </a:lnTo>
                <a:lnTo>
                  <a:pt x="6350" y="820419"/>
                </a:lnTo>
                <a:close/>
              </a:path>
              <a:path w="6350" h="875029">
                <a:moveTo>
                  <a:pt x="6350" y="826769"/>
                </a:moveTo>
                <a:lnTo>
                  <a:pt x="0" y="826769"/>
                </a:lnTo>
                <a:lnTo>
                  <a:pt x="0" y="833119"/>
                </a:lnTo>
                <a:lnTo>
                  <a:pt x="6350" y="833119"/>
                </a:lnTo>
                <a:lnTo>
                  <a:pt x="6350" y="826769"/>
                </a:lnTo>
                <a:close/>
              </a:path>
              <a:path w="6350" h="875029">
                <a:moveTo>
                  <a:pt x="6350" y="833119"/>
                </a:moveTo>
                <a:lnTo>
                  <a:pt x="0" y="833119"/>
                </a:lnTo>
                <a:lnTo>
                  <a:pt x="0" y="839469"/>
                </a:lnTo>
                <a:lnTo>
                  <a:pt x="6350" y="839469"/>
                </a:lnTo>
                <a:lnTo>
                  <a:pt x="6350" y="833119"/>
                </a:lnTo>
                <a:close/>
              </a:path>
              <a:path w="6350" h="875029">
                <a:moveTo>
                  <a:pt x="6350" y="839470"/>
                </a:moveTo>
                <a:lnTo>
                  <a:pt x="0" y="839470"/>
                </a:lnTo>
                <a:lnTo>
                  <a:pt x="0" y="845819"/>
                </a:lnTo>
                <a:lnTo>
                  <a:pt x="6350" y="845819"/>
                </a:lnTo>
                <a:lnTo>
                  <a:pt x="6350" y="839470"/>
                </a:lnTo>
                <a:close/>
              </a:path>
              <a:path w="6350" h="875029">
                <a:moveTo>
                  <a:pt x="6350" y="845819"/>
                </a:moveTo>
                <a:lnTo>
                  <a:pt x="0" y="845819"/>
                </a:lnTo>
                <a:lnTo>
                  <a:pt x="0" y="858519"/>
                </a:lnTo>
                <a:lnTo>
                  <a:pt x="6350" y="858519"/>
                </a:lnTo>
                <a:lnTo>
                  <a:pt x="6350" y="845819"/>
                </a:lnTo>
                <a:close/>
              </a:path>
              <a:path w="6350" h="875029">
                <a:moveTo>
                  <a:pt x="6350" y="858519"/>
                </a:moveTo>
                <a:lnTo>
                  <a:pt x="0" y="858519"/>
                </a:lnTo>
                <a:lnTo>
                  <a:pt x="0" y="871219"/>
                </a:lnTo>
                <a:lnTo>
                  <a:pt x="6350" y="871219"/>
                </a:lnTo>
                <a:lnTo>
                  <a:pt x="6350" y="858519"/>
                </a:lnTo>
                <a:close/>
              </a:path>
              <a:path w="6350" h="875029">
                <a:moveTo>
                  <a:pt x="6350" y="871219"/>
                </a:moveTo>
                <a:lnTo>
                  <a:pt x="0" y="871219"/>
                </a:lnTo>
                <a:lnTo>
                  <a:pt x="0" y="875029"/>
                </a:lnTo>
                <a:lnTo>
                  <a:pt x="1269" y="875029"/>
                </a:lnTo>
                <a:lnTo>
                  <a:pt x="1269" y="873759"/>
                </a:lnTo>
                <a:lnTo>
                  <a:pt x="6350" y="873759"/>
                </a:lnTo>
                <a:lnTo>
                  <a:pt x="6350" y="871219"/>
                </a:lnTo>
                <a:close/>
              </a:path>
            </a:pathLst>
          </a:custGeom>
          <a:solidFill>
            <a:srgbClr val="885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60340" y="3865879"/>
            <a:ext cx="7620" cy="878840"/>
          </a:xfrm>
          <a:custGeom>
            <a:avLst/>
            <a:gdLst/>
            <a:ahLst/>
            <a:cxnLst/>
            <a:rect l="l" t="t" r="r" b="b"/>
            <a:pathLst>
              <a:path w="7620" h="878839">
                <a:moveTo>
                  <a:pt x="1270" y="0"/>
                </a:moveTo>
                <a:lnTo>
                  <a:pt x="0" y="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  <a:path w="7620" h="87883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87883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87883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87883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878839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878839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878839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878839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878839">
                <a:moveTo>
                  <a:pt x="7620" y="60960"/>
                </a:moveTo>
                <a:lnTo>
                  <a:pt x="0" y="60960"/>
                </a:lnTo>
                <a:lnTo>
                  <a:pt x="0" y="816610"/>
                </a:lnTo>
                <a:lnTo>
                  <a:pt x="7620" y="816610"/>
                </a:lnTo>
                <a:lnTo>
                  <a:pt x="7620" y="60960"/>
                </a:lnTo>
                <a:close/>
              </a:path>
              <a:path w="7620" h="878839">
                <a:moveTo>
                  <a:pt x="7620" y="816610"/>
                </a:moveTo>
                <a:lnTo>
                  <a:pt x="0" y="816610"/>
                </a:lnTo>
                <a:lnTo>
                  <a:pt x="0" y="822960"/>
                </a:lnTo>
                <a:lnTo>
                  <a:pt x="7620" y="822960"/>
                </a:lnTo>
                <a:lnTo>
                  <a:pt x="7620" y="816610"/>
                </a:lnTo>
                <a:close/>
              </a:path>
              <a:path w="7620" h="878839">
                <a:moveTo>
                  <a:pt x="7620" y="822960"/>
                </a:moveTo>
                <a:lnTo>
                  <a:pt x="0" y="822960"/>
                </a:lnTo>
                <a:lnTo>
                  <a:pt x="0" y="829310"/>
                </a:lnTo>
                <a:lnTo>
                  <a:pt x="7620" y="829310"/>
                </a:lnTo>
                <a:lnTo>
                  <a:pt x="7620" y="822960"/>
                </a:lnTo>
                <a:close/>
              </a:path>
              <a:path w="7620" h="878839">
                <a:moveTo>
                  <a:pt x="7620" y="829310"/>
                </a:moveTo>
                <a:lnTo>
                  <a:pt x="0" y="829310"/>
                </a:lnTo>
                <a:lnTo>
                  <a:pt x="0" y="835660"/>
                </a:lnTo>
                <a:lnTo>
                  <a:pt x="7620" y="835660"/>
                </a:lnTo>
                <a:lnTo>
                  <a:pt x="7620" y="829310"/>
                </a:lnTo>
                <a:close/>
              </a:path>
              <a:path w="7620" h="878839">
                <a:moveTo>
                  <a:pt x="7620" y="835660"/>
                </a:moveTo>
                <a:lnTo>
                  <a:pt x="0" y="835660"/>
                </a:lnTo>
                <a:lnTo>
                  <a:pt x="0" y="842010"/>
                </a:lnTo>
                <a:lnTo>
                  <a:pt x="7620" y="842010"/>
                </a:lnTo>
                <a:lnTo>
                  <a:pt x="7620" y="835660"/>
                </a:lnTo>
                <a:close/>
              </a:path>
              <a:path w="7620" h="878839">
                <a:moveTo>
                  <a:pt x="7620" y="842010"/>
                </a:moveTo>
                <a:lnTo>
                  <a:pt x="0" y="842010"/>
                </a:lnTo>
                <a:lnTo>
                  <a:pt x="0" y="848360"/>
                </a:lnTo>
                <a:lnTo>
                  <a:pt x="7620" y="848360"/>
                </a:lnTo>
                <a:lnTo>
                  <a:pt x="7620" y="842010"/>
                </a:lnTo>
                <a:close/>
              </a:path>
              <a:path w="7620" h="878839">
                <a:moveTo>
                  <a:pt x="7620" y="848360"/>
                </a:moveTo>
                <a:lnTo>
                  <a:pt x="0" y="848360"/>
                </a:lnTo>
                <a:lnTo>
                  <a:pt x="0" y="861060"/>
                </a:lnTo>
                <a:lnTo>
                  <a:pt x="7620" y="861060"/>
                </a:lnTo>
                <a:lnTo>
                  <a:pt x="7620" y="848360"/>
                </a:lnTo>
                <a:close/>
              </a:path>
              <a:path w="7620" h="878839">
                <a:moveTo>
                  <a:pt x="7620" y="861060"/>
                </a:moveTo>
                <a:lnTo>
                  <a:pt x="0" y="861060"/>
                </a:lnTo>
                <a:lnTo>
                  <a:pt x="0" y="873760"/>
                </a:lnTo>
                <a:lnTo>
                  <a:pt x="7620" y="873760"/>
                </a:lnTo>
                <a:lnTo>
                  <a:pt x="7620" y="861060"/>
                </a:lnTo>
                <a:close/>
              </a:path>
              <a:path w="7620" h="878839">
                <a:moveTo>
                  <a:pt x="7620" y="873760"/>
                </a:moveTo>
                <a:lnTo>
                  <a:pt x="0" y="873760"/>
                </a:lnTo>
                <a:lnTo>
                  <a:pt x="0" y="878840"/>
                </a:lnTo>
                <a:lnTo>
                  <a:pt x="2539" y="878840"/>
                </a:lnTo>
                <a:lnTo>
                  <a:pt x="2539" y="877570"/>
                </a:lnTo>
                <a:lnTo>
                  <a:pt x="7620" y="877570"/>
                </a:lnTo>
                <a:lnTo>
                  <a:pt x="7620" y="873760"/>
                </a:lnTo>
                <a:close/>
              </a:path>
            </a:pathLst>
          </a:custGeom>
          <a:solidFill>
            <a:srgbClr val="895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52720" y="3864609"/>
            <a:ext cx="7620" cy="882650"/>
          </a:xfrm>
          <a:custGeom>
            <a:avLst/>
            <a:gdLst/>
            <a:ahLst/>
            <a:cxnLst/>
            <a:rect l="l" t="t" r="r" b="b"/>
            <a:pathLst>
              <a:path w="7620" h="882650">
                <a:moveTo>
                  <a:pt x="1269" y="0"/>
                </a:moveTo>
                <a:lnTo>
                  <a:pt x="0" y="0"/>
                </a:lnTo>
                <a:lnTo>
                  <a:pt x="0" y="11429"/>
                </a:lnTo>
                <a:lnTo>
                  <a:pt x="7619" y="11429"/>
                </a:lnTo>
                <a:lnTo>
                  <a:pt x="7619" y="1269"/>
                </a:lnTo>
                <a:lnTo>
                  <a:pt x="1269" y="1269"/>
                </a:lnTo>
                <a:lnTo>
                  <a:pt x="1269" y="0"/>
                </a:lnTo>
                <a:close/>
              </a:path>
              <a:path w="7620" h="882650">
                <a:moveTo>
                  <a:pt x="7619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11430"/>
                </a:lnTo>
                <a:close/>
              </a:path>
              <a:path w="7620" h="882650">
                <a:moveTo>
                  <a:pt x="7619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19" y="24129"/>
                </a:lnTo>
                <a:lnTo>
                  <a:pt x="7619" y="17780"/>
                </a:lnTo>
                <a:close/>
              </a:path>
              <a:path w="7620" h="882650">
                <a:moveTo>
                  <a:pt x="7619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19" y="30479"/>
                </a:lnTo>
                <a:lnTo>
                  <a:pt x="7619" y="24130"/>
                </a:lnTo>
                <a:close/>
              </a:path>
              <a:path w="7620" h="882650">
                <a:moveTo>
                  <a:pt x="7619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19" y="36829"/>
                </a:lnTo>
                <a:lnTo>
                  <a:pt x="7619" y="30480"/>
                </a:lnTo>
                <a:close/>
              </a:path>
              <a:path w="7620" h="882650">
                <a:moveTo>
                  <a:pt x="7619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19" y="43179"/>
                </a:lnTo>
                <a:lnTo>
                  <a:pt x="7619" y="36830"/>
                </a:lnTo>
                <a:close/>
              </a:path>
              <a:path w="7620" h="882650">
                <a:moveTo>
                  <a:pt x="7619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19" y="49529"/>
                </a:lnTo>
                <a:lnTo>
                  <a:pt x="7619" y="43180"/>
                </a:lnTo>
                <a:close/>
              </a:path>
              <a:path w="7620" h="882650">
                <a:moveTo>
                  <a:pt x="7619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19" y="55879"/>
                </a:lnTo>
                <a:lnTo>
                  <a:pt x="7619" y="49530"/>
                </a:lnTo>
                <a:close/>
              </a:path>
              <a:path w="7620" h="882650">
                <a:moveTo>
                  <a:pt x="7619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19" y="62229"/>
                </a:lnTo>
                <a:lnTo>
                  <a:pt x="7619" y="55880"/>
                </a:lnTo>
                <a:close/>
              </a:path>
              <a:path w="7620" h="882650">
                <a:moveTo>
                  <a:pt x="7619" y="62230"/>
                </a:moveTo>
                <a:lnTo>
                  <a:pt x="0" y="62230"/>
                </a:lnTo>
                <a:lnTo>
                  <a:pt x="0" y="817879"/>
                </a:lnTo>
                <a:lnTo>
                  <a:pt x="7619" y="817879"/>
                </a:lnTo>
                <a:lnTo>
                  <a:pt x="7619" y="62230"/>
                </a:lnTo>
                <a:close/>
              </a:path>
              <a:path w="7620" h="882650">
                <a:moveTo>
                  <a:pt x="7619" y="817880"/>
                </a:moveTo>
                <a:lnTo>
                  <a:pt x="0" y="817880"/>
                </a:lnTo>
                <a:lnTo>
                  <a:pt x="0" y="824229"/>
                </a:lnTo>
                <a:lnTo>
                  <a:pt x="7619" y="824229"/>
                </a:lnTo>
                <a:lnTo>
                  <a:pt x="7619" y="817880"/>
                </a:lnTo>
                <a:close/>
              </a:path>
              <a:path w="7620" h="882650">
                <a:moveTo>
                  <a:pt x="7619" y="824230"/>
                </a:moveTo>
                <a:lnTo>
                  <a:pt x="0" y="824230"/>
                </a:lnTo>
                <a:lnTo>
                  <a:pt x="0" y="830579"/>
                </a:lnTo>
                <a:lnTo>
                  <a:pt x="7619" y="830579"/>
                </a:lnTo>
                <a:lnTo>
                  <a:pt x="7619" y="824230"/>
                </a:lnTo>
                <a:close/>
              </a:path>
              <a:path w="7620" h="882650">
                <a:moveTo>
                  <a:pt x="7619" y="830580"/>
                </a:moveTo>
                <a:lnTo>
                  <a:pt x="0" y="830580"/>
                </a:lnTo>
                <a:lnTo>
                  <a:pt x="0" y="836929"/>
                </a:lnTo>
                <a:lnTo>
                  <a:pt x="7619" y="836929"/>
                </a:lnTo>
                <a:lnTo>
                  <a:pt x="7619" y="830580"/>
                </a:lnTo>
                <a:close/>
              </a:path>
              <a:path w="7620" h="882650">
                <a:moveTo>
                  <a:pt x="7619" y="836930"/>
                </a:moveTo>
                <a:lnTo>
                  <a:pt x="0" y="836930"/>
                </a:lnTo>
                <a:lnTo>
                  <a:pt x="0" y="843279"/>
                </a:lnTo>
                <a:lnTo>
                  <a:pt x="7619" y="843279"/>
                </a:lnTo>
                <a:lnTo>
                  <a:pt x="7619" y="836930"/>
                </a:lnTo>
                <a:close/>
              </a:path>
              <a:path w="7620" h="882650">
                <a:moveTo>
                  <a:pt x="7619" y="843280"/>
                </a:moveTo>
                <a:lnTo>
                  <a:pt x="0" y="843280"/>
                </a:lnTo>
                <a:lnTo>
                  <a:pt x="0" y="849629"/>
                </a:lnTo>
                <a:lnTo>
                  <a:pt x="7619" y="849629"/>
                </a:lnTo>
                <a:lnTo>
                  <a:pt x="7619" y="843280"/>
                </a:lnTo>
                <a:close/>
              </a:path>
              <a:path w="7620" h="882650">
                <a:moveTo>
                  <a:pt x="7619" y="849630"/>
                </a:moveTo>
                <a:lnTo>
                  <a:pt x="0" y="849630"/>
                </a:lnTo>
                <a:lnTo>
                  <a:pt x="0" y="862329"/>
                </a:lnTo>
                <a:lnTo>
                  <a:pt x="7619" y="862329"/>
                </a:lnTo>
                <a:lnTo>
                  <a:pt x="7619" y="849630"/>
                </a:lnTo>
                <a:close/>
              </a:path>
              <a:path w="7620" h="882650">
                <a:moveTo>
                  <a:pt x="7619" y="862330"/>
                </a:moveTo>
                <a:lnTo>
                  <a:pt x="0" y="862330"/>
                </a:lnTo>
                <a:lnTo>
                  <a:pt x="0" y="875029"/>
                </a:lnTo>
                <a:lnTo>
                  <a:pt x="7619" y="875029"/>
                </a:lnTo>
                <a:lnTo>
                  <a:pt x="7619" y="862330"/>
                </a:lnTo>
                <a:close/>
              </a:path>
              <a:path w="7620" h="882650">
                <a:moveTo>
                  <a:pt x="7619" y="875030"/>
                </a:moveTo>
                <a:lnTo>
                  <a:pt x="0" y="875030"/>
                </a:lnTo>
                <a:lnTo>
                  <a:pt x="0" y="881379"/>
                </a:lnTo>
                <a:lnTo>
                  <a:pt x="5079" y="881379"/>
                </a:lnTo>
                <a:lnTo>
                  <a:pt x="5079" y="880109"/>
                </a:lnTo>
                <a:lnTo>
                  <a:pt x="7619" y="880109"/>
                </a:lnTo>
                <a:lnTo>
                  <a:pt x="7619" y="875030"/>
                </a:lnTo>
                <a:close/>
              </a:path>
              <a:path w="7620" h="882650">
                <a:moveTo>
                  <a:pt x="1269" y="881380"/>
                </a:moveTo>
                <a:lnTo>
                  <a:pt x="0" y="881380"/>
                </a:lnTo>
                <a:lnTo>
                  <a:pt x="0" y="882650"/>
                </a:lnTo>
                <a:lnTo>
                  <a:pt x="1269" y="882650"/>
                </a:lnTo>
                <a:lnTo>
                  <a:pt x="1269" y="881380"/>
                </a:lnTo>
                <a:close/>
              </a:path>
            </a:pathLst>
          </a:custGeom>
          <a:solidFill>
            <a:srgbClr val="8A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46370" y="3863340"/>
            <a:ext cx="6350" cy="883919"/>
          </a:xfrm>
          <a:custGeom>
            <a:avLst/>
            <a:gdLst/>
            <a:ahLst/>
            <a:cxnLst/>
            <a:rect l="l" t="t" r="r" b="b"/>
            <a:pathLst>
              <a:path w="6350" h="883920">
                <a:moveTo>
                  <a:pt x="2539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6350" h="883920">
                <a:moveTo>
                  <a:pt x="635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6350" y="19049"/>
                </a:lnTo>
                <a:lnTo>
                  <a:pt x="6350" y="12699"/>
                </a:lnTo>
                <a:close/>
              </a:path>
              <a:path w="6350" h="883920">
                <a:moveTo>
                  <a:pt x="635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6350" y="25399"/>
                </a:lnTo>
                <a:lnTo>
                  <a:pt x="6350" y="19049"/>
                </a:lnTo>
                <a:close/>
              </a:path>
              <a:path w="6350" h="883920">
                <a:moveTo>
                  <a:pt x="635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6350" y="31749"/>
                </a:lnTo>
                <a:lnTo>
                  <a:pt x="6350" y="25399"/>
                </a:lnTo>
                <a:close/>
              </a:path>
              <a:path w="6350" h="883920">
                <a:moveTo>
                  <a:pt x="6350" y="31750"/>
                </a:moveTo>
                <a:lnTo>
                  <a:pt x="0" y="31750"/>
                </a:lnTo>
                <a:lnTo>
                  <a:pt x="0" y="38099"/>
                </a:lnTo>
                <a:lnTo>
                  <a:pt x="6350" y="38099"/>
                </a:lnTo>
                <a:lnTo>
                  <a:pt x="6350" y="31750"/>
                </a:lnTo>
                <a:close/>
              </a:path>
              <a:path w="6350" h="883920">
                <a:moveTo>
                  <a:pt x="635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6350" y="44449"/>
                </a:lnTo>
                <a:lnTo>
                  <a:pt x="6350" y="38099"/>
                </a:lnTo>
                <a:close/>
              </a:path>
              <a:path w="6350" h="883920">
                <a:moveTo>
                  <a:pt x="635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6350" y="50799"/>
                </a:lnTo>
                <a:lnTo>
                  <a:pt x="6350" y="44449"/>
                </a:lnTo>
                <a:close/>
              </a:path>
              <a:path w="6350" h="883920">
                <a:moveTo>
                  <a:pt x="635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6350" y="57149"/>
                </a:lnTo>
                <a:lnTo>
                  <a:pt x="6350" y="50799"/>
                </a:lnTo>
                <a:close/>
              </a:path>
              <a:path w="6350" h="883920">
                <a:moveTo>
                  <a:pt x="635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6350" y="63499"/>
                </a:lnTo>
                <a:lnTo>
                  <a:pt x="6350" y="57149"/>
                </a:lnTo>
                <a:close/>
              </a:path>
              <a:path w="6350" h="883920">
                <a:moveTo>
                  <a:pt x="6350" y="63499"/>
                </a:moveTo>
                <a:lnTo>
                  <a:pt x="0" y="63499"/>
                </a:lnTo>
                <a:lnTo>
                  <a:pt x="0" y="819149"/>
                </a:lnTo>
                <a:lnTo>
                  <a:pt x="6350" y="819149"/>
                </a:lnTo>
                <a:lnTo>
                  <a:pt x="6350" y="63499"/>
                </a:lnTo>
                <a:close/>
              </a:path>
              <a:path w="6350" h="883920">
                <a:moveTo>
                  <a:pt x="6350" y="819149"/>
                </a:moveTo>
                <a:lnTo>
                  <a:pt x="0" y="819149"/>
                </a:lnTo>
                <a:lnTo>
                  <a:pt x="0" y="825499"/>
                </a:lnTo>
                <a:lnTo>
                  <a:pt x="6350" y="825499"/>
                </a:lnTo>
                <a:lnTo>
                  <a:pt x="6350" y="819149"/>
                </a:lnTo>
                <a:close/>
              </a:path>
              <a:path w="6350" h="883920">
                <a:moveTo>
                  <a:pt x="6350" y="825499"/>
                </a:moveTo>
                <a:lnTo>
                  <a:pt x="0" y="825499"/>
                </a:lnTo>
                <a:lnTo>
                  <a:pt x="0" y="831849"/>
                </a:lnTo>
                <a:lnTo>
                  <a:pt x="6350" y="831849"/>
                </a:lnTo>
                <a:lnTo>
                  <a:pt x="6350" y="825499"/>
                </a:lnTo>
                <a:close/>
              </a:path>
              <a:path w="6350" h="883920">
                <a:moveTo>
                  <a:pt x="6350" y="831849"/>
                </a:moveTo>
                <a:lnTo>
                  <a:pt x="0" y="831849"/>
                </a:lnTo>
                <a:lnTo>
                  <a:pt x="0" y="838199"/>
                </a:lnTo>
                <a:lnTo>
                  <a:pt x="6350" y="838199"/>
                </a:lnTo>
                <a:lnTo>
                  <a:pt x="6350" y="831849"/>
                </a:lnTo>
                <a:close/>
              </a:path>
              <a:path w="6350" h="883920">
                <a:moveTo>
                  <a:pt x="6350" y="838199"/>
                </a:moveTo>
                <a:lnTo>
                  <a:pt x="0" y="838199"/>
                </a:lnTo>
                <a:lnTo>
                  <a:pt x="0" y="844549"/>
                </a:lnTo>
                <a:lnTo>
                  <a:pt x="6350" y="844549"/>
                </a:lnTo>
                <a:lnTo>
                  <a:pt x="6350" y="838199"/>
                </a:lnTo>
                <a:close/>
              </a:path>
              <a:path w="6350" h="883920">
                <a:moveTo>
                  <a:pt x="6350" y="844550"/>
                </a:moveTo>
                <a:lnTo>
                  <a:pt x="0" y="844550"/>
                </a:lnTo>
                <a:lnTo>
                  <a:pt x="0" y="850899"/>
                </a:lnTo>
                <a:lnTo>
                  <a:pt x="6350" y="850899"/>
                </a:lnTo>
                <a:lnTo>
                  <a:pt x="6350" y="844550"/>
                </a:lnTo>
                <a:close/>
              </a:path>
              <a:path w="6350" h="883920">
                <a:moveTo>
                  <a:pt x="6350" y="850899"/>
                </a:moveTo>
                <a:lnTo>
                  <a:pt x="0" y="850899"/>
                </a:lnTo>
                <a:lnTo>
                  <a:pt x="0" y="863599"/>
                </a:lnTo>
                <a:lnTo>
                  <a:pt x="6350" y="863599"/>
                </a:lnTo>
                <a:lnTo>
                  <a:pt x="6350" y="850899"/>
                </a:lnTo>
                <a:close/>
              </a:path>
              <a:path w="6350" h="883920">
                <a:moveTo>
                  <a:pt x="6350" y="863599"/>
                </a:moveTo>
                <a:lnTo>
                  <a:pt x="0" y="863599"/>
                </a:lnTo>
                <a:lnTo>
                  <a:pt x="0" y="876299"/>
                </a:lnTo>
                <a:lnTo>
                  <a:pt x="6350" y="876299"/>
                </a:lnTo>
                <a:lnTo>
                  <a:pt x="6350" y="863599"/>
                </a:lnTo>
                <a:close/>
              </a:path>
              <a:path w="6350" h="883920">
                <a:moveTo>
                  <a:pt x="6350" y="876299"/>
                </a:moveTo>
                <a:lnTo>
                  <a:pt x="0" y="876299"/>
                </a:lnTo>
                <a:lnTo>
                  <a:pt x="0" y="883919"/>
                </a:lnTo>
                <a:lnTo>
                  <a:pt x="6350" y="883919"/>
                </a:lnTo>
                <a:lnTo>
                  <a:pt x="6350" y="876299"/>
                </a:lnTo>
                <a:close/>
              </a:path>
            </a:pathLst>
          </a:custGeom>
          <a:solidFill>
            <a:srgbClr val="8B5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38750" y="3862070"/>
            <a:ext cx="7620" cy="886460"/>
          </a:xfrm>
          <a:custGeom>
            <a:avLst/>
            <a:gdLst/>
            <a:ahLst/>
            <a:cxnLst/>
            <a:rect l="l" t="t" r="r" b="b"/>
            <a:pathLst>
              <a:path w="7620" h="886460">
                <a:moveTo>
                  <a:pt x="2539" y="0"/>
                </a:moveTo>
                <a:lnTo>
                  <a:pt x="0" y="0"/>
                </a:lnTo>
                <a:lnTo>
                  <a:pt x="0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7620" h="886460">
                <a:moveTo>
                  <a:pt x="7620" y="1269"/>
                </a:moveTo>
                <a:lnTo>
                  <a:pt x="0" y="126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1269"/>
                </a:lnTo>
                <a:close/>
              </a:path>
              <a:path w="7620" h="886460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886460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886460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886460">
                <a:moveTo>
                  <a:pt x="7620" y="33020"/>
                </a:moveTo>
                <a:lnTo>
                  <a:pt x="0" y="33020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20"/>
                </a:lnTo>
                <a:close/>
              </a:path>
              <a:path w="7620" h="886460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886460">
                <a:moveTo>
                  <a:pt x="762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19"/>
                </a:lnTo>
                <a:close/>
              </a:path>
              <a:path w="7620" h="886460">
                <a:moveTo>
                  <a:pt x="762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69"/>
                </a:lnTo>
                <a:close/>
              </a:path>
              <a:path w="7620" h="886460">
                <a:moveTo>
                  <a:pt x="762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19"/>
                </a:lnTo>
                <a:close/>
              </a:path>
              <a:path w="7620" h="886460">
                <a:moveTo>
                  <a:pt x="7620" y="64769"/>
                </a:moveTo>
                <a:lnTo>
                  <a:pt x="0" y="64769"/>
                </a:lnTo>
                <a:lnTo>
                  <a:pt x="0" y="820419"/>
                </a:lnTo>
                <a:lnTo>
                  <a:pt x="7620" y="820419"/>
                </a:lnTo>
                <a:lnTo>
                  <a:pt x="7620" y="64769"/>
                </a:lnTo>
                <a:close/>
              </a:path>
              <a:path w="7620" h="886460">
                <a:moveTo>
                  <a:pt x="7620" y="820419"/>
                </a:moveTo>
                <a:lnTo>
                  <a:pt x="0" y="820419"/>
                </a:lnTo>
                <a:lnTo>
                  <a:pt x="0" y="826769"/>
                </a:lnTo>
                <a:lnTo>
                  <a:pt x="7620" y="826769"/>
                </a:lnTo>
                <a:lnTo>
                  <a:pt x="7620" y="820419"/>
                </a:lnTo>
                <a:close/>
              </a:path>
              <a:path w="7620" h="886460">
                <a:moveTo>
                  <a:pt x="7620" y="826769"/>
                </a:moveTo>
                <a:lnTo>
                  <a:pt x="0" y="826769"/>
                </a:lnTo>
                <a:lnTo>
                  <a:pt x="0" y="833119"/>
                </a:lnTo>
                <a:lnTo>
                  <a:pt x="7620" y="833119"/>
                </a:lnTo>
                <a:lnTo>
                  <a:pt x="7620" y="826769"/>
                </a:lnTo>
                <a:close/>
              </a:path>
              <a:path w="7620" h="886460">
                <a:moveTo>
                  <a:pt x="7620" y="833119"/>
                </a:moveTo>
                <a:lnTo>
                  <a:pt x="0" y="833119"/>
                </a:lnTo>
                <a:lnTo>
                  <a:pt x="0" y="839469"/>
                </a:lnTo>
                <a:lnTo>
                  <a:pt x="7620" y="839469"/>
                </a:lnTo>
                <a:lnTo>
                  <a:pt x="7620" y="833119"/>
                </a:lnTo>
                <a:close/>
              </a:path>
              <a:path w="7620" h="886460">
                <a:moveTo>
                  <a:pt x="7620" y="839469"/>
                </a:moveTo>
                <a:lnTo>
                  <a:pt x="0" y="839469"/>
                </a:lnTo>
                <a:lnTo>
                  <a:pt x="0" y="845819"/>
                </a:lnTo>
                <a:lnTo>
                  <a:pt x="7620" y="845819"/>
                </a:lnTo>
                <a:lnTo>
                  <a:pt x="7620" y="839469"/>
                </a:lnTo>
                <a:close/>
              </a:path>
              <a:path w="7620" h="886460">
                <a:moveTo>
                  <a:pt x="7620" y="845820"/>
                </a:moveTo>
                <a:lnTo>
                  <a:pt x="0" y="845820"/>
                </a:lnTo>
                <a:lnTo>
                  <a:pt x="0" y="852169"/>
                </a:lnTo>
                <a:lnTo>
                  <a:pt x="7620" y="852169"/>
                </a:lnTo>
                <a:lnTo>
                  <a:pt x="7620" y="845820"/>
                </a:lnTo>
                <a:close/>
              </a:path>
              <a:path w="7620" h="886460">
                <a:moveTo>
                  <a:pt x="7620" y="852169"/>
                </a:moveTo>
                <a:lnTo>
                  <a:pt x="0" y="852169"/>
                </a:lnTo>
                <a:lnTo>
                  <a:pt x="0" y="864869"/>
                </a:lnTo>
                <a:lnTo>
                  <a:pt x="7620" y="864869"/>
                </a:lnTo>
                <a:lnTo>
                  <a:pt x="7620" y="852169"/>
                </a:lnTo>
                <a:close/>
              </a:path>
              <a:path w="7620" h="886460">
                <a:moveTo>
                  <a:pt x="7620" y="864869"/>
                </a:moveTo>
                <a:lnTo>
                  <a:pt x="0" y="864869"/>
                </a:lnTo>
                <a:lnTo>
                  <a:pt x="0" y="877569"/>
                </a:lnTo>
                <a:lnTo>
                  <a:pt x="7620" y="877569"/>
                </a:lnTo>
                <a:lnTo>
                  <a:pt x="7620" y="864869"/>
                </a:lnTo>
                <a:close/>
              </a:path>
              <a:path w="7620" h="886460">
                <a:moveTo>
                  <a:pt x="7620" y="877569"/>
                </a:moveTo>
                <a:lnTo>
                  <a:pt x="0" y="877569"/>
                </a:lnTo>
                <a:lnTo>
                  <a:pt x="0" y="886459"/>
                </a:lnTo>
                <a:lnTo>
                  <a:pt x="3810" y="886459"/>
                </a:lnTo>
                <a:lnTo>
                  <a:pt x="3810" y="885189"/>
                </a:lnTo>
                <a:lnTo>
                  <a:pt x="7620" y="885189"/>
                </a:lnTo>
                <a:lnTo>
                  <a:pt x="7620" y="877569"/>
                </a:lnTo>
                <a:close/>
              </a:path>
            </a:pathLst>
          </a:custGeom>
          <a:solidFill>
            <a:srgbClr val="8C5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31129" y="3860800"/>
            <a:ext cx="7620" cy="889000"/>
          </a:xfrm>
          <a:custGeom>
            <a:avLst/>
            <a:gdLst/>
            <a:ahLst/>
            <a:cxnLst/>
            <a:rect l="l" t="t" r="r" b="b"/>
            <a:pathLst>
              <a:path w="7620" h="889000">
                <a:moveTo>
                  <a:pt x="254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  <a:path w="7620" h="889000">
                <a:moveTo>
                  <a:pt x="7620" y="2540"/>
                </a:moveTo>
                <a:lnTo>
                  <a:pt x="0" y="254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2540"/>
                </a:lnTo>
                <a:close/>
              </a:path>
              <a:path w="7620" h="88900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88900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889000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889000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889000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889000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889000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889000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889000">
                <a:moveTo>
                  <a:pt x="7620" y="66040"/>
                </a:moveTo>
                <a:lnTo>
                  <a:pt x="0" y="66040"/>
                </a:lnTo>
                <a:lnTo>
                  <a:pt x="0" y="821689"/>
                </a:lnTo>
                <a:lnTo>
                  <a:pt x="7620" y="821689"/>
                </a:lnTo>
                <a:lnTo>
                  <a:pt x="7620" y="66040"/>
                </a:lnTo>
                <a:close/>
              </a:path>
              <a:path w="7620" h="889000">
                <a:moveTo>
                  <a:pt x="7620" y="821690"/>
                </a:moveTo>
                <a:lnTo>
                  <a:pt x="0" y="821690"/>
                </a:lnTo>
                <a:lnTo>
                  <a:pt x="0" y="828039"/>
                </a:lnTo>
                <a:lnTo>
                  <a:pt x="7620" y="828039"/>
                </a:lnTo>
                <a:lnTo>
                  <a:pt x="7620" y="821690"/>
                </a:lnTo>
                <a:close/>
              </a:path>
              <a:path w="7620" h="889000">
                <a:moveTo>
                  <a:pt x="7620" y="828040"/>
                </a:moveTo>
                <a:lnTo>
                  <a:pt x="0" y="828040"/>
                </a:lnTo>
                <a:lnTo>
                  <a:pt x="0" y="834389"/>
                </a:lnTo>
                <a:lnTo>
                  <a:pt x="7620" y="834389"/>
                </a:lnTo>
                <a:lnTo>
                  <a:pt x="7620" y="828040"/>
                </a:lnTo>
                <a:close/>
              </a:path>
              <a:path w="7620" h="889000">
                <a:moveTo>
                  <a:pt x="7620" y="834390"/>
                </a:moveTo>
                <a:lnTo>
                  <a:pt x="0" y="834390"/>
                </a:lnTo>
                <a:lnTo>
                  <a:pt x="0" y="840739"/>
                </a:lnTo>
                <a:lnTo>
                  <a:pt x="7620" y="840739"/>
                </a:lnTo>
                <a:lnTo>
                  <a:pt x="7620" y="834390"/>
                </a:lnTo>
                <a:close/>
              </a:path>
              <a:path w="7620" h="889000">
                <a:moveTo>
                  <a:pt x="7620" y="840740"/>
                </a:moveTo>
                <a:lnTo>
                  <a:pt x="0" y="840740"/>
                </a:lnTo>
                <a:lnTo>
                  <a:pt x="0" y="847089"/>
                </a:lnTo>
                <a:lnTo>
                  <a:pt x="7620" y="847089"/>
                </a:lnTo>
                <a:lnTo>
                  <a:pt x="7620" y="840740"/>
                </a:lnTo>
                <a:close/>
              </a:path>
              <a:path w="7620" h="889000">
                <a:moveTo>
                  <a:pt x="7620" y="847090"/>
                </a:moveTo>
                <a:lnTo>
                  <a:pt x="0" y="847090"/>
                </a:lnTo>
                <a:lnTo>
                  <a:pt x="0" y="853439"/>
                </a:lnTo>
                <a:lnTo>
                  <a:pt x="7620" y="853439"/>
                </a:lnTo>
                <a:lnTo>
                  <a:pt x="7620" y="847090"/>
                </a:lnTo>
                <a:close/>
              </a:path>
              <a:path w="7620" h="889000">
                <a:moveTo>
                  <a:pt x="7620" y="853440"/>
                </a:moveTo>
                <a:lnTo>
                  <a:pt x="0" y="853440"/>
                </a:lnTo>
                <a:lnTo>
                  <a:pt x="0" y="866139"/>
                </a:lnTo>
                <a:lnTo>
                  <a:pt x="7620" y="866139"/>
                </a:lnTo>
                <a:lnTo>
                  <a:pt x="7620" y="853440"/>
                </a:lnTo>
                <a:close/>
              </a:path>
              <a:path w="7620" h="889000">
                <a:moveTo>
                  <a:pt x="7620" y="866140"/>
                </a:moveTo>
                <a:lnTo>
                  <a:pt x="0" y="866140"/>
                </a:lnTo>
                <a:lnTo>
                  <a:pt x="0" y="878839"/>
                </a:lnTo>
                <a:lnTo>
                  <a:pt x="7620" y="878839"/>
                </a:lnTo>
                <a:lnTo>
                  <a:pt x="7620" y="866140"/>
                </a:lnTo>
                <a:close/>
              </a:path>
              <a:path w="7620" h="889000">
                <a:moveTo>
                  <a:pt x="7620" y="878840"/>
                </a:moveTo>
                <a:lnTo>
                  <a:pt x="0" y="878840"/>
                </a:lnTo>
                <a:lnTo>
                  <a:pt x="0" y="889000"/>
                </a:lnTo>
                <a:lnTo>
                  <a:pt x="3810" y="889000"/>
                </a:lnTo>
                <a:lnTo>
                  <a:pt x="3810" y="887730"/>
                </a:lnTo>
                <a:lnTo>
                  <a:pt x="7620" y="887730"/>
                </a:lnTo>
                <a:lnTo>
                  <a:pt x="7620" y="878840"/>
                </a:lnTo>
                <a:close/>
              </a:path>
            </a:pathLst>
          </a:custGeom>
          <a:solidFill>
            <a:srgbClr val="8D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4779" y="3860800"/>
            <a:ext cx="6350" cy="890269"/>
          </a:xfrm>
          <a:custGeom>
            <a:avLst/>
            <a:gdLst/>
            <a:ahLst/>
            <a:cxnLst/>
            <a:rect l="l" t="t" r="r" b="b"/>
            <a:pathLst>
              <a:path w="6350" h="890270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  <a:path w="6350" h="890270">
                <a:moveTo>
                  <a:pt x="6350" y="2540"/>
                </a:moveTo>
                <a:lnTo>
                  <a:pt x="0" y="2540"/>
                </a:lnTo>
                <a:lnTo>
                  <a:pt x="0" y="15239"/>
                </a:lnTo>
                <a:lnTo>
                  <a:pt x="6350" y="15239"/>
                </a:lnTo>
                <a:lnTo>
                  <a:pt x="6350" y="2540"/>
                </a:lnTo>
                <a:close/>
              </a:path>
              <a:path w="6350" h="890270">
                <a:moveTo>
                  <a:pt x="635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6350" y="21589"/>
                </a:lnTo>
                <a:lnTo>
                  <a:pt x="6350" y="15240"/>
                </a:lnTo>
                <a:close/>
              </a:path>
              <a:path w="6350" h="890270">
                <a:moveTo>
                  <a:pt x="635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6350" y="27939"/>
                </a:lnTo>
                <a:lnTo>
                  <a:pt x="6350" y="21590"/>
                </a:lnTo>
                <a:close/>
              </a:path>
              <a:path w="6350" h="890270">
                <a:moveTo>
                  <a:pt x="635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6350" y="34289"/>
                </a:lnTo>
                <a:lnTo>
                  <a:pt x="6350" y="27940"/>
                </a:lnTo>
                <a:close/>
              </a:path>
              <a:path w="6350" h="890270">
                <a:moveTo>
                  <a:pt x="635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6350" y="40639"/>
                </a:lnTo>
                <a:lnTo>
                  <a:pt x="6350" y="34290"/>
                </a:lnTo>
                <a:close/>
              </a:path>
              <a:path w="6350" h="890270">
                <a:moveTo>
                  <a:pt x="635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6350" y="46989"/>
                </a:lnTo>
                <a:lnTo>
                  <a:pt x="6350" y="40640"/>
                </a:lnTo>
                <a:close/>
              </a:path>
              <a:path w="6350" h="890270">
                <a:moveTo>
                  <a:pt x="635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6350" y="53339"/>
                </a:lnTo>
                <a:lnTo>
                  <a:pt x="6350" y="46990"/>
                </a:lnTo>
                <a:close/>
              </a:path>
              <a:path w="6350" h="890270">
                <a:moveTo>
                  <a:pt x="635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6350" y="59689"/>
                </a:lnTo>
                <a:lnTo>
                  <a:pt x="6350" y="53340"/>
                </a:lnTo>
                <a:close/>
              </a:path>
              <a:path w="6350" h="890270">
                <a:moveTo>
                  <a:pt x="635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6350" y="66039"/>
                </a:lnTo>
                <a:lnTo>
                  <a:pt x="6350" y="59690"/>
                </a:lnTo>
                <a:close/>
              </a:path>
              <a:path w="6350" h="890270">
                <a:moveTo>
                  <a:pt x="6350" y="66040"/>
                </a:moveTo>
                <a:lnTo>
                  <a:pt x="0" y="66040"/>
                </a:lnTo>
                <a:lnTo>
                  <a:pt x="0" y="821689"/>
                </a:lnTo>
                <a:lnTo>
                  <a:pt x="6350" y="821689"/>
                </a:lnTo>
                <a:lnTo>
                  <a:pt x="6350" y="66040"/>
                </a:lnTo>
                <a:close/>
              </a:path>
              <a:path w="6350" h="890270">
                <a:moveTo>
                  <a:pt x="6350" y="821690"/>
                </a:moveTo>
                <a:lnTo>
                  <a:pt x="0" y="821690"/>
                </a:lnTo>
                <a:lnTo>
                  <a:pt x="0" y="828039"/>
                </a:lnTo>
                <a:lnTo>
                  <a:pt x="6350" y="828039"/>
                </a:lnTo>
                <a:lnTo>
                  <a:pt x="6350" y="821690"/>
                </a:lnTo>
                <a:close/>
              </a:path>
              <a:path w="6350" h="890270">
                <a:moveTo>
                  <a:pt x="6350" y="828040"/>
                </a:moveTo>
                <a:lnTo>
                  <a:pt x="0" y="828040"/>
                </a:lnTo>
                <a:lnTo>
                  <a:pt x="0" y="834389"/>
                </a:lnTo>
                <a:lnTo>
                  <a:pt x="6350" y="834389"/>
                </a:lnTo>
                <a:lnTo>
                  <a:pt x="6350" y="828040"/>
                </a:lnTo>
                <a:close/>
              </a:path>
              <a:path w="6350" h="890270">
                <a:moveTo>
                  <a:pt x="6350" y="834390"/>
                </a:moveTo>
                <a:lnTo>
                  <a:pt x="0" y="834390"/>
                </a:lnTo>
                <a:lnTo>
                  <a:pt x="0" y="840739"/>
                </a:lnTo>
                <a:lnTo>
                  <a:pt x="6350" y="840739"/>
                </a:lnTo>
                <a:lnTo>
                  <a:pt x="6350" y="834390"/>
                </a:lnTo>
                <a:close/>
              </a:path>
              <a:path w="6350" h="890270">
                <a:moveTo>
                  <a:pt x="6350" y="840740"/>
                </a:moveTo>
                <a:lnTo>
                  <a:pt x="0" y="840740"/>
                </a:lnTo>
                <a:lnTo>
                  <a:pt x="0" y="847089"/>
                </a:lnTo>
                <a:lnTo>
                  <a:pt x="6350" y="847089"/>
                </a:lnTo>
                <a:lnTo>
                  <a:pt x="6350" y="840740"/>
                </a:lnTo>
                <a:close/>
              </a:path>
              <a:path w="6350" h="890270">
                <a:moveTo>
                  <a:pt x="6350" y="847090"/>
                </a:moveTo>
                <a:lnTo>
                  <a:pt x="0" y="847090"/>
                </a:lnTo>
                <a:lnTo>
                  <a:pt x="0" y="853439"/>
                </a:lnTo>
                <a:lnTo>
                  <a:pt x="6350" y="853439"/>
                </a:lnTo>
                <a:lnTo>
                  <a:pt x="6350" y="847090"/>
                </a:lnTo>
                <a:close/>
              </a:path>
              <a:path w="6350" h="890270">
                <a:moveTo>
                  <a:pt x="6350" y="853440"/>
                </a:moveTo>
                <a:lnTo>
                  <a:pt x="0" y="853440"/>
                </a:lnTo>
                <a:lnTo>
                  <a:pt x="0" y="866139"/>
                </a:lnTo>
                <a:lnTo>
                  <a:pt x="6350" y="866139"/>
                </a:lnTo>
                <a:lnTo>
                  <a:pt x="6350" y="853440"/>
                </a:lnTo>
                <a:close/>
              </a:path>
              <a:path w="6350" h="890270">
                <a:moveTo>
                  <a:pt x="6350" y="866140"/>
                </a:moveTo>
                <a:lnTo>
                  <a:pt x="0" y="866140"/>
                </a:lnTo>
                <a:lnTo>
                  <a:pt x="0" y="878839"/>
                </a:lnTo>
                <a:lnTo>
                  <a:pt x="6350" y="878839"/>
                </a:lnTo>
                <a:lnTo>
                  <a:pt x="6350" y="866140"/>
                </a:lnTo>
                <a:close/>
              </a:path>
              <a:path w="6350" h="890270">
                <a:moveTo>
                  <a:pt x="6350" y="878840"/>
                </a:moveTo>
                <a:lnTo>
                  <a:pt x="0" y="878840"/>
                </a:lnTo>
                <a:lnTo>
                  <a:pt x="0" y="890269"/>
                </a:lnTo>
                <a:lnTo>
                  <a:pt x="1270" y="890269"/>
                </a:lnTo>
                <a:lnTo>
                  <a:pt x="1270" y="889000"/>
                </a:lnTo>
                <a:lnTo>
                  <a:pt x="6350" y="889000"/>
                </a:lnTo>
                <a:lnTo>
                  <a:pt x="6350" y="878840"/>
                </a:lnTo>
                <a:close/>
              </a:path>
            </a:pathLst>
          </a:custGeom>
          <a:solidFill>
            <a:srgbClr val="8E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17159" y="3859529"/>
            <a:ext cx="7620" cy="892810"/>
          </a:xfrm>
          <a:custGeom>
            <a:avLst/>
            <a:gdLst/>
            <a:ahLst/>
            <a:cxnLst/>
            <a:rect l="l" t="t" r="r" b="b"/>
            <a:pathLst>
              <a:path w="7620" h="892810">
                <a:moveTo>
                  <a:pt x="7619" y="0"/>
                </a:moveTo>
                <a:lnTo>
                  <a:pt x="0" y="0"/>
                </a:lnTo>
                <a:lnTo>
                  <a:pt x="0" y="3809"/>
                </a:lnTo>
                <a:lnTo>
                  <a:pt x="7619" y="3809"/>
                </a:lnTo>
                <a:lnTo>
                  <a:pt x="7619" y="0"/>
                </a:lnTo>
                <a:close/>
              </a:path>
              <a:path w="7620" h="892810">
                <a:moveTo>
                  <a:pt x="7619" y="3809"/>
                </a:moveTo>
                <a:lnTo>
                  <a:pt x="0" y="3809"/>
                </a:lnTo>
                <a:lnTo>
                  <a:pt x="0" y="16509"/>
                </a:lnTo>
                <a:lnTo>
                  <a:pt x="7619" y="16509"/>
                </a:lnTo>
                <a:lnTo>
                  <a:pt x="7619" y="3809"/>
                </a:lnTo>
                <a:close/>
              </a:path>
              <a:path w="7620" h="892810">
                <a:moveTo>
                  <a:pt x="7619" y="16509"/>
                </a:moveTo>
                <a:lnTo>
                  <a:pt x="0" y="16509"/>
                </a:lnTo>
                <a:lnTo>
                  <a:pt x="0" y="22859"/>
                </a:lnTo>
                <a:lnTo>
                  <a:pt x="7619" y="22859"/>
                </a:lnTo>
                <a:lnTo>
                  <a:pt x="7619" y="16509"/>
                </a:lnTo>
                <a:close/>
              </a:path>
              <a:path w="7620" h="892810">
                <a:moveTo>
                  <a:pt x="7619" y="22859"/>
                </a:moveTo>
                <a:lnTo>
                  <a:pt x="0" y="22859"/>
                </a:lnTo>
                <a:lnTo>
                  <a:pt x="0" y="29209"/>
                </a:lnTo>
                <a:lnTo>
                  <a:pt x="7619" y="29209"/>
                </a:lnTo>
                <a:lnTo>
                  <a:pt x="7619" y="22859"/>
                </a:lnTo>
                <a:close/>
              </a:path>
              <a:path w="7620" h="892810">
                <a:moveTo>
                  <a:pt x="7619" y="29209"/>
                </a:moveTo>
                <a:lnTo>
                  <a:pt x="0" y="29209"/>
                </a:lnTo>
                <a:lnTo>
                  <a:pt x="0" y="35559"/>
                </a:lnTo>
                <a:lnTo>
                  <a:pt x="7619" y="35559"/>
                </a:lnTo>
                <a:lnTo>
                  <a:pt x="7619" y="29209"/>
                </a:lnTo>
                <a:close/>
              </a:path>
              <a:path w="7620" h="892810">
                <a:moveTo>
                  <a:pt x="7619" y="35560"/>
                </a:moveTo>
                <a:lnTo>
                  <a:pt x="0" y="35560"/>
                </a:lnTo>
                <a:lnTo>
                  <a:pt x="0" y="41909"/>
                </a:lnTo>
                <a:lnTo>
                  <a:pt x="7619" y="41909"/>
                </a:lnTo>
                <a:lnTo>
                  <a:pt x="7619" y="35560"/>
                </a:lnTo>
                <a:close/>
              </a:path>
              <a:path w="7620" h="892810">
                <a:moveTo>
                  <a:pt x="7619" y="41909"/>
                </a:moveTo>
                <a:lnTo>
                  <a:pt x="0" y="41909"/>
                </a:lnTo>
                <a:lnTo>
                  <a:pt x="0" y="48259"/>
                </a:lnTo>
                <a:lnTo>
                  <a:pt x="7619" y="48259"/>
                </a:lnTo>
                <a:lnTo>
                  <a:pt x="7619" y="41909"/>
                </a:lnTo>
                <a:close/>
              </a:path>
              <a:path w="7620" h="892810">
                <a:moveTo>
                  <a:pt x="7619" y="48259"/>
                </a:moveTo>
                <a:lnTo>
                  <a:pt x="0" y="48259"/>
                </a:lnTo>
                <a:lnTo>
                  <a:pt x="0" y="54609"/>
                </a:lnTo>
                <a:lnTo>
                  <a:pt x="7619" y="54609"/>
                </a:lnTo>
                <a:lnTo>
                  <a:pt x="7619" y="48259"/>
                </a:lnTo>
                <a:close/>
              </a:path>
              <a:path w="7620" h="892810">
                <a:moveTo>
                  <a:pt x="7619" y="54609"/>
                </a:moveTo>
                <a:lnTo>
                  <a:pt x="0" y="54609"/>
                </a:lnTo>
                <a:lnTo>
                  <a:pt x="0" y="60959"/>
                </a:lnTo>
                <a:lnTo>
                  <a:pt x="7619" y="60959"/>
                </a:lnTo>
                <a:lnTo>
                  <a:pt x="7619" y="54609"/>
                </a:lnTo>
                <a:close/>
              </a:path>
              <a:path w="7620" h="892810">
                <a:moveTo>
                  <a:pt x="7619" y="60959"/>
                </a:moveTo>
                <a:lnTo>
                  <a:pt x="0" y="60959"/>
                </a:lnTo>
                <a:lnTo>
                  <a:pt x="0" y="67309"/>
                </a:lnTo>
                <a:lnTo>
                  <a:pt x="7619" y="67309"/>
                </a:lnTo>
                <a:lnTo>
                  <a:pt x="7619" y="60959"/>
                </a:lnTo>
                <a:close/>
              </a:path>
              <a:path w="7620" h="892810">
                <a:moveTo>
                  <a:pt x="7619" y="67309"/>
                </a:moveTo>
                <a:lnTo>
                  <a:pt x="0" y="67309"/>
                </a:lnTo>
                <a:lnTo>
                  <a:pt x="0" y="822959"/>
                </a:lnTo>
                <a:lnTo>
                  <a:pt x="7619" y="822959"/>
                </a:lnTo>
                <a:lnTo>
                  <a:pt x="7619" y="67309"/>
                </a:lnTo>
                <a:close/>
              </a:path>
              <a:path w="7620" h="892810">
                <a:moveTo>
                  <a:pt x="7619" y="822959"/>
                </a:moveTo>
                <a:lnTo>
                  <a:pt x="0" y="822959"/>
                </a:lnTo>
                <a:lnTo>
                  <a:pt x="0" y="829309"/>
                </a:lnTo>
                <a:lnTo>
                  <a:pt x="7619" y="829309"/>
                </a:lnTo>
                <a:lnTo>
                  <a:pt x="7619" y="822959"/>
                </a:lnTo>
                <a:close/>
              </a:path>
              <a:path w="7620" h="892810">
                <a:moveTo>
                  <a:pt x="7619" y="829309"/>
                </a:moveTo>
                <a:lnTo>
                  <a:pt x="0" y="829309"/>
                </a:lnTo>
                <a:lnTo>
                  <a:pt x="0" y="835659"/>
                </a:lnTo>
                <a:lnTo>
                  <a:pt x="7619" y="835659"/>
                </a:lnTo>
                <a:lnTo>
                  <a:pt x="7619" y="829309"/>
                </a:lnTo>
                <a:close/>
              </a:path>
              <a:path w="7620" h="892810">
                <a:moveTo>
                  <a:pt x="7619" y="835659"/>
                </a:moveTo>
                <a:lnTo>
                  <a:pt x="0" y="835659"/>
                </a:lnTo>
                <a:lnTo>
                  <a:pt x="0" y="842009"/>
                </a:lnTo>
                <a:lnTo>
                  <a:pt x="7619" y="842009"/>
                </a:lnTo>
                <a:lnTo>
                  <a:pt x="7619" y="835659"/>
                </a:lnTo>
                <a:close/>
              </a:path>
              <a:path w="7620" h="892810">
                <a:moveTo>
                  <a:pt x="7619" y="842009"/>
                </a:moveTo>
                <a:lnTo>
                  <a:pt x="0" y="842009"/>
                </a:lnTo>
                <a:lnTo>
                  <a:pt x="0" y="848359"/>
                </a:lnTo>
                <a:lnTo>
                  <a:pt x="7619" y="848359"/>
                </a:lnTo>
                <a:lnTo>
                  <a:pt x="7619" y="842009"/>
                </a:lnTo>
                <a:close/>
              </a:path>
              <a:path w="7620" h="892810">
                <a:moveTo>
                  <a:pt x="7619" y="848360"/>
                </a:moveTo>
                <a:lnTo>
                  <a:pt x="0" y="848360"/>
                </a:lnTo>
                <a:lnTo>
                  <a:pt x="0" y="854709"/>
                </a:lnTo>
                <a:lnTo>
                  <a:pt x="7619" y="854709"/>
                </a:lnTo>
                <a:lnTo>
                  <a:pt x="7619" y="848360"/>
                </a:lnTo>
                <a:close/>
              </a:path>
              <a:path w="7620" h="892810">
                <a:moveTo>
                  <a:pt x="7619" y="854709"/>
                </a:moveTo>
                <a:lnTo>
                  <a:pt x="0" y="854709"/>
                </a:lnTo>
                <a:lnTo>
                  <a:pt x="0" y="867409"/>
                </a:lnTo>
                <a:lnTo>
                  <a:pt x="7619" y="867409"/>
                </a:lnTo>
                <a:lnTo>
                  <a:pt x="7619" y="854709"/>
                </a:lnTo>
                <a:close/>
              </a:path>
              <a:path w="7620" h="892810">
                <a:moveTo>
                  <a:pt x="7619" y="867409"/>
                </a:moveTo>
                <a:lnTo>
                  <a:pt x="0" y="867409"/>
                </a:lnTo>
                <a:lnTo>
                  <a:pt x="0" y="880109"/>
                </a:lnTo>
                <a:lnTo>
                  <a:pt x="7619" y="880109"/>
                </a:lnTo>
                <a:lnTo>
                  <a:pt x="7619" y="867409"/>
                </a:lnTo>
                <a:close/>
              </a:path>
              <a:path w="7620" h="892810">
                <a:moveTo>
                  <a:pt x="7619" y="880109"/>
                </a:moveTo>
                <a:lnTo>
                  <a:pt x="0" y="880109"/>
                </a:lnTo>
                <a:lnTo>
                  <a:pt x="0" y="892809"/>
                </a:lnTo>
                <a:lnTo>
                  <a:pt x="1269" y="892809"/>
                </a:lnTo>
                <a:lnTo>
                  <a:pt x="1269" y="891539"/>
                </a:lnTo>
                <a:lnTo>
                  <a:pt x="7619" y="891539"/>
                </a:lnTo>
                <a:lnTo>
                  <a:pt x="7619" y="880109"/>
                </a:lnTo>
                <a:close/>
              </a:path>
            </a:pathLst>
          </a:custGeom>
          <a:solidFill>
            <a:srgbClr val="8F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09540" y="385825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0954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095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095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095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095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095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13350" y="3907790"/>
            <a:ext cx="0" cy="844550"/>
          </a:xfrm>
          <a:custGeom>
            <a:avLst/>
            <a:gdLst/>
            <a:ahLst/>
            <a:cxnLst/>
            <a:rect l="l" t="t" r="r" b="b"/>
            <a:pathLst>
              <a:path h="844550">
                <a:moveTo>
                  <a:pt x="0" y="0"/>
                </a:moveTo>
                <a:lnTo>
                  <a:pt x="0" y="844550"/>
                </a:lnTo>
              </a:path>
            </a:pathLst>
          </a:custGeom>
          <a:ln w="7620">
            <a:solidFill>
              <a:srgbClr val="905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09540" y="47523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0319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2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0319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92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0319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2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0319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2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319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2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0319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2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6365" y="3901440"/>
            <a:ext cx="0" cy="852169"/>
          </a:xfrm>
          <a:custGeom>
            <a:avLst/>
            <a:gdLst/>
            <a:ahLst/>
            <a:cxnLst/>
            <a:rect l="l" t="t" r="r" b="b"/>
            <a:pathLst>
              <a:path h="852170">
                <a:moveTo>
                  <a:pt x="0" y="0"/>
                </a:moveTo>
                <a:lnTo>
                  <a:pt x="0" y="852170"/>
                </a:lnTo>
              </a:path>
            </a:pathLst>
          </a:custGeom>
          <a:ln w="6350">
            <a:solidFill>
              <a:srgbClr val="925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95570" y="3855720"/>
            <a:ext cx="7620" cy="899160"/>
          </a:xfrm>
          <a:custGeom>
            <a:avLst/>
            <a:gdLst/>
            <a:ahLst/>
            <a:cxnLst/>
            <a:rect l="l" t="t" r="r" b="b"/>
            <a:pathLst>
              <a:path w="7620" h="89916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  <a:path w="7620" h="899160">
                <a:moveTo>
                  <a:pt x="7619" y="1270"/>
                </a:moveTo>
                <a:lnTo>
                  <a:pt x="0" y="1270"/>
                </a:lnTo>
                <a:lnTo>
                  <a:pt x="0" y="7619"/>
                </a:lnTo>
                <a:lnTo>
                  <a:pt x="7619" y="7619"/>
                </a:lnTo>
                <a:lnTo>
                  <a:pt x="7619" y="1270"/>
                </a:lnTo>
                <a:close/>
              </a:path>
              <a:path w="7620" h="899160">
                <a:moveTo>
                  <a:pt x="7619" y="7619"/>
                </a:moveTo>
                <a:lnTo>
                  <a:pt x="0" y="7619"/>
                </a:lnTo>
                <a:lnTo>
                  <a:pt x="0" y="20319"/>
                </a:lnTo>
                <a:lnTo>
                  <a:pt x="7619" y="20319"/>
                </a:lnTo>
                <a:lnTo>
                  <a:pt x="7619" y="7619"/>
                </a:lnTo>
                <a:close/>
              </a:path>
              <a:path w="7620" h="899160">
                <a:moveTo>
                  <a:pt x="7619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19" y="26669"/>
                </a:lnTo>
                <a:lnTo>
                  <a:pt x="7619" y="20319"/>
                </a:lnTo>
                <a:close/>
              </a:path>
              <a:path w="7620" h="899160">
                <a:moveTo>
                  <a:pt x="7619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19" y="33019"/>
                </a:lnTo>
                <a:lnTo>
                  <a:pt x="7619" y="26669"/>
                </a:lnTo>
                <a:close/>
              </a:path>
              <a:path w="7620" h="899160">
                <a:moveTo>
                  <a:pt x="7619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19" y="39369"/>
                </a:lnTo>
                <a:lnTo>
                  <a:pt x="7619" y="33019"/>
                </a:lnTo>
                <a:close/>
              </a:path>
              <a:path w="7620" h="899160">
                <a:moveTo>
                  <a:pt x="7619" y="39370"/>
                </a:moveTo>
                <a:lnTo>
                  <a:pt x="0" y="39370"/>
                </a:lnTo>
                <a:lnTo>
                  <a:pt x="0" y="45719"/>
                </a:lnTo>
                <a:lnTo>
                  <a:pt x="7619" y="45719"/>
                </a:lnTo>
                <a:lnTo>
                  <a:pt x="7619" y="39370"/>
                </a:lnTo>
                <a:close/>
              </a:path>
              <a:path w="7620" h="899160">
                <a:moveTo>
                  <a:pt x="7619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19" y="52069"/>
                </a:lnTo>
                <a:lnTo>
                  <a:pt x="7619" y="45719"/>
                </a:lnTo>
                <a:close/>
              </a:path>
              <a:path w="7620" h="899160">
                <a:moveTo>
                  <a:pt x="7619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19" y="58419"/>
                </a:lnTo>
                <a:lnTo>
                  <a:pt x="7619" y="52069"/>
                </a:lnTo>
                <a:close/>
              </a:path>
              <a:path w="7620" h="899160">
                <a:moveTo>
                  <a:pt x="7619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19" y="64769"/>
                </a:lnTo>
                <a:lnTo>
                  <a:pt x="7619" y="58419"/>
                </a:lnTo>
                <a:close/>
              </a:path>
              <a:path w="7620" h="899160">
                <a:moveTo>
                  <a:pt x="7619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19" y="71119"/>
                </a:lnTo>
                <a:lnTo>
                  <a:pt x="7619" y="64769"/>
                </a:lnTo>
                <a:close/>
              </a:path>
              <a:path w="7620" h="899160">
                <a:moveTo>
                  <a:pt x="7619" y="71119"/>
                </a:moveTo>
                <a:lnTo>
                  <a:pt x="0" y="71119"/>
                </a:lnTo>
                <a:lnTo>
                  <a:pt x="0" y="826769"/>
                </a:lnTo>
                <a:lnTo>
                  <a:pt x="7619" y="826769"/>
                </a:lnTo>
                <a:lnTo>
                  <a:pt x="7619" y="71119"/>
                </a:lnTo>
                <a:close/>
              </a:path>
              <a:path w="7620" h="899160">
                <a:moveTo>
                  <a:pt x="7619" y="826769"/>
                </a:moveTo>
                <a:lnTo>
                  <a:pt x="0" y="826769"/>
                </a:lnTo>
                <a:lnTo>
                  <a:pt x="0" y="833119"/>
                </a:lnTo>
                <a:lnTo>
                  <a:pt x="7619" y="833119"/>
                </a:lnTo>
                <a:lnTo>
                  <a:pt x="7619" y="826769"/>
                </a:lnTo>
                <a:close/>
              </a:path>
              <a:path w="7620" h="899160">
                <a:moveTo>
                  <a:pt x="7619" y="833119"/>
                </a:moveTo>
                <a:lnTo>
                  <a:pt x="0" y="833119"/>
                </a:lnTo>
                <a:lnTo>
                  <a:pt x="0" y="839469"/>
                </a:lnTo>
                <a:lnTo>
                  <a:pt x="7619" y="839469"/>
                </a:lnTo>
                <a:lnTo>
                  <a:pt x="7619" y="833119"/>
                </a:lnTo>
                <a:close/>
              </a:path>
              <a:path w="7620" h="899160">
                <a:moveTo>
                  <a:pt x="7619" y="839469"/>
                </a:moveTo>
                <a:lnTo>
                  <a:pt x="0" y="839469"/>
                </a:lnTo>
                <a:lnTo>
                  <a:pt x="0" y="845819"/>
                </a:lnTo>
                <a:lnTo>
                  <a:pt x="7619" y="845819"/>
                </a:lnTo>
                <a:lnTo>
                  <a:pt x="7619" y="839469"/>
                </a:lnTo>
                <a:close/>
              </a:path>
              <a:path w="7620" h="899160">
                <a:moveTo>
                  <a:pt x="7619" y="845819"/>
                </a:moveTo>
                <a:lnTo>
                  <a:pt x="0" y="845819"/>
                </a:lnTo>
                <a:lnTo>
                  <a:pt x="0" y="852169"/>
                </a:lnTo>
                <a:lnTo>
                  <a:pt x="7619" y="852169"/>
                </a:lnTo>
                <a:lnTo>
                  <a:pt x="7619" y="845819"/>
                </a:lnTo>
                <a:close/>
              </a:path>
              <a:path w="7620" h="899160">
                <a:moveTo>
                  <a:pt x="7619" y="852170"/>
                </a:moveTo>
                <a:lnTo>
                  <a:pt x="0" y="852170"/>
                </a:lnTo>
                <a:lnTo>
                  <a:pt x="0" y="858519"/>
                </a:lnTo>
                <a:lnTo>
                  <a:pt x="7619" y="858519"/>
                </a:lnTo>
                <a:lnTo>
                  <a:pt x="7619" y="852170"/>
                </a:lnTo>
                <a:close/>
              </a:path>
              <a:path w="7620" h="899160">
                <a:moveTo>
                  <a:pt x="7619" y="858519"/>
                </a:moveTo>
                <a:lnTo>
                  <a:pt x="0" y="858519"/>
                </a:lnTo>
                <a:lnTo>
                  <a:pt x="0" y="871219"/>
                </a:lnTo>
                <a:lnTo>
                  <a:pt x="7619" y="871219"/>
                </a:lnTo>
                <a:lnTo>
                  <a:pt x="7619" y="858519"/>
                </a:lnTo>
                <a:close/>
              </a:path>
              <a:path w="7620" h="899160">
                <a:moveTo>
                  <a:pt x="7619" y="871219"/>
                </a:moveTo>
                <a:lnTo>
                  <a:pt x="0" y="871219"/>
                </a:lnTo>
                <a:lnTo>
                  <a:pt x="0" y="883919"/>
                </a:lnTo>
                <a:lnTo>
                  <a:pt x="7619" y="883919"/>
                </a:lnTo>
                <a:lnTo>
                  <a:pt x="7619" y="871219"/>
                </a:lnTo>
                <a:close/>
              </a:path>
              <a:path w="7620" h="899160">
                <a:moveTo>
                  <a:pt x="7619" y="883919"/>
                </a:moveTo>
                <a:lnTo>
                  <a:pt x="0" y="883919"/>
                </a:lnTo>
                <a:lnTo>
                  <a:pt x="0" y="896619"/>
                </a:lnTo>
                <a:lnTo>
                  <a:pt x="7619" y="896619"/>
                </a:lnTo>
                <a:lnTo>
                  <a:pt x="7619" y="883919"/>
                </a:lnTo>
                <a:close/>
              </a:path>
              <a:path w="7620" h="899160">
                <a:moveTo>
                  <a:pt x="7619" y="896619"/>
                </a:moveTo>
                <a:lnTo>
                  <a:pt x="0" y="896619"/>
                </a:lnTo>
                <a:lnTo>
                  <a:pt x="0" y="899159"/>
                </a:lnTo>
                <a:lnTo>
                  <a:pt x="6349" y="899159"/>
                </a:lnTo>
                <a:lnTo>
                  <a:pt x="6349" y="897889"/>
                </a:lnTo>
                <a:lnTo>
                  <a:pt x="7619" y="897889"/>
                </a:lnTo>
                <a:lnTo>
                  <a:pt x="7619" y="896619"/>
                </a:lnTo>
                <a:close/>
              </a:path>
            </a:pathLst>
          </a:custGeom>
          <a:solidFill>
            <a:srgbClr val="93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87950" y="3854450"/>
            <a:ext cx="7620" cy="901700"/>
          </a:xfrm>
          <a:custGeom>
            <a:avLst/>
            <a:gdLst/>
            <a:ahLst/>
            <a:cxnLst/>
            <a:rect l="l" t="t" r="r" b="b"/>
            <a:pathLst>
              <a:path w="7620" h="901700">
                <a:moveTo>
                  <a:pt x="5079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  <a:path w="7620" h="901700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901700">
                <a:moveTo>
                  <a:pt x="7620" y="8890"/>
                </a:moveTo>
                <a:lnTo>
                  <a:pt x="0" y="889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8890"/>
                </a:lnTo>
                <a:close/>
              </a:path>
              <a:path w="7620" h="90170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901700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901700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901700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901700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901700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901700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901700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901700">
                <a:moveTo>
                  <a:pt x="7620" y="72390"/>
                </a:moveTo>
                <a:lnTo>
                  <a:pt x="0" y="72390"/>
                </a:lnTo>
                <a:lnTo>
                  <a:pt x="0" y="828039"/>
                </a:lnTo>
                <a:lnTo>
                  <a:pt x="7620" y="828039"/>
                </a:lnTo>
                <a:lnTo>
                  <a:pt x="7620" y="72390"/>
                </a:lnTo>
                <a:close/>
              </a:path>
              <a:path w="7620" h="901700">
                <a:moveTo>
                  <a:pt x="7620" y="828040"/>
                </a:moveTo>
                <a:lnTo>
                  <a:pt x="0" y="828040"/>
                </a:lnTo>
                <a:lnTo>
                  <a:pt x="0" y="834389"/>
                </a:lnTo>
                <a:lnTo>
                  <a:pt x="7620" y="834389"/>
                </a:lnTo>
                <a:lnTo>
                  <a:pt x="7620" y="828040"/>
                </a:lnTo>
                <a:close/>
              </a:path>
              <a:path w="7620" h="901700">
                <a:moveTo>
                  <a:pt x="7620" y="834390"/>
                </a:moveTo>
                <a:lnTo>
                  <a:pt x="0" y="834390"/>
                </a:lnTo>
                <a:lnTo>
                  <a:pt x="0" y="840739"/>
                </a:lnTo>
                <a:lnTo>
                  <a:pt x="7620" y="840739"/>
                </a:lnTo>
                <a:lnTo>
                  <a:pt x="7620" y="834390"/>
                </a:lnTo>
                <a:close/>
              </a:path>
              <a:path w="7620" h="901700">
                <a:moveTo>
                  <a:pt x="7620" y="840740"/>
                </a:moveTo>
                <a:lnTo>
                  <a:pt x="0" y="840740"/>
                </a:lnTo>
                <a:lnTo>
                  <a:pt x="0" y="847089"/>
                </a:lnTo>
                <a:lnTo>
                  <a:pt x="7620" y="847089"/>
                </a:lnTo>
                <a:lnTo>
                  <a:pt x="7620" y="840740"/>
                </a:lnTo>
                <a:close/>
              </a:path>
              <a:path w="7620" h="901700">
                <a:moveTo>
                  <a:pt x="7620" y="847090"/>
                </a:moveTo>
                <a:lnTo>
                  <a:pt x="0" y="847090"/>
                </a:lnTo>
                <a:lnTo>
                  <a:pt x="0" y="853439"/>
                </a:lnTo>
                <a:lnTo>
                  <a:pt x="7620" y="853439"/>
                </a:lnTo>
                <a:lnTo>
                  <a:pt x="7620" y="847090"/>
                </a:lnTo>
                <a:close/>
              </a:path>
              <a:path w="7620" h="901700">
                <a:moveTo>
                  <a:pt x="7620" y="853440"/>
                </a:moveTo>
                <a:lnTo>
                  <a:pt x="0" y="853440"/>
                </a:lnTo>
                <a:lnTo>
                  <a:pt x="0" y="859789"/>
                </a:lnTo>
                <a:lnTo>
                  <a:pt x="7620" y="859789"/>
                </a:lnTo>
                <a:lnTo>
                  <a:pt x="7620" y="853440"/>
                </a:lnTo>
                <a:close/>
              </a:path>
              <a:path w="7620" h="901700">
                <a:moveTo>
                  <a:pt x="7620" y="859790"/>
                </a:moveTo>
                <a:lnTo>
                  <a:pt x="0" y="859790"/>
                </a:lnTo>
                <a:lnTo>
                  <a:pt x="0" y="872489"/>
                </a:lnTo>
                <a:lnTo>
                  <a:pt x="7620" y="872489"/>
                </a:lnTo>
                <a:lnTo>
                  <a:pt x="7620" y="859790"/>
                </a:lnTo>
                <a:close/>
              </a:path>
              <a:path w="7620" h="901700">
                <a:moveTo>
                  <a:pt x="7620" y="872490"/>
                </a:moveTo>
                <a:lnTo>
                  <a:pt x="0" y="872490"/>
                </a:lnTo>
                <a:lnTo>
                  <a:pt x="0" y="885189"/>
                </a:lnTo>
                <a:lnTo>
                  <a:pt x="7620" y="885189"/>
                </a:lnTo>
                <a:lnTo>
                  <a:pt x="7620" y="872490"/>
                </a:lnTo>
                <a:close/>
              </a:path>
              <a:path w="7620" h="901700">
                <a:moveTo>
                  <a:pt x="7620" y="885190"/>
                </a:moveTo>
                <a:lnTo>
                  <a:pt x="0" y="885190"/>
                </a:lnTo>
                <a:lnTo>
                  <a:pt x="0" y="897889"/>
                </a:lnTo>
                <a:lnTo>
                  <a:pt x="7620" y="897889"/>
                </a:lnTo>
                <a:lnTo>
                  <a:pt x="7620" y="885190"/>
                </a:lnTo>
                <a:close/>
              </a:path>
              <a:path w="7620" h="901700">
                <a:moveTo>
                  <a:pt x="7620" y="897890"/>
                </a:moveTo>
                <a:lnTo>
                  <a:pt x="0" y="897890"/>
                </a:lnTo>
                <a:lnTo>
                  <a:pt x="0" y="901700"/>
                </a:lnTo>
                <a:lnTo>
                  <a:pt x="6350" y="901700"/>
                </a:lnTo>
                <a:lnTo>
                  <a:pt x="6350" y="900430"/>
                </a:lnTo>
                <a:lnTo>
                  <a:pt x="7620" y="900430"/>
                </a:lnTo>
                <a:lnTo>
                  <a:pt x="7620" y="897890"/>
                </a:lnTo>
                <a:close/>
              </a:path>
            </a:pathLst>
          </a:custGeom>
          <a:solidFill>
            <a:srgbClr val="94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81600" y="3853179"/>
            <a:ext cx="6350" cy="904240"/>
          </a:xfrm>
          <a:custGeom>
            <a:avLst/>
            <a:gdLst/>
            <a:ahLst/>
            <a:cxnLst/>
            <a:rect l="l" t="t" r="r" b="b"/>
            <a:pathLst>
              <a:path w="6350" h="904239">
                <a:moveTo>
                  <a:pt x="2539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  <a:path w="6350" h="904239">
                <a:moveTo>
                  <a:pt x="6350" y="3810"/>
                </a:moveTo>
                <a:lnTo>
                  <a:pt x="0" y="3810"/>
                </a:lnTo>
                <a:lnTo>
                  <a:pt x="0" y="10160"/>
                </a:lnTo>
                <a:lnTo>
                  <a:pt x="6350" y="10160"/>
                </a:lnTo>
                <a:lnTo>
                  <a:pt x="6350" y="3810"/>
                </a:lnTo>
                <a:close/>
              </a:path>
              <a:path w="6350" h="904239">
                <a:moveTo>
                  <a:pt x="6350" y="10160"/>
                </a:moveTo>
                <a:lnTo>
                  <a:pt x="0" y="10160"/>
                </a:lnTo>
                <a:lnTo>
                  <a:pt x="0" y="22860"/>
                </a:lnTo>
                <a:lnTo>
                  <a:pt x="6350" y="22860"/>
                </a:lnTo>
                <a:lnTo>
                  <a:pt x="6350" y="10160"/>
                </a:lnTo>
                <a:close/>
              </a:path>
              <a:path w="6350" h="904239">
                <a:moveTo>
                  <a:pt x="635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6350" y="29210"/>
                </a:lnTo>
                <a:lnTo>
                  <a:pt x="6350" y="22860"/>
                </a:lnTo>
                <a:close/>
              </a:path>
              <a:path w="6350" h="904239">
                <a:moveTo>
                  <a:pt x="635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6350" y="35560"/>
                </a:lnTo>
                <a:lnTo>
                  <a:pt x="6350" y="29210"/>
                </a:lnTo>
                <a:close/>
              </a:path>
              <a:path w="6350" h="904239">
                <a:moveTo>
                  <a:pt x="635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6350" y="41910"/>
                </a:lnTo>
                <a:lnTo>
                  <a:pt x="6350" y="35560"/>
                </a:lnTo>
                <a:close/>
              </a:path>
              <a:path w="6350" h="904239">
                <a:moveTo>
                  <a:pt x="635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6350" y="48260"/>
                </a:lnTo>
                <a:lnTo>
                  <a:pt x="6350" y="41910"/>
                </a:lnTo>
                <a:close/>
              </a:path>
              <a:path w="6350" h="904239">
                <a:moveTo>
                  <a:pt x="635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6350" y="54610"/>
                </a:lnTo>
                <a:lnTo>
                  <a:pt x="6350" y="48260"/>
                </a:lnTo>
                <a:close/>
              </a:path>
              <a:path w="6350" h="904239">
                <a:moveTo>
                  <a:pt x="635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6350" y="60960"/>
                </a:lnTo>
                <a:lnTo>
                  <a:pt x="6350" y="54610"/>
                </a:lnTo>
                <a:close/>
              </a:path>
              <a:path w="6350" h="904239">
                <a:moveTo>
                  <a:pt x="635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6350" y="67310"/>
                </a:lnTo>
                <a:lnTo>
                  <a:pt x="6350" y="60960"/>
                </a:lnTo>
                <a:close/>
              </a:path>
              <a:path w="6350" h="904239">
                <a:moveTo>
                  <a:pt x="635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6350" y="73660"/>
                </a:lnTo>
                <a:lnTo>
                  <a:pt x="6350" y="67310"/>
                </a:lnTo>
                <a:close/>
              </a:path>
              <a:path w="6350" h="904239">
                <a:moveTo>
                  <a:pt x="6350" y="73660"/>
                </a:moveTo>
                <a:lnTo>
                  <a:pt x="0" y="73660"/>
                </a:lnTo>
                <a:lnTo>
                  <a:pt x="0" y="829310"/>
                </a:lnTo>
                <a:lnTo>
                  <a:pt x="6350" y="829310"/>
                </a:lnTo>
                <a:lnTo>
                  <a:pt x="6350" y="73660"/>
                </a:lnTo>
                <a:close/>
              </a:path>
              <a:path w="6350" h="904239">
                <a:moveTo>
                  <a:pt x="6350" y="829310"/>
                </a:moveTo>
                <a:lnTo>
                  <a:pt x="0" y="829310"/>
                </a:lnTo>
                <a:lnTo>
                  <a:pt x="0" y="835660"/>
                </a:lnTo>
                <a:lnTo>
                  <a:pt x="6350" y="835660"/>
                </a:lnTo>
                <a:lnTo>
                  <a:pt x="6350" y="829310"/>
                </a:lnTo>
                <a:close/>
              </a:path>
              <a:path w="6350" h="904239">
                <a:moveTo>
                  <a:pt x="6350" y="835660"/>
                </a:moveTo>
                <a:lnTo>
                  <a:pt x="0" y="835660"/>
                </a:lnTo>
                <a:lnTo>
                  <a:pt x="0" y="842010"/>
                </a:lnTo>
                <a:lnTo>
                  <a:pt x="6350" y="842010"/>
                </a:lnTo>
                <a:lnTo>
                  <a:pt x="6350" y="835660"/>
                </a:lnTo>
                <a:close/>
              </a:path>
              <a:path w="6350" h="904239">
                <a:moveTo>
                  <a:pt x="6350" y="842010"/>
                </a:moveTo>
                <a:lnTo>
                  <a:pt x="0" y="842010"/>
                </a:lnTo>
                <a:lnTo>
                  <a:pt x="0" y="848360"/>
                </a:lnTo>
                <a:lnTo>
                  <a:pt x="6350" y="848360"/>
                </a:lnTo>
                <a:lnTo>
                  <a:pt x="6350" y="842010"/>
                </a:lnTo>
                <a:close/>
              </a:path>
              <a:path w="6350" h="904239">
                <a:moveTo>
                  <a:pt x="6350" y="848360"/>
                </a:moveTo>
                <a:lnTo>
                  <a:pt x="0" y="848360"/>
                </a:lnTo>
                <a:lnTo>
                  <a:pt x="0" y="854710"/>
                </a:lnTo>
                <a:lnTo>
                  <a:pt x="6350" y="854710"/>
                </a:lnTo>
                <a:lnTo>
                  <a:pt x="6350" y="848360"/>
                </a:lnTo>
                <a:close/>
              </a:path>
              <a:path w="6350" h="904239">
                <a:moveTo>
                  <a:pt x="6350" y="854710"/>
                </a:moveTo>
                <a:lnTo>
                  <a:pt x="0" y="854710"/>
                </a:lnTo>
                <a:lnTo>
                  <a:pt x="0" y="861060"/>
                </a:lnTo>
                <a:lnTo>
                  <a:pt x="6350" y="861060"/>
                </a:lnTo>
                <a:lnTo>
                  <a:pt x="6350" y="854710"/>
                </a:lnTo>
                <a:close/>
              </a:path>
              <a:path w="6350" h="904239">
                <a:moveTo>
                  <a:pt x="6350" y="861060"/>
                </a:moveTo>
                <a:lnTo>
                  <a:pt x="0" y="861060"/>
                </a:lnTo>
                <a:lnTo>
                  <a:pt x="0" y="873760"/>
                </a:lnTo>
                <a:lnTo>
                  <a:pt x="6350" y="873760"/>
                </a:lnTo>
                <a:lnTo>
                  <a:pt x="6350" y="861060"/>
                </a:lnTo>
                <a:close/>
              </a:path>
              <a:path w="6350" h="904239">
                <a:moveTo>
                  <a:pt x="6350" y="873760"/>
                </a:moveTo>
                <a:lnTo>
                  <a:pt x="0" y="873760"/>
                </a:lnTo>
                <a:lnTo>
                  <a:pt x="0" y="886460"/>
                </a:lnTo>
                <a:lnTo>
                  <a:pt x="6350" y="886460"/>
                </a:lnTo>
                <a:lnTo>
                  <a:pt x="6350" y="873760"/>
                </a:lnTo>
                <a:close/>
              </a:path>
              <a:path w="6350" h="904239">
                <a:moveTo>
                  <a:pt x="6350" y="886460"/>
                </a:moveTo>
                <a:lnTo>
                  <a:pt x="0" y="886460"/>
                </a:lnTo>
                <a:lnTo>
                  <a:pt x="0" y="899160"/>
                </a:lnTo>
                <a:lnTo>
                  <a:pt x="6350" y="899160"/>
                </a:lnTo>
                <a:lnTo>
                  <a:pt x="6350" y="886460"/>
                </a:lnTo>
                <a:close/>
              </a:path>
              <a:path w="6350" h="904239">
                <a:moveTo>
                  <a:pt x="6350" y="899160"/>
                </a:moveTo>
                <a:lnTo>
                  <a:pt x="0" y="899160"/>
                </a:lnTo>
                <a:lnTo>
                  <a:pt x="0" y="904240"/>
                </a:lnTo>
                <a:lnTo>
                  <a:pt x="3809" y="904240"/>
                </a:lnTo>
                <a:lnTo>
                  <a:pt x="3809" y="902970"/>
                </a:lnTo>
                <a:lnTo>
                  <a:pt x="6350" y="902970"/>
                </a:lnTo>
                <a:lnTo>
                  <a:pt x="6350" y="899160"/>
                </a:lnTo>
                <a:close/>
              </a:path>
            </a:pathLst>
          </a:custGeom>
          <a:solidFill>
            <a:srgbClr val="95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3979" y="3851909"/>
            <a:ext cx="7620" cy="906780"/>
          </a:xfrm>
          <a:custGeom>
            <a:avLst/>
            <a:gdLst/>
            <a:ahLst/>
            <a:cxnLst/>
            <a:rect l="l" t="t" r="r" b="b"/>
            <a:pathLst>
              <a:path w="7620" h="906779">
                <a:moveTo>
                  <a:pt x="254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  <a:path w="7620" h="906779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906779">
                <a:moveTo>
                  <a:pt x="7620" y="11430"/>
                </a:moveTo>
                <a:lnTo>
                  <a:pt x="0" y="1143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1430"/>
                </a:lnTo>
                <a:close/>
              </a:path>
              <a:path w="7620" h="906779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906779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906779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906779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906779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906779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906779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906779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906779">
                <a:moveTo>
                  <a:pt x="7620" y="74930"/>
                </a:moveTo>
                <a:lnTo>
                  <a:pt x="0" y="74930"/>
                </a:lnTo>
                <a:lnTo>
                  <a:pt x="0" y="830579"/>
                </a:lnTo>
                <a:lnTo>
                  <a:pt x="7620" y="830579"/>
                </a:lnTo>
                <a:lnTo>
                  <a:pt x="7620" y="74930"/>
                </a:lnTo>
                <a:close/>
              </a:path>
              <a:path w="7620" h="906779">
                <a:moveTo>
                  <a:pt x="7620" y="830580"/>
                </a:moveTo>
                <a:lnTo>
                  <a:pt x="0" y="830580"/>
                </a:lnTo>
                <a:lnTo>
                  <a:pt x="0" y="836929"/>
                </a:lnTo>
                <a:lnTo>
                  <a:pt x="7620" y="836929"/>
                </a:lnTo>
                <a:lnTo>
                  <a:pt x="7620" y="830580"/>
                </a:lnTo>
                <a:close/>
              </a:path>
              <a:path w="7620" h="906779">
                <a:moveTo>
                  <a:pt x="7620" y="836930"/>
                </a:moveTo>
                <a:lnTo>
                  <a:pt x="0" y="836930"/>
                </a:lnTo>
                <a:lnTo>
                  <a:pt x="0" y="843279"/>
                </a:lnTo>
                <a:lnTo>
                  <a:pt x="7620" y="843279"/>
                </a:lnTo>
                <a:lnTo>
                  <a:pt x="7620" y="836930"/>
                </a:lnTo>
                <a:close/>
              </a:path>
              <a:path w="7620" h="906779">
                <a:moveTo>
                  <a:pt x="7620" y="843280"/>
                </a:moveTo>
                <a:lnTo>
                  <a:pt x="0" y="843280"/>
                </a:lnTo>
                <a:lnTo>
                  <a:pt x="0" y="849629"/>
                </a:lnTo>
                <a:lnTo>
                  <a:pt x="7620" y="849629"/>
                </a:lnTo>
                <a:lnTo>
                  <a:pt x="7620" y="843280"/>
                </a:lnTo>
                <a:close/>
              </a:path>
              <a:path w="7620" h="906779">
                <a:moveTo>
                  <a:pt x="7620" y="849630"/>
                </a:moveTo>
                <a:lnTo>
                  <a:pt x="0" y="849630"/>
                </a:lnTo>
                <a:lnTo>
                  <a:pt x="0" y="855979"/>
                </a:lnTo>
                <a:lnTo>
                  <a:pt x="7620" y="855979"/>
                </a:lnTo>
                <a:lnTo>
                  <a:pt x="7620" y="849630"/>
                </a:lnTo>
                <a:close/>
              </a:path>
              <a:path w="7620" h="906779">
                <a:moveTo>
                  <a:pt x="7620" y="855980"/>
                </a:moveTo>
                <a:lnTo>
                  <a:pt x="0" y="855980"/>
                </a:lnTo>
                <a:lnTo>
                  <a:pt x="0" y="862329"/>
                </a:lnTo>
                <a:lnTo>
                  <a:pt x="7620" y="862329"/>
                </a:lnTo>
                <a:lnTo>
                  <a:pt x="7620" y="855980"/>
                </a:lnTo>
                <a:close/>
              </a:path>
              <a:path w="7620" h="906779">
                <a:moveTo>
                  <a:pt x="7620" y="862330"/>
                </a:moveTo>
                <a:lnTo>
                  <a:pt x="0" y="862330"/>
                </a:lnTo>
                <a:lnTo>
                  <a:pt x="0" y="875029"/>
                </a:lnTo>
                <a:lnTo>
                  <a:pt x="7620" y="875029"/>
                </a:lnTo>
                <a:lnTo>
                  <a:pt x="7620" y="862330"/>
                </a:lnTo>
                <a:close/>
              </a:path>
              <a:path w="7620" h="906779">
                <a:moveTo>
                  <a:pt x="7620" y="875030"/>
                </a:moveTo>
                <a:lnTo>
                  <a:pt x="0" y="875030"/>
                </a:lnTo>
                <a:lnTo>
                  <a:pt x="0" y="887729"/>
                </a:lnTo>
                <a:lnTo>
                  <a:pt x="7620" y="887729"/>
                </a:lnTo>
                <a:lnTo>
                  <a:pt x="7620" y="875030"/>
                </a:lnTo>
                <a:close/>
              </a:path>
              <a:path w="7620" h="906779">
                <a:moveTo>
                  <a:pt x="7620" y="887730"/>
                </a:moveTo>
                <a:lnTo>
                  <a:pt x="0" y="887730"/>
                </a:lnTo>
                <a:lnTo>
                  <a:pt x="0" y="900429"/>
                </a:lnTo>
                <a:lnTo>
                  <a:pt x="7620" y="900429"/>
                </a:lnTo>
                <a:lnTo>
                  <a:pt x="7620" y="887730"/>
                </a:lnTo>
                <a:close/>
              </a:path>
              <a:path w="7620" h="906779">
                <a:moveTo>
                  <a:pt x="7620" y="900430"/>
                </a:moveTo>
                <a:lnTo>
                  <a:pt x="0" y="900430"/>
                </a:lnTo>
                <a:lnTo>
                  <a:pt x="0" y="906779"/>
                </a:lnTo>
                <a:lnTo>
                  <a:pt x="3810" y="906779"/>
                </a:lnTo>
                <a:lnTo>
                  <a:pt x="3810" y="905509"/>
                </a:lnTo>
                <a:lnTo>
                  <a:pt x="7620" y="905509"/>
                </a:lnTo>
                <a:lnTo>
                  <a:pt x="7620" y="900430"/>
                </a:lnTo>
                <a:close/>
              </a:path>
            </a:pathLst>
          </a:custGeom>
          <a:solidFill>
            <a:srgbClr val="96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66359" y="3850640"/>
            <a:ext cx="7620" cy="909319"/>
          </a:xfrm>
          <a:custGeom>
            <a:avLst/>
            <a:gdLst/>
            <a:ahLst/>
            <a:cxnLst/>
            <a:rect l="l" t="t" r="r" b="b"/>
            <a:pathLst>
              <a:path w="7620" h="909320">
                <a:moveTo>
                  <a:pt x="253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7620" h="909320">
                <a:moveTo>
                  <a:pt x="7619" y="6350"/>
                </a:moveTo>
                <a:lnTo>
                  <a:pt x="0" y="635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50"/>
                </a:lnTo>
                <a:close/>
              </a:path>
              <a:path w="7620" h="909320">
                <a:moveTo>
                  <a:pt x="7619" y="12699"/>
                </a:moveTo>
                <a:lnTo>
                  <a:pt x="0" y="1269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2699"/>
                </a:lnTo>
                <a:close/>
              </a:path>
              <a:path w="7620" h="90932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90932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90932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909320">
                <a:moveTo>
                  <a:pt x="7619" y="44450"/>
                </a:moveTo>
                <a:lnTo>
                  <a:pt x="0" y="44450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50"/>
                </a:lnTo>
                <a:close/>
              </a:path>
              <a:path w="7620" h="90932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909320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909320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909320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909320">
                <a:moveTo>
                  <a:pt x="7619" y="76199"/>
                </a:moveTo>
                <a:lnTo>
                  <a:pt x="0" y="76199"/>
                </a:lnTo>
                <a:lnTo>
                  <a:pt x="0" y="831849"/>
                </a:lnTo>
                <a:lnTo>
                  <a:pt x="7619" y="831849"/>
                </a:lnTo>
                <a:lnTo>
                  <a:pt x="7619" y="76199"/>
                </a:lnTo>
                <a:close/>
              </a:path>
              <a:path w="7620" h="909320">
                <a:moveTo>
                  <a:pt x="7619" y="831849"/>
                </a:moveTo>
                <a:lnTo>
                  <a:pt x="0" y="831849"/>
                </a:lnTo>
                <a:lnTo>
                  <a:pt x="0" y="838199"/>
                </a:lnTo>
                <a:lnTo>
                  <a:pt x="7619" y="838199"/>
                </a:lnTo>
                <a:lnTo>
                  <a:pt x="7619" y="831849"/>
                </a:lnTo>
                <a:close/>
              </a:path>
              <a:path w="7620" h="909320">
                <a:moveTo>
                  <a:pt x="7619" y="838199"/>
                </a:moveTo>
                <a:lnTo>
                  <a:pt x="0" y="838199"/>
                </a:lnTo>
                <a:lnTo>
                  <a:pt x="0" y="844549"/>
                </a:lnTo>
                <a:lnTo>
                  <a:pt x="7619" y="844549"/>
                </a:lnTo>
                <a:lnTo>
                  <a:pt x="7619" y="838199"/>
                </a:lnTo>
                <a:close/>
              </a:path>
              <a:path w="7620" h="909320">
                <a:moveTo>
                  <a:pt x="7619" y="844549"/>
                </a:moveTo>
                <a:lnTo>
                  <a:pt x="0" y="844549"/>
                </a:lnTo>
                <a:lnTo>
                  <a:pt x="0" y="850899"/>
                </a:lnTo>
                <a:lnTo>
                  <a:pt x="7619" y="850899"/>
                </a:lnTo>
                <a:lnTo>
                  <a:pt x="7619" y="844549"/>
                </a:lnTo>
                <a:close/>
              </a:path>
              <a:path w="7620" h="909320">
                <a:moveTo>
                  <a:pt x="7619" y="850899"/>
                </a:moveTo>
                <a:lnTo>
                  <a:pt x="0" y="850899"/>
                </a:lnTo>
                <a:lnTo>
                  <a:pt x="0" y="857249"/>
                </a:lnTo>
                <a:lnTo>
                  <a:pt x="7619" y="857249"/>
                </a:lnTo>
                <a:lnTo>
                  <a:pt x="7619" y="850899"/>
                </a:lnTo>
                <a:close/>
              </a:path>
              <a:path w="7620" h="909320">
                <a:moveTo>
                  <a:pt x="7619" y="857250"/>
                </a:moveTo>
                <a:lnTo>
                  <a:pt x="0" y="857250"/>
                </a:lnTo>
                <a:lnTo>
                  <a:pt x="0" y="863599"/>
                </a:lnTo>
                <a:lnTo>
                  <a:pt x="7619" y="863599"/>
                </a:lnTo>
                <a:lnTo>
                  <a:pt x="7619" y="857250"/>
                </a:lnTo>
                <a:close/>
              </a:path>
              <a:path w="7620" h="909320">
                <a:moveTo>
                  <a:pt x="7619" y="863599"/>
                </a:moveTo>
                <a:lnTo>
                  <a:pt x="0" y="863599"/>
                </a:lnTo>
                <a:lnTo>
                  <a:pt x="0" y="876299"/>
                </a:lnTo>
                <a:lnTo>
                  <a:pt x="7619" y="876299"/>
                </a:lnTo>
                <a:lnTo>
                  <a:pt x="7619" y="863599"/>
                </a:lnTo>
                <a:close/>
              </a:path>
              <a:path w="7620" h="909320">
                <a:moveTo>
                  <a:pt x="7619" y="876299"/>
                </a:moveTo>
                <a:lnTo>
                  <a:pt x="0" y="876299"/>
                </a:lnTo>
                <a:lnTo>
                  <a:pt x="0" y="888999"/>
                </a:lnTo>
                <a:lnTo>
                  <a:pt x="7619" y="888999"/>
                </a:lnTo>
                <a:lnTo>
                  <a:pt x="7619" y="876299"/>
                </a:lnTo>
                <a:close/>
              </a:path>
              <a:path w="7620" h="909320">
                <a:moveTo>
                  <a:pt x="7619" y="888999"/>
                </a:moveTo>
                <a:lnTo>
                  <a:pt x="0" y="888999"/>
                </a:lnTo>
                <a:lnTo>
                  <a:pt x="0" y="901699"/>
                </a:lnTo>
                <a:lnTo>
                  <a:pt x="7619" y="901699"/>
                </a:lnTo>
                <a:lnTo>
                  <a:pt x="7619" y="888999"/>
                </a:lnTo>
                <a:close/>
              </a:path>
              <a:path w="7620" h="909320">
                <a:moveTo>
                  <a:pt x="7619" y="901699"/>
                </a:moveTo>
                <a:lnTo>
                  <a:pt x="0" y="901699"/>
                </a:lnTo>
                <a:lnTo>
                  <a:pt x="0" y="908049"/>
                </a:lnTo>
                <a:lnTo>
                  <a:pt x="7619" y="908049"/>
                </a:lnTo>
                <a:lnTo>
                  <a:pt x="7619" y="901699"/>
                </a:lnTo>
                <a:close/>
              </a:path>
              <a:path w="7620" h="909320">
                <a:moveTo>
                  <a:pt x="3810" y="908049"/>
                </a:moveTo>
                <a:lnTo>
                  <a:pt x="0" y="908049"/>
                </a:lnTo>
                <a:lnTo>
                  <a:pt x="0" y="909319"/>
                </a:lnTo>
                <a:lnTo>
                  <a:pt x="3810" y="909319"/>
                </a:lnTo>
                <a:lnTo>
                  <a:pt x="3810" y="908049"/>
                </a:lnTo>
                <a:close/>
              </a:path>
            </a:pathLst>
          </a:custGeom>
          <a:solidFill>
            <a:srgbClr val="975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60009" y="3850640"/>
            <a:ext cx="6350" cy="910590"/>
          </a:xfrm>
          <a:custGeom>
            <a:avLst/>
            <a:gdLst/>
            <a:ahLst/>
            <a:cxnLst/>
            <a:rect l="l" t="t" r="r" b="b"/>
            <a:pathLst>
              <a:path w="6350" h="910589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  <a:path w="6350" h="910589">
                <a:moveTo>
                  <a:pt x="6350" y="6350"/>
                </a:moveTo>
                <a:lnTo>
                  <a:pt x="0" y="635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6350"/>
                </a:lnTo>
                <a:close/>
              </a:path>
              <a:path w="6350" h="910589">
                <a:moveTo>
                  <a:pt x="6350" y="12699"/>
                </a:moveTo>
                <a:lnTo>
                  <a:pt x="0" y="12699"/>
                </a:lnTo>
                <a:lnTo>
                  <a:pt x="0" y="25399"/>
                </a:lnTo>
                <a:lnTo>
                  <a:pt x="6350" y="25399"/>
                </a:lnTo>
                <a:lnTo>
                  <a:pt x="6350" y="12699"/>
                </a:lnTo>
                <a:close/>
              </a:path>
              <a:path w="6350" h="910589">
                <a:moveTo>
                  <a:pt x="635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6350" y="31749"/>
                </a:lnTo>
                <a:lnTo>
                  <a:pt x="6350" y="25399"/>
                </a:lnTo>
                <a:close/>
              </a:path>
              <a:path w="6350" h="910589">
                <a:moveTo>
                  <a:pt x="635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6350" y="38099"/>
                </a:lnTo>
                <a:lnTo>
                  <a:pt x="6350" y="31749"/>
                </a:lnTo>
                <a:close/>
              </a:path>
              <a:path w="6350" h="910589">
                <a:moveTo>
                  <a:pt x="635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6350" y="44449"/>
                </a:lnTo>
                <a:lnTo>
                  <a:pt x="6350" y="38099"/>
                </a:lnTo>
                <a:close/>
              </a:path>
              <a:path w="6350" h="910589">
                <a:moveTo>
                  <a:pt x="6350" y="44450"/>
                </a:moveTo>
                <a:lnTo>
                  <a:pt x="0" y="44450"/>
                </a:lnTo>
                <a:lnTo>
                  <a:pt x="0" y="50799"/>
                </a:lnTo>
                <a:lnTo>
                  <a:pt x="6350" y="50799"/>
                </a:lnTo>
                <a:lnTo>
                  <a:pt x="6350" y="44450"/>
                </a:lnTo>
                <a:close/>
              </a:path>
              <a:path w="6350" h="910589">
                <a:moveTo>
                  <a:pt x="635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6350" y="57149"/>
                </a:lnTo>
                <a:lnTo>
                  <a:pt x="6350" y="50799"/>
                </a:lnTo>
                <a:close/>
              </a:path>
              <a:path w="6350" h="910589">
                <a:moveTo>
                  <a:pt x="635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6350" y="63499"/>
                </a:lnTo>
                <a:lnTo>
                  <a:pt x="6350" y="57149"/>
                </a:lnTo>
                <a:close/>
              </a:path>
              <a:path w="6350" h="910589">
                <a:moveTo>
                  <a:pt x="635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6350" y="69849"/>
                </a:lnTo>
                <a:lnTo>
                  <a:pt x="6350" y="63499"/>
                </a:lnTo>
                <a:close/>
              </a:path>
              <a:path w="6350" h="910589">
                <a:moveTo>
                  <a:pt x="635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6350" y="76199"/>
                </a:lnTo>
                <a:lnTo>
                  <a:pt x="6350" y="69849"/>
                </a:lnTo>
                <a:close/>
              </a:path>
              <a:path w="6350" h="910589">
                <a:moveTo>
                  <a:pt x="6350" y="76199"/>
                </a:moveTo>
                <a:lnTo>
                  <a:pt x="0" y="76199"/>
                </a:lnTo>
                <a:lnTo>
                  <a:pt x="0" y="831849"/>
                </a:lnTo>
                <a:lnTo>
                  <a:pt x="6350" y="831849"/>
                </a:lnTo>
                <a:lnTo>
                  <a:pt x="6350" y="76199"/>
                </a:lnTo>
                <a:close/>
              </a:path>
              <a:path w="6350" h="910589">
                <a:moveTo>
                  <a:pt x="6350" y="831849"/>
                </a:moveTo>
                <a:lnTo>
                  <a:pt x="0" y="831849"/>
                </a:lnTo>
                <a:lnTo>
                  <a:pt x="0" y="838199"/>
                </a:lnTo>
                <a:lnTo>
                  <a:pt x="6350" y="838199"/>
                </a:lnTo>
                <a:lnTo>
                  <a:pt x="6350" y="831849"/>
                </a:lnTo>
                <a:close/>
              </a:path>
              <a:path w="6350" h="910589">
                <a:moveTo>
                  <a:pt x="6350" y="838199"/>
                </a:moveTo>
                <a:lnTo>
                  <a:pt x="0" y="838199"/>
                </a:lnTo>
                <a:lnTo>
                  <a:pt x="0" y="844549"/>
                </a:lnTo>
                <a:lnTo>
                  <a:pt x="6350" y="844549"/>
                </a:lnTo>
                <a:lnTo>
                  <a:pt x="6350" y="838199"/>
                </a:lnTo>
                <a:close/>
              </a:path>
              <a:path w="6350" h="910589">
                <a:moveTo>
                  <a:pt x="6350" y="844549"/>
                </a:moveTo>
                <a:lnTo>
                  <a:pt x="0" y="844549"/>
                </a:lnTo>
                <a:lnTo>
                  <a:pt x="0" y="850899"/>
                </a:lnTo>
                <a:lnTo>
                  <a:pt x="6350" y="850899"/>
                </a:lnTo>
                <a:lnTo>
                  <a:pt x="6350" y="844549"/>
                </a:lnTo>
                <a:close/>
              </a:path>
              <a:path w="6350" h="910589">
                <a:moveTo>
                  <a:pt x="6350" y="850899"/>
                </a:moveTo>
                <a:lnTo>
                  <a:pt x="0" y="850899"/>
                </a:lnTo>
                <a:lnTo>
                  <a:pt x="0" y="857249"/>
                </a:lnTo>
                <a:lnTo>
                  <a:pt x="6350" y="857249"/>
                </a:lnTo>
                <a:lnTo>
                  <a:pt x="6350" y="850899"/>
                </a:lnTo>
                <a:close/>
              </a:path>
              <a:path w="6350" h="910589">
                <a:moveTo>
                  <a:pt x="6350" y="857250"/>
                </a:moveTo>
                <a:lnTo>
                  <a:pt x="0" y="857250"/>
                </a:lnTo>
                <a:lnTo>
                  <a:pt x="0" y="863599"/>
                </a:lnTo>
                <a:lnTo>
                  <a:pt x="6350" y="863599"/>
                </a:lnTo>
                <a:lnTo>
                  <a:pt x="6350" y="857250"/>
                </a:lnTo>
                <a:close/>
              </a:path>
              <a:path w="6350" h="910589">
                <a:moveTo>
                  <a:pt x="6350" y="863599"/>
                </a:moveTo>
                <a:lnTo>
                  <a:pt x="0" y="863599"/>
                </a:lnTo>
                <a:lnTo>
                  <a:pt x="0" y="876299"/>
                </a:lnTo>
                <a:lnTo>
                  <a:pt x="6350" y="876299"/>
                </a:lnTo>
                <a:lnTo>
                  <a:pt x="6350" y="863599"/>
                </a:lnTo>
                <a:close/>
              </a:path>
              <a:path w="6350" h="910589">
                <a:moveTo>
                  <a:pt x="6350" y="876299"/>
                </a:moveTo>
                <a:lnTo>
                  <a:pt x="0" y="876299"/>
                </a:lnTo>
                <a:lnTo>
                  <a:pt x="0" y="888999"/>
                </a:lnTo>
                <a:lnTo>
                  <a:pt x="6350" y="888999"/>
                </a:lnTo>
                <a:lnTo>
                  <a:pt x="6350" y="876299"/>
                </a:lnTo>
                <a:close/>
              </a:path>
              <a:path w="6350" h="910589">
                <a:moveTo>
                  <a:pt x="6350" y="888999"/>
                </a:moveTo>
                <a:lnTo>
                  <a:pt x="0" y="888999"/>
                </a:lnTo>
                <a:lnTo>
                  <a:pt x="0" y="901699"/>
                </a:lnTo>
                <a:lnTo>
                  <a:pt x="6350" y="901699"/>
                </a:lnTo>
                <a:lnTo>
                  <a:pt x="6350" y="888999"/>
                </a:lnTo>
                <a:close/>
              </a:path>
              <a:path w="6350" h="910589">
                <a:moveTo>
                  <a:pt x="6350" y="901699"/>
                </a:moveTo>
                <a:lnTo>
                  <a:pt x="0" y="901699"/>
                </a:lnTo>
                <a:lnTo>
                  <a:pt x="0" y="908049"/>
                </a:lnTo>
                <a:lnTo>
                  <a:pt x="6350" y="908049"/>
                </a:lnTo>
                <a:lnTo>
                  <a:pt x="6350" y="901699"/>
                </a:lnTo>
                <a:close/>
              </a:path>
              <a:path w="6350" h="910589">
                <a:moveTo>
                  <a:pt x="6350" y="908049"/>
                </a:moveTo>
                <a:lnTo>
                  <a:pt x="0" y="908049"/>
                </a:lnTo>
                <a:lnTo>
                  <a:pt x="0" y="910589"/>
                </a:lnTo>
                <a:lnTo>
                  <a:pt x="1270" y="910589"/>
                </a:lnTo>
                <a:lnTo>
                  <a:pt x="1270" y="909319"/>
                </a:lnTo>
                <a:lnTo>
                  <a:pt x="6350" y="909319"/>
                </a:lnTo>
                <a:lnTo>
                  <a:pt x="6350" y="908049"/>
                </a:lnTo>
                <a:close/>
              </a:path>
            </a:pathLst>
          </a:custGeom>
          <a:solidFill>
            <a:srgbClr val="985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52390" y="3849370"/>
            <a:ext cx="7620" cy="913130"/>
          </a:xfrm>
          <a:custGeom>
            <a:avLst/>
            <a:gdLst/>
            <a:ahLst/>
            <a:cxnLst/>
            <a:rect l="l" t="t" r="r" b="b"/>
            <a:pathLst>
              <a:path w="7620" h="913129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  <a:path w="7620" h="913129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913129">
                <a:moveTo>
                  <a:pt x="7620" y="7620"/>
                </a:moveTo>
                <a:lnTo>
                  <a:pt x="0" y="7620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20"/>
                </a:lnTo>
                <a:close/>
              </a:path>
              <a:path w="7620" h="913129">
                <a:moveTo>
                  <a:pt x="7620" y="13969"/>
                </a:moveTo>
                <a:lnTo>
                  <a:pt x="0" y="1396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13969"/>
                </a:lnTo>
                <a:close/>
              </a:path>
              <a:path w="7620" h="913129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913129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913129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913129">
                <a:moveTo>
                  <a:pt x="7620" y="45720"/>
                </a:moveTo>
                <a:lnTo>
                  <a:pt x="0" y="45720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20"/>
                </a:lnTo>
                <a:close/>
              </a:path>
              <a:path w="7620" h="913129">
                <a:moveTo>
                  <a:pt x="762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69"/>
                </a:lnTo>
                <a:close/>
              </a:path>
              <a:path w="7620" h="913129">
                <a:moveTo>
                  <a:pt x="762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19"/>
                </a:lnTo>
                <a:close/>
              </a:path>
              <a:path w="7620" h="913129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913129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913129">
                <a:moveTo>
                  <a:pt x="7620" y="77469"/>
                </a:moveTo>
                <a:lnTo>
                  <a:pt x="0" y="77469"/>
                </a:lnTo>
                <a:lnTo>
                  <a:pt x="0" y="833119"/>
                </a:lnTo>
                <a:lnTo>
                  <a:pt x="7620" y="833119"/>
                </a:lnTo>
                <a:lnTo>
                  <a:pt x="7620" y="77469"/>
                </a:lnTo>
                <a:close/>
              </a:path>
              <a:path w="7620" h="913129">
                <a:moveTo>
                  <a:pt x="7620" y="833119"/>
                </a:moveTo>
                <a:lnTo>
                  <a:pt x="0" y="833119"/>
                </a:lnTo>
                <a:lnTo>
                  <a:pt x="0" y="839469"/>
                </a:lnTo>
                <a:lnTo>
                  <a:pt x="7620" y="839469"/>
                </a:lnTo>
                <a:lnTo>
                  <a:pt x="7620" y="833119"/>
                </a:lnTo>
                <a:close/>
              </a:path>
              <a:path w="7620" h="913129">
                <a:moveTo>
                  <a:pt x="7620" y="839469"/>
                </a:moveTo>
                <a:lnTo>
                  <a:pt x="0" y="839469"/>
                </a:lnTo>
                <a:lnTo>
                  <a:pt x="0" y="845819"/>
                </a:lnTo>
                <a:lnTo>
                  <a:pt x="7620" y="845819"/>
                </a:lnTo>
                <a:lnTo>
                  <a:pt x="7620" y="839469"/>
                </a:lnTo>
                <a:close/>
              </a:path>
              <a:path w="7620" h="913129">
                <a:moveTo>
                  <a:pt x="7620" y="845819"/>
                </a:moveTo>
                <a:lnTo>
                  <a:pt x="0" y="845819"/>
                </a:lnTo>
                <a:lnTo>
                  <a:pt x="0" y="852169"/>
                </a:lnTo>
                <a:lnTo>
                  <a:pt x="7620" y="852169"/>
                </a:lnTo>
                <a:lnTo>
                  <a:pt x="7620" y="845819"/>
                </a:lnTo>
                <a:close/>
              </a:path>
              <a:path w="7620" h="913129">
                <a:moveTo>
                  <a:pt x="7620" y="852169"/>
                </a:moveTo>
                <a:lnTo>
                  <a:pt x="0" y="852169"/>
                </a:lnTo>
                <a:lnTo>
                  <a:pt x="0" y="858519"/>
                </a:lnTo>
                <a:lnTo>
                  <a:pt x="7620" y="858519"/>
                </a:lnTo>
                <a:lnTo>
                  <a:pt x="7620" y="852169"/>
                </a:lnTo>
                <a:close/>
              </a:path>
              <a:path w="7620" h="913129">
                <a:moveTo>
                  <a:pt x="7620" y="858520"/>
                </a:moveTo>
                <a:lnTo>
                  <a:pt x="0" y="858520"/>
                </a:lnTo>
                <a:lnTo>
                  <a:pt x="0" y="864869"/>
                </a:lnTo>
                <a:lnTo>
                  <a:pt x="7620" y="864869"/>
                </a:lnTo>
                <a:lnTo>
                  <a:pt x="7620" y="858520"/>
                </a:lnTo>
                <a:close/>
              </a:path>
              <a:path w="7620" h="913129">
                <a:moveTo>
                  <a:pt x="7620" y="864869"/>
                </a:moveTo>
                <a:lnTo>
                  <a:pt x="0" y="864869"/>
                </a:lnTo>
                <a:lnTo>
                  <a:pt x="0" y="877569"/>
                </a:lnTo>
                <a:lnTo>
                  <a:pt x="7620" y="877569"/>
                </a:lnTo>
                <a:lnTo>
                  <a:pt x="7620" y="864869"/>
                </a:lnTo>
                <a:close/>
              </a:path>
              <a:path w="7620" h="913129">
                <a:moveTo>
                  <a:pt x="7620" y="877569"/>
                </a:moveTo>
                <a:lnTo>
                  <a:pt x="0" y="877569"/>
                </a:lnTo>
                <a:lnTo>
                  <a:pt x="0" y="890269"/>
                </a:lnTo>
                <a:lnTo>
                  <a:pt x="7620" y="890269"/>
                </a:lnTo>
                <a:lnTo>
                  <a:pt x="7620" y="877569"/>
                </a:lnTo>
                <a:close/>
              </a:path>
              <a:path w="7620" h="913129">
                <a:moveTo>
                  <a:pt x="7620" y="890269"/>
                </a:moveTo>
                <a:lnTo>
                  <a:pt x="0" y="890269"/>
                </a:lnTo>
                <a:lnTo>
                  <a:pt x="0" y="902969"/>
                </a:lnTo>
                <a:lnTo>
                  <a:pt x="7620" y="902969"/>
                </a:lnTo>
                <a:lnTo>
                  <a:pt x="7620" y="890269"/>
                </a:lnTo>
                <a:close/>
              </a:path>
              <a:path w="7620" h="913129">
                <a:moveTo>
                  <a:pt x="7620" y="902969"/>
                </a:moveTo>
                <a:lnTo>
                  <a:pt x="0" y="902969"/>
                </a:lnTo>
                <a:lnTo>
                  <a:pt x="0" y="909319"/>
                </a:lnTo>
                <a:lnTo>
                  <a:pt x="7620" y="909319"/>
                </a:lnTo>
                <a:lnTo>
                  <a:pt x="7620" y="902969"/>
                </a:lnTo>
                <a:close/>
              </a:path>
              <a:path w="7620" h="913129">
                <a:moveTo>
                  <a:pt x="7620" y="909319"/>
                </a:moveTo>
                <a:lnTo>
                  <a:pt x="0" y="909319"/>
                </a:lnTo>
                <a:lnTo>
                  <a:pt x="0" y="913129"/>
                </a:lnTo>
                <a:lnTo>
                  <a:pt x="1270" y="913129"/>
                </a:lnTo>
                <a:lnTo>
                  <a:pt x="1270" y="911859"/>
                </a:lnTo>
                <a:lnTo>
                  <a:pt x="7620" y="911859"/>
                </a:lnTo>
                <a:lnTo>
                  <a:pt x="7620" y="909319"/>
                </a:lnTo>
                <a:close/>
              </a:path>
            </a:pathLst>
          </a:custGeom>
          <a:solidFill>
            <a:srgbClr val="995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46040" y="384810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4604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4604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4604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460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460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460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460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460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4604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49215" y="3907790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710"/>
                </a:lnTo>
              </a:path>
            </a:pathLst>
          </a:custGeom>
          <a:ln w="6350">
            <a:solidFill>
              <a:srgbClr val="9A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38420" y="3846829"/>
            <a:ext cx="7620" cy="918210"/>
          </a:xfrm>
          <a:custGeom>
            <a:avLst/>
            <a:gdLst/>
            <a:ahLst/>
            <a:cxnLst/>
            <a:rect l="l" t="t" r="r" b="b"/>
            <a:pathLst>
              <a:path w="7620" h="918210">
                <a:moveTo>
                  <a:pt x="253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  <a:path w="7620" h="918210">
                <a:moveTo>
                  <a:pt x="7619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19" y="10160"/>
                </a:lnTo>
                <a:lnTo>
                  <a:pt x="7619" y="3810"/>
                </a:lnTo>
                <a:close/>
              </a:path>
              <a:path w="7620" h="918210">
                <a:moveTo>
                  <a:pt x="7619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19" y="16510"/>
                </a:lnTo>
                <a:lnTo>
                  <a:pt x="7619" y="10160"/>
                </a:lnTo>
                <a:close/>
              </a:path>
              <a:path w="7620" h="918210">
                <a:moveTo>
                  <a:pt x="7619" y="16510"/>
                </a:moveTo>
                <a:lnTo>
                  <a:pt x="0" y="16510"/>
                </a:lnTo>
                <a:lnTo>
                  <a:pt x="0" y="29210"/>
                </a:lnTo>
                <a:lnTo>
                  <a:pt x="7619" y="29210"/>
                </a:lnTo>
                <a:lnTo>
                  <a:pt x="7619" y="16510"/>
                </a:lnTo>
                <a:close/>
              </a:path>
              <a:path w="7620" h="918210">
                <a:moveTo>
                  <a:pt x="7619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19" y="35560"/>
                </a:lnTo>
                <a:lnTo>
                  <a:pt x="7619" y="29210"/>
                </a:lnTo>
                <a:close/>
              </a:path>
              <a:path w="7620" h="918210">
                <a:moveTo>
                  <a:pt x="7619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19" y="41910"/>
                </a:lnTo>
                <a:lnTo>
                  <a:pt x="7619" y="35560"/>
                </a:lnTo>
                <a:close/>
              </a:path>
              <a:path w="7620" h="918210">
                <a:moveTo>
                  <a:pt x="7619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19" y="48260"/>
                </a:lnTo>
                <a:lnTo>
                  <a:pt x="7619" y="41910"/>
                </a:lnTo>
                <a:close/>
              </a:path>
              <a:path w="7620" h="918210">
                <a:moveTo>
                  <a:pt x="7619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19" y="54610"/>
                </a:lnTo>
                <a:lnTo>
                  <a:pt x="7619" y="48260"/>
                </a:lnTo>
                <a:close/>
              </a:path>
              <a:path w="7620" h="918210">
                <a:moveTo>
                  <a:pt x="7619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19" y="60960"/>
                </a:lnTo>
                <a:lnTo>
                  <a:pt x="7619" y="54610"/>
                </a:lnTo>
                <a:close/>
              </a:path>
              <a:path w="7620" h="918210">
                <a:moveTo>
                  <a:pt x="7619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19" y="67310"/>
                </a:lnTo>
                <a:lnTo>
                  <a:pt x="7619" y="60960"/>
                </a:lnTo>
                <a:close/>
              </a:path>
              <a:path w="7620" h="918210">
                <a:moveTo>
                  <a:pt x="7619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19" y="73660"/>
                </a:lnTo>
                <a:lnTo>
                  <a:pt x="7619" y="67310"/>
                </a:lnTo>
                <a:close/>
              </a:path>
              <a:path w="7620" h="918210">
                <a:moveTo>
                  <a:pt x="7619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19" y="80010"/>
                </a:lnTo>
                <a:lnTo>
                  <a:pt x="7619" y="73660"/>
                </a:lnTo>
                <a:close/>
              </a:path>
              <a:path w="7620" h="918210">
                <a:moveTo>
                  <a:pt x="7619" y="80010"/>
                </a:moveTo>
                <a:lnTo>
                  <a:pt x="0" y="80010"/>
                </a:lnTo>
                <a:lnTo>
                  <a:pt x="0" y="835660"/>
                </a:lnTo>
                <a:lnTo>
                  <a:pt x="7619" y="835660"/>
                </a:lnTo>
                <a:lnTo>
                  <a:pt x="7619" y="80010"/>
                </a:lnTo>
                <a:close/>
              </a:path>
              <a:path w="7620" h="918210">
                <a:moveTo>
                  <a:pt x="7619" y="835660"/>
                </a:moveTo>
                <a:lnTo>
                  <a:pt x="0" y="835660"/>
                </a:lnTo>
                <a:lnTo>
                  <a:pt x="0" y="842010"/>
                </a:lnTo>
                <a:lnTo>
                  <a:pt x="7619" y="842010"/>
                </a:lnTo>
                <a:lnTo>
                  <a:pt x="7619" y="835660"/>
                </a:lnTo>
                <a:close/>
              </a:path>
              <a:path w="7620" h="918210">
                <a:moveTo>
                  <a:pt x="7619" y="842010"/>
                </a:moveTo>
                <a:lnTo>
                  <a:pt x="0" y="842010"/>
                </a:lnTo>
                <a:lnTo>
                  <a:pt x="0" y="848360"/>
                </a:lnTo>
                <a:lnTo>
                  <a:pt x="7619" y="848360"/>
                </a:lnTo>
                <a:lnTo>
                  <a:pt x="7619" y="842010"/>
                </a:lnTo>
                <a:close/>
              </a:path>
              <a:path w="7620" h="918210">
                <a:moveTo>
                  <a:pt x="7619" y="848360"/>
                </a:moveTo>
                <a:lnTo>
                  <a:pt x="0" y="848360"/>
                </a:lnTo>
                <a:lnTo>
                  <a:pt x="0" y="854710"/>
                </a:lnTo>
                <a:lnTo>
                  <a:pt x="7619" y="854710"/>
                </a:lnTo>
                <a:lnTo>
                  <a:pt x="7619" y="848360"/>
                </a:lnTo>
                <a:close/>
              </a:path>
              <a:path w="7620" h="918210">
                <a:moveTo>
                  <a:pt x="7619" y="854710"/>
                </a:moveTo>
                <a:lnTo>
                  <a:pt x="0" y="854710"/>
                </a:lnTo>
                <a:lnTo>
                  <a:pt x="0" y="861060"/>
                </a:lnTo>
                <a:lnTo>
                  <a:pt x="7619" y="861060"/>
                </a:lnTo>
                <a:lnTo>
                  <a:pt x="7619" y="854710"/>
                </a:lnTo>
                <a:close/>
              </a:path>
              <a:path w="7620" h="918210">
                <a:moveTo>
                  <a:pt x="7619" y="861060"/>
                </a:moveTo>
                <a:lnTo>
                  <a:pt x="0" y="861060"/>
                </a:lnTo>
                <a:lnTo>
                  <a:pt x="0" y="867410"/>
                </a:lnTo>
                <a:lnTo>
                  <a:pt x="7619" y="867410"/>
                </a:lnTo>
                <a:lnTo>
                  <a:pt x="7619" y="861060"/>
                </a:lnTo>
                <a:close/>
              </a:path>
              <a:path w="7620" h="918210">
                <a:moveTo>
                  <a:pt x="7619" y="867410"/>
                </a:moveTo>
                <a:lnTo>
                  <a:pt x="0" y="867410"/>
                </a:lnTo>
                <a:lnTo>
                  <a:pt x="0" y="880110"/>
                </a:lnTo>
                <a:lnTo>
                  <a:pt x="7619" y="880110"/>
                </a:lnTo>
                <a:lnTo>
                  <a:pt x="7619" y="867410"/>
                </a:lnTo>
                <a:close/>
              </a:path>
              <a:path w="7620" h="918210">
                <a:moveTo>
                  <a:pt x="7619" y="880110"/>
                </a:moveTo>
                <a:lnTo>
                  <a:pt x="0" y="880110"/>
                </a:lnTo>
                <a:lnTo>
                  <a:pt x="0" y="892810"/>
                </a:lnTo>
                <a:lnTo>
                  <a:pt x="7619" y="892810"/>
                </a:lnTo>
                <a:lnTo>
                  <a:pt x="7619" y="880110"/>
                </a:lnTo>
                <a:close/>
              </a:path>
              <a:path w="7620" h="918210">
                <a:moveTo>
                  <a:pt x="7619" y="892810"/>
                </a:moveTo>
                <a:lnTo>
                  <a:pt x="0" y="892810"/>
                </a:lnTo>
                <a:lnTo>
                  <a:pt x="0" y="905510"/>
                </a:lnTo>
                <a:lnTo>
                  <a:pt x="7619" y="905510"/>
                </a:lnTo>
                <a:lnTo>
                  <a:pt x="7619" y="892810"/>
                </a:lnTo>
                <a:close/>
              </a:path>
              <a:path w="7620" h="918210">
                <a:moveTo>
                  <a:pt x="7619" y="905510"/>
                </a:moveTo>
                <a:lnTo>
                  <a:pt x="0" y="905510"/>
                </a:lnTo>
                <a:lnTo>
                  <a:pt x="0" y="911860"/>
                </a:lnTo>
                <a:lnTo>
                  <a:pt x="7619" y="911860"/>
                </a:lnTo>
                <a:lnTo>
                  <a:pt x="7619" y="905510"/>
                </a:lnTo>
                <a:close/>
              </a:path>
              <a:path w="7620" h="918210">
                <a:moveTo>
                  <a:pt x="7619" y="911860"/>
                </a:moveTo>
                <a:lnTo>
                  <a:pt x="0" y="911860"/>
                </a:lnTo>
                <a:lnTo>
                  <a:pt x="0" y="918210"/>
                </a:lnTo>
                <a:lnTo>
                  <a:pt x="2539" y="918210"/>
                </a:lnTo>
                <a:lnTo>
                  <a:pt x="2540" y="916940"/>
                </a:lnTo>
                <a:lnTo>
                  <a:pt x="7619" y="916940"/>
                </a:lnTo>
                <a:lnTo>
                  <a:pt x="7619" y="91186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30800" y="3845559"/>
            <a:ext cx="7620" cy="919480"/>
          </a:xfrm>
          <a:custGeom>
            <a:avLst/>
            <a:gdLst/>
            <a:ahLst/>
            <a:cxnLst/>
            <a:rect l="l" t="t" r="r" b="b"/>
            <a:pathLst>
              <a:path w="7620" h="919479">
                <a:moveTo>
                  <a:pt x="381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  <a:path w="7620" h="919479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919479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919479">
                <a:moveTo>
                  <a:pt x="7620" y="17780"/>
                </a:moveTo>
                <a:lnTo>
                  <a:pt x="0" y="1778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17780"/>
                </a:lnTo>
                <a:close/>
              </a:path>
              <a:path w="7620" h="919479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919479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919479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919479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919479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919479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919479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919479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919479">
                <a:moveTo>
                  <a:pt x="7620" y="81280"/>
                </a:moveTo>
                <a:lnTo>
                  <a:pt x="0" y="81280"/>
                </a:lnTo>
                <a:lnTo>
                  <a:pt x="0" y="836929"/>
                </a:lnTo>
                <a:lnTo>
                  <a:pt x="7620" y="836929"/>
                </a:lnTo>
                <a:lnTo>
                  <a:pt x="7620" y="81280"/>
                </a:lnTo>
                <a:close/>
              </a:path>
              <a:path w="7620" h="919479">
                <a:moveTo>
                  <a:pt x="7620" y="836930"/>
                </a:moveTo>
                <a:lnTo>
                  <a:pt x="0" y="836930"/>
                </a:lnTo>
                <a:lnTo>
                  <a:pt x="0" y="843279"/>
                </a:lnTo>
                <a:lnTo>
                  <a:pt x="7620" y="843279"/>
                </a:lnTo>
                <a:lnTo>
                  <a:pt x="7620" y="836930"/>
                </a:lnTo>
                <a:close/>
              </a:path>
              <a:path w="7620" h="919479">
                <a:moveTo>
                  <a:pt x="7620" y="843280"/>
                </a:moveTo>
                <a:lnTo>
                  <a:pt x="0" y="843280"/>
                </a:lnTo>
                <a:lnTo>
                  <a:pt x="0" y="849629"/>
                </a:lnTo>
                <a:lnTo>
                  <a:pt x="7620" y="849629"/>
                </a:lnTo>
                <a:lnTo>
                  <a:pt x="7620" y="843280"/>
                </a:lnTo>
                <a:close/>
              </a:path>
              <a:path w="7620" h="919479">
                <a:moveTo>
                  <a:pt x="7620" y="849630"/>
                </a:moveTo>
                <a:lnTo>
                  <a:pt x="0" y="849630"/>
                </a:lnTo>
                <a:lnTo>
                  <a:pt x="0" y="855979"/>
                </a:lnTo>
                <a:lnTo>
                  <a:pt x="7620" y="855979"/>
                </a:lnTo>
                <a:lnTo>
                  <a:pt x="7620" y="849630"/>
                </a:lnTo>
                <a:close/>
              </a:path>
              <a:path w="7620" h="919479">
                <a:moveTo>
                  <a:pt x="7620" y="855980"/>
                </a:moveTo>
                <a:lnTo>
                  <a:pt x="0" y="855980"/>
                </a:lnTo>
                <a:lnTo>
                  <a:pt x="0" y="862329"/>
                </a:lnTo>
                <a:lnTo>
                  <a:pt x="7620" y="862329"/>
                </a:lnTo>
                <a:lnTo>
                  <a:pt x="7620" y="855980"/>
                </a:lnTo>
                <a:close/>
              </a:path>
              <a:path w="7620" h="919479">
                <a:moveTo>
                  <a:pt x="7620" y="862330"/>
                </a:moveTo>
                <a:lnTo>
                  <a:pt x="0" y="862330"/>
                </a:lnTo>
                <a:lnTo>
                  <a:pt x="0" y="868679"/>
                </a:lnTo>
                <a:lnTo>
                  <a:pt x="7620" y="868679"/>
                </a:lnTo>
                <a:lnTo>
                  <a:pt x="7620" y="862330"/>
                </a:lnTo>
                <a:close/>
              </a:path>
              <a:path w="7620" h="919479">
                <a:moveTo>
                  <a:pt x="7620" y="868680"/>
                </a:moveTo>
                <a:lnTo>
                  <a:pt x="0" y="868680"/>
                </a:lnTo>
                <a:lnTo>
                  <a:pt x="0" y="881379"/>
                </a:lnTo>
                <a:lnTo>
                  <a:pt x="7620" y="881379"/>
                </a:lnTo>
                <a:lnTo>
                  <a:pt x="7620" y="868680"/>
                </a:lnTo>
                <a:close/>
              </a:path>
              <a:path w="7620" h="919479">
                <a:moveTo>
                  <a:pt x="7620" y="881380"/>
                </a:moveTo>
                <a:lnTo>
                  <a:pt x="0" y="881380"/>
                </a:lnTo>
                <a:lnTo>
                  <a:pt x="0" y="894079"/>
                </a:lnTo>
                <a:lnTo>
                  <a:pt x="7620" y="894079"/>
                </a:lnTo>
                <a:lnTo>
                  <a:pt x="7620" y="881380"/>
                </a:lnTo>
                <a:close/>
              </a:path>
              <a:path w="7620" h="919479">
                <a:moveTo>
                  <a:pt x="7620" y="894080"/>
                </a:moveTo>
                <a:lnTo>
                  <a:pt x="0" y="894080"/>
                </a:lnTo>
                <a:lnTo>
                  <a:pt x="0" y="906779"/>
                </a:lnTo>
                <a:lnTo>
                  <a:pt x="7620" y="906779"/>
                </a:lnTo>
                <a:lnTo>
                  <a:pt x="7620" y="894080"/>
                </a:lnTo>
                <a:close/>
              </a:path>
              <a:path w="7620" h="919479">
                <a:moveTo>
                  <a:pt x="7620" y="906780"/>
                </a:moveTo>
                <a:lnTo>
                  <a:pt x="0" y="906780"/>
                </a:lnTo>
                <a:lnTo>
                  <a:pt x="0" y="913129"/>
                </a:lnTo>
                <a:lnTo>
                  <a:pt x="7620" y="913129"/>
                </a:lnTo>
                <a:lnTo>
                  <a:pt x="7620" y="906780"/>
                </a:lnTo>
                <a:close/>
              </a:path>
              <a:path w="7620" h="919479">
                <a:moveTo>
                  <a:pt x="7620" y="913130"/>
                </a:moveTo>
                <a:lnTo>
                  <a:pt x="0" y="913130"/>
                </a:lnTo>
                <a:lnTo>
                  <a:pt x="0" y="919479"/>
                </a:lnTo>
                <a:lnTo>
                  <a:pt x="7620" y="919479"/>
                </a:lnTo>
                <a:lnTo>
                  <a:pt x="7620" y="913130"/>
                </a:lnTo>
                <a:close/>
              </a:path>
            </a:pathLst>
          </a:custGeom>
          <a:solidFill>
            <a:srgbClr val="9C5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24450" y="384555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2445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2445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2445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2445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2445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2445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2445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2445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2445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27625" y="3907790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6350">
            <a:solidFill>
              <a:srgbClr val="9D5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16829" y="3844290"/>
            <a:ext cx="7620" cy="922019"/>
          </a:xfrm>
          <a:custGeom>
            <a:avLst/>
            <a:gdLst/>
            <a:ahLst/>
            <a:cxnLst/>
            <a:rect l="l" t="t" r="r" b="b"/>
            <a:pathLst>
              <a:path w="7620" h="92202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  <a:path w="7620" h="922020">
                <a:moveTo>
                  <a:pt x="7620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49"/>
                </a:lnTo>
                <a:close/>
              </a:path>
              <a:path w="7620" h="922020">
                <a:moveTo>
                  <a:pt x="7620" y="12700"/>
                </a:moveTo>
                <a:lnTo>
                  <a:pt x="0" y="12700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700"/>
                </a:lnTo>
                <a:close/>
              </a:path>
              <a:path w="7620" h="922020">
                <a:moveTo>
                  <a:pt x="7620" y="19049"/>
                </a:moveTo>
                <a:lnTo>
                  <a:pt x="0" y="1904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19049"/>
                </a:lnTo>
                <a:close/>
              </a:path>
              <a:path w="7620" h="922020">
                <a:moveTo>
                  <a:pt x="762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49"/>
                </a:lnTo>
                <a:close/>
              </a:path>
              <a:path w="7620" h="922020">
                <a:moveTo>
                  <a:pt x="762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8099"/>
                </a:lnTo>
                <a:close/>
              </a:path>
              <a:path w="7620" h="922020">
                <a:moveTo>
                  <a:pt x="762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44449"/>
                </a:lnTo>
                <a:close/>
              </a:path>
              <a:path w="7620" h="922020">
                <a:moveTo>
                  <a:pt x="7620" y="50800"/>
                </a:moveTo>
                <a:lnTo>
                  <a:pt x="0" y="50800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50800"/>
                </a:lnTo>
                <a:close/>
              </a:path>
              <a:path w="7620" h="922020">
                <a:moveTo>
                  <a:pt x="762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49"/>
                </a:lnTo>
                <a:close/>
              </a:path>
              <a:path w="7620" h="922020">
                <a:moveTo>
                  <a:pt x="762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20" y="69849"/>
                </a:lnTo>
                <a:lnTo>
                  <a:pt x="7620" y="63499"/>
                </a:lnTo>
                <a:close/>
              </a:path>
              <a:path w="7620" h="922020">
                <a:moveTo>
                  <a:pt x="762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20" y="76199"/>
                </a:lnTo>
                <a:lnTo>
                  <a:pt x="7620" y="69849"/>
                </a:lnTo>
                <a:close/>
              </a:path>
              <a:path w="7620" h="922020">
                <a:moveTo>
                  <a:pt x="762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20" y="82549"/>
                </a:lnTo>
                <a:lnTo>
                  <a:pt x="7620" y="76199"/>
                </a:lnTo>
                <a:close/>
              </a:path>
              <a:path w="7620" h="922020">
                <a:moveTo>
                  <a:pt x="7620" y="82549"/>
                </a:moveTo>
                <a:lnTo>
                  <a:pt x="0" y="82549"/>
                </a:lnTo>
                <a:lnTo>
                  <a:pt x="0" y="838199"/>
                </a:lnTo>
                <a:lnTo>
                  <a:pt x="7620" y="838199"/>
                </a:lnTo>
                <a:lnTo>
                  <a:pt x="7620" y="82549"/>
                </a:lnTo>
                <a:close/>
              </a:path>
              <a:path w="7620" h="922020">
                <a:moveTo>
                  <a:pt x="7620" y="838199"/>
                </a:moveTo>
                <a:lnTo>
                  <a:pt x="0" y="838199"/>
                </a:lnTo>
                <a:lnTo>
                  <a:pt x="0" y="844549"/>
                </a:lnTo>
                <a:lnTo>
                  <a:pt x="7620" y="844549"/>
                </a:lnTo>
                <a:lnTo>
                  <a:pt x="7620" y="838199"/>
                </a:lnTo>
                <a:close/>
              </a:path>
              <a:path w="7620" h="922020">
                <a:moveTo>
                  <a:pt x="7620" y="844549"/>
                </a:moveTo>
                <a:lnTo>
                  <a:pt x="0" y="844549"/>
                </a:lnTo>
                <a:lnTo>
                  <a:pt x="0" y="850899"/>
                </a:lnTo>
                <a:lnTo>
                  <a:pt x="7620" y="850899"/>
                </a:lnTo>
                <a:lnTo>
                  <a:pt x="7620" y="844549"/>
                </a:lnTo>
                <a:close/>
              </a:path>
              <a:path w="7620" h="922020">
                <a:moveTo>
                  <a:pt x="7620" y="850899"/>
                </a:moveTo>
                <a:lnTo>
                  <a:pt x="0" y="850899"/>
                </a:lnTo>
                <a:lnTo>
                  <a:pt x="0" y="857249"/>
                </a:lnTo>
                <a:lnTo>
                  <a:pt x="7620" y="857249"/>
                </a:lnTo>
                <a:lnTo>
                  <a:pt x="7620" y="850899"/>
                </a:lnTo>
                <a:close/>
              </a:path>
              <a:path w="7620" h="922020">
                <a:moveTo>
                  <a:pt x="7620" y="857249"/>
                </a:moveTo>
                <a:lnTo>
                  <a:pt x="0" y="857249"/>
                </a:lnTo>
                <a:lnTo>
                  <a:pt x="0" y="863599"/>
                </a:lnTo>
                <a:lnTo>
                  <a:pt x="7620" y="863599"/>
                </a:lnTo>
                <a:lnTo>
                  <a:pt x="7620" y="857249"/>
                </a:lnTo>
                <a:close/>
              </a:path>
              <a:path w="7620" h="922020">
                <a:moveTo>
                  <a:pt x="7620" y="863600"/>
                </a:moveTo>
                <a:lnTo>
                  <a:pt x="0" y="863600"/>
                </a:lnTo>
                <a:lnTo>
                  <a:pt x="0" y="869949"/>
                </a:lnTo>
                <a:lnTo>
                  <a:pt x="7620" y="869949"/>
                </a:lnTo>
                <a:lnTo>
                  <a:pt x="7620" y="863600"/>
                </a:lnTo>
                <a:close/>
              </a:path>
              <a:path w="7620" h="922020">
                <a:moveTo>
                  <a:pt x="7620" y="869949"/>
                </a:moveTo>
                <a:lnTo>
                  <a:pt x="0" y="869949"/>
                </a:lnTo>
                <a:lnTo>
                  <a:pt x="0" y="882649"/>
                </a:lnTo>
                <a:lnTo>
                  <a:pt x="7620" y="882649"/>
                </a:lnTo>
                <a:lnTo>
                  <a:pt x="7620" y="869949"/>
                </a:lnTo>
                <a:close/>
              </a:path>
              <a:path w="7620" h="922020">
                <a:moveTo>
                  <a:pt x="7620" y="882649"/>
                </a:moveTo>
                <a:lnTo>
                  <a:pt x="0" y="882649"/>
                </a:lnTo>
                <a:lnTo>
                  <a:pt x="0" y="895349"/>
                </a:lnTo>
                <a:lnTo>
                  <a:pt x="7620" y="895349"/>
                </a:lnTo>
                <a:lnTo>
                  <a:pt x="7620" y="882649"/>
                </a:lnTo>
                <a:close/>
              </a:path>
              <a:path w="7620" h="922020">
                <a:moveTo>
                  <a:pt x="7620" y="895349"/>
                </a:moveTo>
                <a:lnTo>
                  <a:pt x="0" y="895349"/>
                </a:lnTo>
                <a:lnTo>
                  <a:pt x="0" y="908049"/>
                </a:lnTo>
                <a:lnTo>
                  <a:pt x="7620" y="908049"/>
                </a:lnTo>
                <a:lnTo>
                  <a:pt x="7620" y="895349"/>
                </a:lnTo>
                <a:close/>
              </a:path>
              <a:path w="7620" h="922020">
                <a:moveTo>
                  <a:pt x="7620" y="908049"/>
                </a:moveTo>
                <a:lnTo>
                  <a:pt x="0" y="908049"/>
                </a:lnTo>
                <a:lnTo>
                  <a:pt x="0" y="914399"/>
                </a:lnTo>
                <a:lnTo>
                  <a:pt x="7620" y="914399"/>
                </a:lnTo>
                <a:lnTo>
                  <a:pt x="7620" y="908049"/>
                </a:lnTo>
                <a:close/>
              </a:path>
              <a:path w="7620" h="922020">
                <a:moveTo>
                  <a:pt x="7620" y="914399"/>
                </a:moveTo>
                <a:lnTo>
                  <a:pt x="0" y="914399"/>
                </a:lnTo>
                <a:lnTo>
                  <a:pt x="0" y="922019"/>
                </a:lnTo>
                <a:lnTo>
                  <a:pt x="7620" y="922019"/>
                </a:lnTo>
                <a:lnTo>
                  <a:pt x="7620" y="914399"/>
                </a:lnTo>
                <a:close/>
              </a:path>
            </a:pathLst>
          </a:custGeom>
          <a:solidFill>
            <a:srgbClr val="9E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09209" y="3843020"/>
            <a:ext cx="7620" cy="924560"/>
          </a:xfrm>
          <a:custGeom>
            <a:avLst/>
            <a:gdLst/>
            <a:ahLst/>
            <a:cxnLst/>
            <a:rect l="l" t="t" r="r" b="b"/>
            <a:pathLst>
              <a:path w="7620" h="924560">
                <a:moveTo>
                  <a:pt x="2539" y="0"/>
                </a:moveTo>
                <a:lnTo>
                  <a:pt x="0" y="0"/>
                </a:lnTo>
                <a:lnTo>
                  <a:pt x="0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7620" h="924560">
                <a:moveTo>
                  <a:pt x="7619" y="1269"/>
                </a:moveTo>
                <a:lnTo>
                  <a:pt x="0" y="1269"/>
                </a:lnTo>
                <a:lnTo>
                  <a:pt x="0" y="7619"/>
                </a:lnTo>
                <a:lnTo>
                  <a:pt x="7619" y="7619"/>
                </a:lnTo>
                <a:lnTo>
                  <a:pt x="7619" y="1269"/>
                </a:lnTo>
                <a:close/>
              </a:path>
              <a:path w="7620" h="924560">
                <a:moveTo>
                  <a:pt x="7619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19" y="13969"/>
                </a:lnTo>
                <a:lnTo>
                  <a:pt x="7619" y="7619"/>
                </a:lnTo>
                <a:close/>
              </a:path>
              <a:path w="7620" h="924560">
                <a:moveTo>
                  <a:pt x="7619" y="13970"/>
                </a:moveTo>
                <a:lnTo>
                  <a:pt x="0" y="13970"/>
                </a:lnTo>
                <a:lnTo>
                  <a:pt x="0" y="20319"/>
                </a:lnTo>
                <a:lnTo>
                  <a:pt x="7619" y="20319"/>
                </a:lnTo>
                <a:lnTo>
                  <a:pt x="7619" y="13970"/>
                </a:lnTo>
                <a:close/>
              </a:path>
              <a:path w="7620" h="924560">
                <a:moveTo>
                  <a:pt x="7619" y="20319"/>
                </a:moveTo>
                <a:lnTo>
                  <a:pt x="0" y="20319"/>
                </a:lnTo>
                <a:lnTo>
                  <a:pt x="0" y="33019"/>
                </a:lnTo>
                <a:lnTo>
                  <a:pt x="7619" y="33019"/>
                </a:lnTo>
                <a:lnTo>
                  <a:pt x="7619" y="20319"/>
                </a:lnTo>
                <a:close/>
              </a:path>
              <a:path w="7620" h="924560">
                <a:moveTo>
                  <a:pt x="7619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19" y="39369"/>
                </a:lnTo>
                <a:lnTo>
                  <a:pt x="7619" y="33019"/>
                </a:lnTo>
                <a:close/>
              </a:path>
              <a:path w="7620" h="924560">
                <a:moveTo>
                  <a:pt x="7619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19" y="45719"/>
                </a:lnTo>
                <a:lnTo>
                  <a:pt x="7619" y="39369"/>
                </a:lnTo>
                <a:close/>
              </a:path>
              <a:path w="7620" h="924560">
                <a:moveTo>
                  <a:pt x="7619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19" y="52069"/>
                </a:lnTo>
                <a:lnTo>
                  <a:pt x="7619" y="45719"/>
                </a:lnTo>
                <a:close/>
              </a:path>
              <a:path w="7620" h="924560">
                <a:moveTo>
                  <a:pt x="7619" y="52070"/>
                </a:moveTo>
                <a:lnTo>
                  <a:pt x="0" y="52070"/>
                </a:lnTo>
                <a:lnTo>
                  <a:pt x="0" y="58419"/>
                </a:lnTo>
                <a:lnTo>
                  <a:pt x="7619" y="58419"/>
                </a:lnTo>
                <a:lnTo>
                  <a:pt x="7619" y="52070"/>
                </a:lnTo>
                <a:close/>
              </a:path>
              <a:path w="7620" h="924560">
                <a:moveTo>
                  <a:pt x="7619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19" y="64769"/>
                </a:lnTo>
                <a:lnTo>
                  <a:pt x="7619" y="58419"/>
                </a:lnTo>
                <a:close/>
              </a:path>
              <a:path w="7620" h="924560">
                <a:moveTo>
                  <a:pt x="7619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19" y="71119"/>
                </a:lnTo>
                <a:lnTo>
                  <a:pt x="7619" y="64769"/>
                </a:lnTo>
                <a:close/>
              </a:path>
              <a:path w="7620" h="924560">
                <a:moveTo>
                  <a:pt x="7619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19" y="77469"/>
                </a:lnTo>
                <a:lnTo>
                  <a:pt x="7619" y="71119"/>
                </a:lnTo>
                <a:close/>
              </a:path>
              <a:path w="7620" h="924560">
                <a:moveTo>
                  <a:pt x="7619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19" y="83819"/>
                </a:lnTo>
                <a:lnTo>
                  <a:pt x="7619" y="77469"/>
                </a:lnTo>
                <a:close/>
              </a:path>
              <a:path w="7620" h="924560">
                <a:moveTo>
                  <a:pt x="7619" y="83819"/>
                </a:moveTo>
                <a:lnTo>
                  <a:pt x="0" y="83819"/>
                </a:lnTo>
                <a:lnTo>
                  <a:pt x="0" y="839469"/>
                </a:lnTo>
                <a:lnTo>
                  <a:pt x="7619" y="839469"/>
                </a:lnTo>
                <a:lnTo>
                  <a:pt x="7619" y="83819"/>
                </a:lnTo>
                <a:close/>
              </a:path>
              <a:path w="7620" h="924560">
                <a:moveTo>
                  <a:pt x="7619" y="839469"/>
                </a:moveTo>
                <a:lnTo>
                  <a:pt x="0" y="839469"/>
                </a:lnTo>
                <a:lnTo>
                  <a:pt x="0" y="845819"/>
                </a:lnTo>
                <a:lnTo>
                  <a:pt x="7619" y="845819"/>
                </a:lnTo>
                <a:lnTo>
                  <a:pt x="7619" y="839469"/>
                </a:lnTo>
                <a:close/>
              </a:path>
              <a:path w="7620" h="924560">
                <a:moveTo>
                  <a:pt x="7619" y="845819"/>
                </a:moveTo>
                <a:lnTo>
                  <a:pt x="0" y="845819"/>
                </a:lnTo>
                <a:lnTo>
                  <a:pt x="0" y="852169"/>
                </a:lnTo>
                <a:lnTo>
                  <a:pt x="7619" y="852169"/>
                </a:lnTo>
                <a:lnTo>
                  <a:pt x="7619" y="845819"/>
                </a:lnTo>
                <a:close/>
              </a:path>
              <a:path w="7620" h="924560">
                <a:moveTo>
                  <a:pt x="7619" y="852169"/>
                </a:moveTo>
                <a:lnTo>
                  <a:pt x="0" y="852169"/>
                </a:lnTo>
                <a:lnTo>
                  <a:pt x="0" y="858519"/>
                </a:lnTo>
                <a:lnTo>
                  <a:pt x="7619" y="858519"/>
                </a:lnTo>
                <a:lnTo>
                  <a:pt x="7619" y="852169"/>
                </a:lnTo>
                <a:close/>
              </a:path>
              <a:path w="7620" h="924560">
                <a:moveTo>
                  <a:pt x="7619" y="858519"/>
                </a:moveTo>
                <a:lnTo>
                  <a:pt x="0" y="858519"/>
                </a:lnTo>
                <a:lnTo>
                  <a:pt x="0" y="864869"/>
                </a:lnTo>
                <a:lnTo>
                  <a:pt x="7619" y="864869"/>
                </a:lnTo>
                <a:lnTo>
                  <a:pt x="7619" y="858519"/>
                </a:lnTo>
                <a:close/>
              </a:path>
              <a:path w="7620" h="924560">
                <a:moveTo>
                  <a:pt x="7619" y="864870"/>
                </a:moveTo>
                <a:lnTo>
                  <a:pt x="0" y="864870"/>
                </a:lnTo>
                <a:lnTo>
                  <a:pt x="0" y="871219"/>
                </a:lnTo>
                <a:lnTo>
                  <a:pt x="7619" y="871219"/>
                </a:lnTo>
                <a:lnTo>
                  <a:pt x="7619" y="864870"/>
                </a:lnTo>
                <a:close/>
              </a:path>
              <a:path w="7620" h="924560">
                <a:moveTo>
                  <a:pt x="7619" y="871219"/>
                </a:moveTo>
                <a:lnTo>
                  <a:pt x="0" y="871219"/>
                </a:lnTo>
                <a:lnTo>
                  <a:pt x="0" y="883919"/>
                </a:lnTo>
                <a:lnTo>
                  <a:pt x="7619" y="883919"/>
                </a:lnTo>
                <a:lnTo>
                  <a:pt x="7619" y="871219"/>
                </a:lnTo>
                <a:close/>
              </a:path>
              <a:path w="7620" h="924560">
                <a:moveTo>
                  <a:pt x="7619" y="883919"/>
                </a:moveTo>
                <a:lnTo>
                  <a:pt x="0" y="883919"/>
                </a:lnTo>
                <a:lnTo>
                  <a:pt x="0" y="896619"/>
                </a:lnTo>
                <a:lnTo>
                  <a:pt x="7619" y="896619"/>
                </a:lnTo>
                <a:lnTo>
                  <a:pt x="7619" y="883919"/>
                </a:lnTo>
                <a:close/>
              </a:path>
              <a:path w="7620" h="924560">
                <a:moveTo>
                  <a:pt x="7619" y="896619"/>
                </a:moveTo>
                <a:lnTo>
                  <a:pt x="0" y="896619"/>
                </a:lnTo>
                <a:lnTo>
                  <a:pt x="0" y="909319"/>
                </a:lnTo>
                <a:lnTo>
                  <a:pt x="7619" y="909319"/>
                </a:lnTo>
                <a:lnTo>
                  <a:pt x="7619" y="896619"/>
                </a:lnTo>
                <a:close/>
              </a:path>
              <a:path w="7620" h="924560">
                <a:moveTo>
                  <a:pt x="7619" y="909319"/>
                </a:moveTo>
                <a:lnTo>
                  <a:pt x="0" y="909319"/>
                </a:lnTo>
                <a:lnTo>
                  <a:pt x="0" y="915669"/>
                </a:lnTo>
                <a:lnTo>
                  <a:pt x="7619" y="915669"/>
                </a:lnTo>
                <a:lnTo>
                  <a:pt x="7619" y="909319"/>
                </a:lnTo>
                <a:close/>
              </a:path>
              <a:path w="7620" h="924560">
                <a:moveTo>
                  <a:pt x="7619" y="915669"/>
                </a:moveTo>
                <a:lnTo>
                  <a:pt x="0" y="915669"/>
                </a:lnTo>
                <a:lnTo>
                  <a:pt x="0" y="924559"/>
                </a:lnTo>
                <a:lnTo>
                  <a:pt x="3810" y="924559"/>
                </a:lnTo>
                <a:lnTo>
                  <a:pt x="3810" y="923289"/>
                </a:lnTo>
                <a:lnTo>
                  <a:pt x="7619" y="923289"/>
                </a:lnTo>
                <a:lnTo>
                  <a:pt x="7619" y="915669"/>
                </a:lnTo>
                <a:close/>
              </a:path>
            </a:pathLst>
          </a:custGeom>
          <a:solidFill>
            <a:srgbClr val="A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02859" y="38430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0285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0285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0285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0285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0285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0285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10285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0285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10285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06034" y="3907790"/>
            <a:ext cx="0" cy="859790"/>
          </a:xfrm>
          <a:custGeom>
            <a:avLst/>
            <a:gdLst/>
            <a:ahLst/>
            <a:cxnLst/>
            <a:rect l="l" t="t" r="r" b="b"/>
            <a:pathLst>
              <a:path h="859789">
                <a:moveTo>
                  <a:pt x="0" y="0"/>
                </a:moveTo>
                <a:lnTo>
                  <a:pt x="0" y="859790"/>
                </a:lnTo>
              </a:path>
            </a:pathLst>
          </a:custGeom>
          <a:ln w="6350">
            <a:solidFill>
              <a:srgbClr val="A1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95240" y="3841750"/>
            <a:ext cx="7620" cy="927100"/>
          </a:xfrm>
          <a:custGeom>
            <a:avLst/>
            <a:gdLst/>
            <a:ahLst/>
            <a:cxnLst/>
            <a:rect l="l" t="t" r="r" b="b"/>
            <a:pathLst>
              <a:path w="7620" h="927100">
                <a:moveTo>
                  <a:pt x="508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  <a:path w="7620" h="927100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927100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92710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927100">
                <a:moveTo>
                  <a:pt x="7620" y="21590"/>
                </a:moveTo>
                <a:lnTo>
                  <a:pt x="0" y="2159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1590"/>
                </a:lnTo>
                <a:close/>
              </a:path>
              <a:path w="7620" h="927100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927100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927100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927100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927100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927100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927100">
                <a:moveTo>
                  <a:pt x="762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72390"/>
                </a:lnTo>
                <a:close/>
              </a:path>
              <a:path w="7620" h="927100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927100">
                <a:moveTo>
                  <a:pt x="7620" y="85090"/>
                </a:moveTo>
                <a:lnTo>
                  <a:pt x="0" y="85090"/>
                </a:lnTo>
                <a:lnTo>
                  <a:pt x="0" y="840739"/>
                </a:lnTo>
                <a:lnTo>
                  <a:pt x="7620" y="840739"/>
                </a:lnTo>
                <a:lnTo>
                  <a:pt x="7620" y="85090"/>
                </a:lnTo>
                <a:close/>
              </a:path>
              <a:path w="7620" h="927100">
                <a:moveTo>
                  <a:pt x="7620" y="840740"/>
                </a:moveTo>
                <a:lnTo>
                  <a:pt x="0" y="840740"/>
                </a:lnTo>
                <a:lnTo>
                  <a:pt x="0" y="847089"/>
                </a:lnTo>
                <a:lnTo>
                  <a:pt x="7620" y="847089"/>
                </a:lnTo>
                <a:lnTo>
                  <a:pt x="7620" y="840740"/>
                </a:lnTo>
                <a:close/>
              </a:path>
              <a:path w="7620" h="927100">
                <a:moveTo>
                  <a:pt x="7620" y="847090"/>
                </a:moveTo>
                <a:lnTo>
                  <a:pt x="0" y="847090"/>
                </a:lnTo>
                <a:lnTo>
                  <a:pt x="0" y="853439"/>
                </a:lnTo>
                <a:lnTo>
                  <a:pt x="7620" y="853439"/>
                </a:lnTo>
                <a:lnTo>
                  <a:pt x="7620" y="847090"/>
                </a:lnTo>
                <a:close/>
              </a:path>
              <a:path w="7620" h="927100">
                <a:moveTo>
                  <a:pt x="7620" y="853440"/>
                </a:moveTo>
                <a:lnTo>
                  <a:pt x="0" y="853440"/>
                </a:lnTo>
                <a:lnTo>
                  <a:pt x="0" y="859789"/>
                </a:lnTo>
                <a:lnTo>
                  <a:pt x="7620" y="859789"/>
                </a:lnTo>
                <a:lnTo>
                  <a:pt x="7620" y="853440"/>
                </a:lnTo>
                <a:close/>
              </a:path>
              <a:path w="7620" h="927100">
                <a:moveTo>
                  <a:pt x="7620" y="859790"/>
                </a:moveTo>
                <a:lnTo>
                  <a:pt x="0" y="859790"/>
                </a:lnTo>
                <a:lnTo>
                  <a:pt x="0" y="866139"/>
                </a:lnTo>
                <a:lnTo>
                  <a:pt x="7620" y="866139"/>
                </a:lnTo>
                <a:lnTo>
                  <a:pt x="7620" y="859790"/>
                </a:lnTo>
                <a:close/>
              </a:path>
              <a:path w="7620" h="927100">
                <a:moveTo>
                  <a:pt x="7620" y="866140"/>
                </a:moveTo>
                <a:lnTo>
                  <a:pt x="0" y="866140"/>
                </a:lnTo>
                <a:lnTo>
                  <a:pt x="0" y="872489"/>
                </a:lnTo>
                <a:lnTo>
                  <a:pt x="7620" y="872489"/>
                </a:lnTo>
                <a:lnTo>
                  <a:pt x="7620" y="866140"/>
                </a:lnTo>
                <a:close/>
              </a:path>
              <a:path w="7620" h="927100">
                <a:moveTo>
                  <a:pt x="7620" y="872490"/>
                </a:moveTo>
                <a:lnTo>
                  <a:pt x="0" y="872490"/>
                </a:lnTo>
                <a:lnTo>
                  <a:pt x="0" y="885189"/>
                </a:lnTo>
                <a:lnTo>
                  <a:pt x="7620" y="885189"/>
                </a:lnTo>
                <a:lnTo>
                  <a:pt x="7620" y="872490"/>
                </a:lnTo>
                <a:close/>
              </a:path>
              <a:path w="7620" h="927100">
                <a:moveTo>
                  <a:pt x="7620" y="885190"/>
                </a:moveTo>
                <a:lnTo>
                  <a:pt x="0" y="885190"/>
                </a:lnTo>
                <a:lnTo>
                  <a:pt x="0" y="897889"/>
                </a:lnTo>
                <a:lnTo>
                  <a:pt x="7620" y="897889"/>
                </a:lnTo>
                <a:lnTo>
                  <a:pt x="7620" y="885190"/>
                </a:lnTo>
                <a:close/>
              </a:path>
              <a:path w="7620" h="927100">
                <a:moveTo>
                  <a:pt x="7620" y="897890"/>
                </a:moveTo>
                <a:lnTo>
                  <a:pt x="0" y="897890"/>
                </a:lnTo>
                <a:lnTo>
                  <a:pt x="0" y="910589"/>
                </a:lnTo>
                <a:lnTo>
                  <a:pt x="7620" y="910589"/>
                </a:lnTo>
                <a:lnTo>
                  <a:pt x="7620" y="897890"/>
                </a:lnTo>
                <a:close/>
              </a:path>
              <a:path w="7620" h="927100">
                <a:moveTo>
                  <a:pt x="7620" y="910590"/>
                </a:moveTo>
                <a:lnTo>
                  <a:pt x="0" y="910590"/>
                </a:lnTo>
                <a:lnTo>
                  <a:pt x="0" y="916939"/>
                </a:lnTo>
                <a:lnTo>
                  <a:pt x="7620" y="916939"/>
                </a:lnTo>
                <a:lnTo>
                  <a:pt x="7620" y="910590"/>
                </a:lnTo>
                <a:close/>
              </a:path>
              <a:path w="7620" h="927100">
                <a:moveTo>
                  <a:pt x="7620" y="916940"/>
                </a:moveTo>
                <a:lnTo>
                  <a:pt x="0" y="916940"/>
                </a:lnTo>
                <a:lnTo>
                  <a:pt x="0" y="927100"/>
                </a:lnTo>
                <a:lnTo>
                  <a:pt x="6350" y="927100"/>
                </a:lnTo>
                <a:lnTo>
                  <a:pt x="6350" y="925830"/>
                </a:lnTo>
                <a:lnTo>
                  <a:pt x="7620" y="925830"/>
                </a:lnTo>
                <a:lnTo>
                  <a:pt x="7620" y="916940"/>
                </a:lnTo>
                <a:close/>
              </a:path>
            </a:pathLst>
          </a:custGeom>
          <a:solidFill>
            <a:srgbClr val="A2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87620" y="3840479"/>
            <a:ext cx="7620" cy="929640"/>
          </a:xfrm>
          <a:custGeom>
            <a:avLst/>
            <a:gdLst/>
            <a:ahLst/>
            <a:cxnLst/>
            <a:rect l="l" t="t" r="r" b="b"/>
            <a:pathLst>
              <a:path w="7620" h="929639">
                <a:moveTo>
                  <a:pt x="1270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  <a:path w="7620" h="929639">
                <a:moveTo>
                  <a:pt x="7619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19" y="10160"/>
                </a:lnTo>
                <a:lnTo>
                  <a:pt x="7619" y="3810"/>
                </a:lnTo>
                <a:close/>
              </a:path>
              <a:path w="7620" h="929639">
                <a:moveTo>
                  <a:pt x="7619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19" y="16510"/>
                </a:lnTo>
                <a:lnTo>
                  <a:pt x="7619" y="10160"/>
                </a:lnTo>
                <a:close/>
              </a:path>
              <a:path w="7620" h="929639">
                <a:moveTo>
                  <a:pt x="7619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19" y="22860"/>
                </a:lnTo>
                <a:lnTo>
                  <a:pt x="7619" y="16510"/>
                </a:lnTo>
                <a:close/>
              </a:path>
              <a:path w="7620" h="929639">
                <a:moveTo>
                  <a:pt x="7619" y="22860"/>
                </a:moveTo>
                <a:lnTo>
                  <a:pt x="0" y="22860"/>
                </a:lnTo>
                <a:lnTo>
                  <a:pt x="0" y="35560"/>
                </a:lnTo>
                <a:lnTo>
                  <a:pt x="7619" y="35560"/>
                </a:lnTo>
                <a:lnTo>
                  <a:pt x="7619" y="22860"/>
                </a:lnTo>
                <a:close/>
              </a:path>
              <a:path w="7620" h="929639">
                <a:moveTo>
                  <a:pt x="7619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19" y="41910"/>
                </a:lnTo>
                <a:lnTo>
                  <a:pt x="7619" y="35560"/>
                </a:lnTo>
                <a:close/>
              </a:path>
              <a:path w="7620" h="929639">
                <a:moveTo>
                  <a:pt x="7619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19" y="48260"/>
                </a:lnTo>
                <a:lnTo>
                  <a:pt x="7619" y="41910"/>
                </a:lnTo>
                <a:close/>
              </a:path>
              <a:path w="7620" h="929639">
                <a:moveTo>
                  <a:pt x="7619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19" y="54610"/>
                </a:lnTo>
                <a:lnTo>
                  <a:pt x="7619" y="48260"/>
                </a:lnTo>
                <a:close/>
              </a:path>
              <a:path w="7620" h="929639">
                <a:moveTo>
                  <a:pt x="7619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19" y="60960"/>
                </a:lnTo>
                <a:lnTo>
                  <a:pt x="7619" y="54610"/>
                </a:lnTo>
                <a:close/>
              </a:path>
              <a:path w="7620" h="929639">
                <a:moveTo>
                  <a:pt x="7619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19" y="67310"/>
                </a:lnTo>
                <a:lnTo>
                  <a:pt x="7619" y="60960"/>
                </a:lnTo>
                <a:close/>
              </a:path>
              <a:path w="7620" h="929639">
                <a:moveTo>
                  <a:pt x="7619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19" y="73660"/>
                </a:lnTo>
                <a:lnTo>
                  <a:pt x="7619" y="67310"/>
                </a:lnTo>
                <a:close/>
              </a:path>
              <a:path w="7620" h="929639">
                <a:moveTo>
                  <a:pt x="7619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19" y="80010"/>
                </a:lnTo>
                <a:lnTo>
                  <a:pt x="7619" y="73660"/>
                </a:lnTo>
                <a:close/>
              </a:path>
              <a:path w="7620" h="929639">
                <a:moveTo>
                  <a:pt x="7619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19" y="86360"/>
                </a:lnTo>
                <a:lnTo>
                  <a:pt x="7619" y="80010"/>
                </a:lnTo>
                <a:close/>
              </a:path>
              <a:path w="7620" h="929639">
                <a:moveTo>
                  <a:pt x="7619" y="86360"/>
                </a:moveTo>
                <a:lnTo>
                  <a:pt x="0" y="86360"/>
                </a:lnTo>
                <a:lnTo>
                  <a:pt x="0" y="842010"/>
                </a:lnTo>
                <a:lnTo>
                  <a:pt x="7619" y="842010"/>
                </a:lnTo>
                <a:lnTo>
                  <a:pt x="7619" y="86360"/>
                </a:lnTo>
                <a:close/>
              </a:path>
              <a:path w="7620" h="929639">
                <a:moveTo>
                  <a:pt x="7619" y="842010"/>
                </a:moveTo>
                <a:lnTo>
                  <a:pt x="0" y="842010"/>
                </a:lnTo>
                <a:lnTo>
                  <a:pt x="0" y="848360"/>
                </a:lnTo>
                <a:lnTo>
                  <a:pt x="7619" y="848360"/>
                </a:lnTo>
                <a:lnTo>
                  <a:pt x="7619" y="842010"/>
                </a:lnTo>
                <a:close/>
              </a:path>
              <a:path w="7620" h="929639">
                <a:moveTo>
                  <a:pt x="7619" y="848360"/>
                </a:moveTo>
                <a:lnTo>
                  <a:pt x="0" y="848360"/>
                </a:lnTo>
                <a:lnTo>
                  <a:pt x="0" y="854710"/>
                </a:lnTo>
                <a:lnTo>
                  <a:pt x="7619" y="854710"/>
                </a:lnTo>
                <a:lnTo>
                  <a:pt x="7619" y="848360"/>
                </a:lnTo>
                <a:close/>
              </a:path>
              <a:path w="7620" h="929639">
                <a:moveTo>
                  <a:pt x="7619" y="854710"/>
                </a:moveTo>
                <a:lnTo>
                  <a:pt x="0" y="854710"/>
                </a:lnTo>
                <a:lnTo>
                  <a:pt x="0" y="861060"/>
                </a:lnTo>
                <a:lnTo>
                  <a:pt x="7619" y="861060"/>
                </a:lnTo>
                <a:lnTo>
                  <a:pt x="7619" y="854710"/>
                </a:lnTo>
                <a:close/>
              </a:path>
              <a:path w="7620" h="929639">
                <a:moveTo>
                  <a:pt x="7619" y="861060"/>
                </a:moveTo>
                <a:lnTo>
                  <a:pt x="0" y="861060"/>
                </a:lnTo>
                <a:lnTo>
                  <a:pt x="0" y="867410"/>
                </a:lnTo>
                <a:lnTo>
                  <a:pt x="7619" y="867410"/>
                </a:lnTo>
                <a:lnTo>
                  <a:pt x="7619" y="861060"/>
                </a:lnTo>
                <a:close/>
              </a:path>
              <a:path w="7620" h="929639">
                <a:moveTo>
                  <a:pt x="7619" y="867410"/>
                </a:moveTo>
                <a:lnTo>
                  <a:pt x="0" y="867410"/>
                </a:lnTo>
                <a:lnTo>
                  <a:pt x="0" y="873760"/>
                </a:lnTo>
                <a:lnTo>
                  <a:pt x="7619" y="873760"/>
                </a:lnTo>
                <a:lnTo>
                  <a:pt x="7619" y="867410"/>
                </a:lnTo>
                <a:close/>
              </a:path>
              <a:path w="7620" h="929639">
                <a:moveTo>
                  <a:pt x="7619" y="873760"/>
                </a:moveTo>
                <a:lnTo>
                  <a:pt x="0" y="873760"/>
                </a:lnTo>
                <a:lnTo>
                  <a:pt x="0" y="886460"/>
                </a:lnTo>
                <a:lnTo>
                  <a:pt x="7619" y="886460"/>
                </a:lnTo>
                <a:lnTo>
                  <a:pt x="7619" y="873760"/>
                </a:lnTo>
                <a:close/>
              </a:path>
              <a:path w="7620" h="929639">
                <a:moveTo>
                  <a:pt x="7619" y="886460"/>
                </a:moveTo>
                <a:lnTo>
                  <a:pt x="0" y="886460"/>
                </a:lnTo>
                <a:lnTo>
                  <a:pt x="0" y="899160"/>
                </a:lnTo>
                <a:lnTo>
                  <a:pt x="7619" y="899160"/>
                </a:lnTo>
                <a:lnTo>
                  <a:pt x="7619" y="886460"/>
                </a:lnTo>
                <a:close/>
              </a:path>
              <a:path w="7620" h="929639">
                <a:moveTo>
                  <a:pt x="7619" y="899160"/>
                </a:moveTo>
                <a:lnTo>
                  <a:pt x="0" y="899160"/>
                </a:lnTo>
                <a:lnTo>
                  <a:pt x="0" y="911860"/>
                </a:lnTo>
                <a:lnTo>
                  <a:pt x="7619" y="911860"/>
                </a:lnTo>
                <a:lnTo>
                  <a:pt x="7619" y="899160"/>
                </a:lnTo>
                <a:close/>
              </a:path>
              <a:path w="7620" h="929639">
                <a:moveTo>
                  <a:pt x="7619" y="911860"/>
                </a:moveTo>
                <a:lnTo>
                  <a:pt x="0" y="911860"/>
                </a:lnTo>
                <a:lnTo>
                  <a:pt x="0" y="918210"/>
                </a:lnTo>
                <a:lnTo>
                  <a:pt x="7619" y="918210"/>
                </a:lnTo>
                <a:lnTo>
                  <a:pt x="7619" y="911860"/>
                </a:lnTo>
                <a:close/>
              </a:path>
              <a:path w="7620" h="929639">
                <a:moveTo>
                  <a:pt x="7619" y="918210"/>
                </a:moveTo>
                <a:lnTo>
                  <a:pt x="0" y="918210"/>
                </a:lnTo>
                <a:lnTo>
                  <a:pt x="0" y="929640"/>
                </a:lnTo>
                <a:lnTo>
                  <a:pt x="2539" y="929640"/>
                </a:lnTo>
                <a:lnTo>
                  <a:pt x="2539" y="928370"/>
                </a:lnTo>
                <a:lnTo>
                  <a:pt x="7619" y="928370"/>
                </a:lnTo>
                <a:lnTo>
                  <a:pt x="7619" y="918210"/>
                </a:lnTo>
                <a:close/>
              </a:path>
            </a:pathLst>
          </a:custGeom>
          <a:solidFill>
            <a:srgbClr val="A36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81270" y="38404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8127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8127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8127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08127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08127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08127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8127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8127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8127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084445" y="3901440"/>
            <a:ext cx="0" cy="868680"/>
          </a:xfrm>
          <a:custGeom>
            <a:avLst/>
            <a:gdLst/>
            <a:ahLst/>
            <a:cxnLst/>
            <a:rect l="l" t="t" r="r" b="b"/>
            <a:pathLst>
              <a:path h="868679">
                <a:moveTo>
                  <a:pt x="0" y="0"/>
                </a:moveTo>
                <a:lnTo>
                  <a:pt x="0" y="868680"/>
                </a:lnTo>
              </a:path>
            </a:pathLst>
          </a:custGeom>
          <a:ln w="6350">
            <a:solidFill>
              <a:srgbClr val="A46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073650" y="3839209"/>
            <a:ext cx="7620" cy="932180"/>
          </a:xfrm>
          <a:custGeom>
            <a:avLst/>
            <a:gdLst/>
            <a:ahLst/>
            <a:cxnLst/>
            <a:rect l="l" t="t" r="r" b="b"/>
            <a:pathLst>
              <a:path w="7620" h="932179">
                <a:moveTo>
                  <a:pt x="381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  <a:path w="7620" h="932179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932179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932179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932179">
                <a:moveTo>
                  <a:pt x="7620" y="24130"/>
                </a:moveTo>
                <a:lnTo>
                  <a:pt x="0" y="2413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24130"/>
                </a:lnTo>
                <a:close/>
              </a:path>
              <a:path w="7620" h="932179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932179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932179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932179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932179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932179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932179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932179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932179">
                <a:moveTo>
                  <a:pt x="7620" y="87630"/>
                </a:moveTo>
                <a:lnTo>
                  <a:pt x="0" y="87630"/>
                </a:lnTo>
                <a:lnTo>
                  <a:pt x="0" y="843279"/>
                </a:lnTo>
                <a:lnTo>
                  <a:pt x="7620" y="843279"/>
                </a:lnTo>
                <a:lnTo>
                  <a:pt x="7620" y="87630"/>
                </a:lnTo>
                <a:close/>
              </a:path>
              <a:path w="7620" h="932179">
                <a:moveTo>
                  <a:pt x="7620" y="843280"/>
                </a:moveTo>
                <a:lnTo>
                  <a:pt x="0" y="843280"/>
                </a:lnTo>
                <a:lnTo>
                  <a:pt x="0" y="849629"/>
                </a:lnTo>
                <a:lnTo>
                  <a:pt x="7620" y="849629"/>
                </a:lnTo>
                <a:lnTo>
                  <a:pt x="7620" y="843280"/>
                </a:lnTo>
                <a:close/>
              </a:path>
              <a:path w="7620" h="932179">
                <a:moveTo>
                  <a:pt x="7620" y="849630"/>
                </a:moveTo>
                <a:lnTo>
                  <a:pt x="0" y="849630"/>
                </a:lnTo>
                <a:lnTo>
                  <a:pt x="0" y="855979"/>
                </a:lnTo>
                <a:lnTo>
                  <a:pt x="7620" y="855979"/>
                </a:lnTo>
                <a:lnTo>
                  <a:pt x="7620" y="849630"/>
                </a:lnTo>
                <a:close/>
              </a:path>
              <a:path w="7620" h="932179">
                <a:moveTo>
                  <a:pt x="7620" y="855980"/>
                </a:moveTo>
                <a:lnTo>
                  <a:pt x="0" y="855980"/>
                </a:lnTo>
                <a:lnTo>
                  <a:pt x="0" y="862329"/>
                </a:lnTo>
                <a:lnTo>
                  <a:pt x="7620" y="862329"/>
                </a:lnTo>
                <a:lnTo>
                  <a:pt x="7620" y="855980"/>
                </a:lnTo>
                <a:close/>
              </a:path>
              <a:path w="7620" h="932179">
                <a:moveTo>
                  <a:pt x="7620" y="862330"/>
                </a:moveTo>
                <a:lnTo>
                  <a:pt x="0" y="862330"/>
                </a:lnTo>
                <a:lnTo>
                  <a:pt x="0" y="868679"/>
                </a:lnTo>
                <a:lnTo>
                  <a:pt x="7620" y="868679"/>
                </a:lnTo>
                <a:lnTo>
                  <a:pt x="7620" y="862330"/>
                </a:lnTo>
                <a:close/>
              </a:path>
              <a:path w="7620" h="932179">
                <a:moveTo>
                  <a:pt x="7620" y="868680"/>
                </a:moveTo>
                <a:lnTo>
                  <a:pt x="0" y="868680"/>
                </a:lnTo>
                <a:lnTo>
                  <a:pt x="0" y="875029"/>
                </a:lnTo>
                <a:lnTo>
                  <a:pt x="7620" y="875029"/>
                </a:lnTo>
                <a:lnTo>
                  <a:pt x="7620" y="868680"/>
                </a:lnTo>
                <a:close/>
              </a:path>
              <a:path w="7620" h="932179">
                <a:moveTo>
                  <a:pt x="7620" y="875030"/>
                </a:moveTo>
                <a:lnTo>
                  <a:pt x="0" y="875030"/>
                </a:lnTo>
                <a:lnTo>
                  <a:pt x="0" y="887729"/>
                </a:lnTo>
                <a:lnTo>
                  <a:pt x="7620" y="887729"/>
                </a:lnTo>
                <a:lnTo>
                  <a:pt x="7620" y="875030"/>
                </a:lnTo>
                <a:close/>
              </a:path>
              <a:path w="7620" h="932179">
                <a:moveTo>
                  <a:pt x="7620" y="887730"/>
                </a:moveTo>
                <a:lnTo>
                  <a:pt x="0" y="887730"/>
                </a:lnTo>
                <a:lnTo>
                  <a:pt x="0" y="900429"/>
                </a:lnTo>
                <a:lnTo>
                  <a:pt x="7620" y="900429"/>
                </a:lnTo>
                <a:lnTo>
                  <a:pt x="7620" y="887730"/>
                </a:lnTo>
                <a:close/>
              </a:path>
              <a:path w="7620" h="932179">
                <a:moveTo>
                  <a:pt x="7620" y="900430"/>
                </a:moveTo>
                <a:lnTo>
                  <a:pt x="0" y="900430"/>
                </a:lnTo>
                <a:lnTo>
                  <a:pt x="0" y="913129"/>
                </a:lnTo>
                <a:lnTo>
                  <a:pt x="7620" y="913129"/>
                </a:lnTo>
                <a:lnTo>
                  <a:pt x="7620" y="900430"/>
                </a:lnTo>
                <a:close/>
              </a:path>
              <a:path w="7620" h="932179">
                <a:moveTo>
                  <a:pt x="7620" y="913130"/>
                </a:moveTo>
                <a:lnTo>
                  <a:pt x="0" y="913130"/>
                </a:lnTo>
                <a:lnTo>
                  <a:pt x="0" y="919479"/>
                </a:lnTo>
                <a:lnTo>
                  <a:pt x="7620" y="919479"/>
                </a:lnTo>
                <a:lnTo>
                  <a:pt x="7620" y="913130"/>
                </a:lnTo>
                <a:close/>
              </a:path>
              <a:path w="7620" h="932179">
                <a:moveTo>
                  <a:pt x="7620" y="919480"/>
                </a:moveTo>
                <a:lnTo>
                  <a:pt x="0" y="919480"/>
                </a:lnTo>
                <a:lnTo>
                  <a:pt x="0" y="932179"/>
                </a:lnTo>
                <a:lnTo>
                  <a:pt x="5079" y="932179"/>
                </a:lnTo>
                <a:lnTo>
                  <a:pt x="5079" y="930909"/>
                </a:lnTo>
                <a:lnTo>
                  <a:pt x="7620" y="930909"/>
                </a:lnTo>
                <a:lnTo>
                  <a:pt x="7620" y="919480"/>
                </a:lnTo>
                <a:close/>
              </a:path>
            </a:pathLst>
          </a:custGeom>
          <a:solidFill>
            <a:srgbClr val="A5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66029" y="3837940"/>
            <a:ext cx="7620" cy="934719"/>
          </a:xfrm>
          <a:custGeom>
            <a:avLst/>
            <a:gdLst/>
            <a:ahLst/>
            <a:cxnLst/>
            <a:rect l="l" t="t" r="r" b="b"/>
            <a:pathLst>
              <a:path w="7620" h="934720">
                <a:moveTo>
                  <a:pt x="127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  <a:path w="7620" h="934720">
                <a:moveTo>
                  <a:pt x="7620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49"/>
                </a:lnTo>
                <a:close/>
              </a:path>
              <a:path w="7620" h="934720">
                <a:moveTo>
                  <a:pt x="762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699"/>
                </a:lnTo>
                <a:close/>
              </a:path>
              <a:path w="7620" h="934720">
                <a:moveTo>
                  <a:pt x="7620" y="19050"/>
                </a:moveTo>
                <a:lnTo>
                  <a:pt x="0" y="19050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9050"/>
                </a:lnTo>
                <a:close/>
              </a:path>
              <a:path w="7620" h="934720">
                <a:moveTo>
                  <a:pt x="7620" y="25399"/>
                </a:moveTo>
                <a:lnTo>
                  <a:pt x="0" y="25399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25399"/>
                </a:lnTo>
                <a:close/>
              </a:path>
              <a:path w="7620" h="934720">
                <a:moveTo>
                  <a:pt x="762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8099"/>
                </a:lnTo>
                <a:close/>
              </a:path>
              <a:path w="7620" h="934720">
                <a:moveTo>
                  <a:pt x="762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44449"/>
                </a:lnTo>
                <a:close/>
              </a:path>
              <a:path w="7620" h="934720">
                <a:moveTo>
                  <a:pt x="762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50799"/>
                </a:lnTo>
                <a:close/>
              </a:path>
              <a:path w="7620" h="934720">
                <a:moveTo>
                  <a:pt x="7620" y="57150"/>
                </a:moveTo>
                <a:lnTo>
                  <a:pt x="0" y="57150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50"/>
                </a:lnTo>
                <a:close/>
              </a:path>
              <a:path w="7620" h="934720">
                <a:moveTo>
                  <a:pt x="762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20" y="69849"/>
                </a:lnTo>
                <a:lnTo>
                  <a:pt x="7620" y="63499"/>
                </a:lnTo>
                <a:close/>
              </a:path>
              <a:path w="7620" h="934720">
                <a:moveTo>
                  <a:pt x="762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20" y="76199"/>
                </a:lnTo>
                <a:lnTo>
                  <a:pt x="7620" y="69849"/>
                </a:lnTo>
                <a:close/>
              </a:path>
              <a:path w="7620" h="934720">
                <a:moveTo>
                  <a:pt x="762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20" y="82549"/>
                </a:lnTo>
                <a:lnTo>
                  <a:pt x="7620" y="76199"/>
                </a:lnTo>
                <a:close/>
              </a:path>
              <a:path w="7620" h="934720">
                <a:moveTo>
                  <a:pt x="7620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20" y="88899"/>
                </a:lnTo>
                <a:lnTo>
                  <a:pt x="7620" y="82549"/>
                </a:lnTo>
                <a:close/>
              </a:path>
              <a:path w="7620" h="934720">
                <a:moveTo>
                  <a:pt x="7620" y="88899"/>
                </a:moveTo>
                <a:lnTo>
                  <a:pt x="0" y="88899"/>
                </a:lnTo>
                <a:lnTo>
                  <a:pt x="0" y="844549"/>
                </a:lnTo>
                <a:lnTo>
                  <a:pt x="7620" y="844549"/>
                </a:lnTo>
                <a:lnTo>
                  <a:pt x="7620" y="88899"/>
                </a:lnTo>
                <a:close/>
              </a:path>
              <a:path w="7620" h="934720">
                <a:moveTo>
                  <a:pt x="7620" y="844549"/>
                </a:moveTo>
                <a:lnTo>
                  <a:pt x="0" y="844549"/>
                </a:lnTo>
                <a:lnTo>
                  <a:pt x="0" y="850899"/>
                </a:lnTo>
                <a:lnTo>
                  <a:pt x="7620" y="850899"/>
                </a:lnTo>
                <a:lnTo>
                  <a:pt x="7620" y="844549"/>
                </a:lnTo>
                <a:close/>
              </a:path>
              <a:path w="7620" h="934720">
                <a:moveTo>
                  <a:pt x="7620" y="850899"/>
                </a:moveTo>
                <a:lnTo>
                  <a:pt x="0" y="850899"/>
                </a:lnTo>
                <a:lnTo>
                  <a:pt x="0" y="857249"/>
                </a:lnTo>
                <a:lnTo>
                  <a:pt x="7620" y="857249"/>
                </a:lnTo>
                <a:lnTo>
                  <a:pt x="7620" y="850899"/>
                </a:lnTo>
                <a:close/>
              </a:path>
              <a:path w="7620" h="934720">
                <a:moveTo>
                  <a:pt x="7620" y="857249"/>
                </a:moveTo>
                <a:lnTo>
                  <a:pt x="0" y="857249"/>
                </a:lnTo>
                <a:lnTo>
                  <a:pt x="0" y="863599"/>
                </a:lnTo>
                <a:lnTo>
                  <a:pt x="7620" y="863599"/>
                </a:lnTo>
                <a:lnTo>
                  <a:pt x="7620" y="857249"/>
                </a:lnTo>
                <a:close/>
              </a:path>
              <a:path w="7620" h="934720">
                <a:moveTo>
                  <a:pt x="7620" y="863599"/>
                </a:moveTo>
                <a:lnTo>
                  <a:pt x="0" y="863599"/>
                </a:lnTo>
                <a:lnTo>
                  <a:pt x="0" y="869949"/>
                </a:lnTo>
                <a:lnTo>
                  <a:pt x="7620" y="869949"/>
                </a:lnTo>
                <a:lnTo>
                  <a:pt x="7620" y="863599"/>
                </a:lnTo>
                <a:close/>
              </a:path>
              <a:path w="7620" h="934720">
                <a:moveTo>
                  <a:pt x="7620" y="869950"/>
                </a:moveTo>
                <a:lnTo>
                  <a:pt x="0" y="869950"/>
                </a:lnTo>
                <a:lnTo>
                  <a:pt x="0" y="876299"/>
                </a:lnTo>
                <a:lnTo>
                  <a:pt x="7620" y="876299"/>
                </a:lnTo>
                <a:lnTo>
                  <a:pt x="7620" y="869950"/>
                </a:lnTo>
                <a:close/>
              </a:path>
              <a:path w="7620" h="934720">
                <a:moveTo>
                  <a:pt x="7620" y="876299"/>
                </a:moveTo>
                <a:lnTo>
                  <a:pt x="0" y="876299"/>
                </a:lnTo>
                <a:lnTo>
                  <a:pt x="0" y="888999"/>
                </a:lnTo>
                <a:lnTo>
                  <a:pt x="7620" y="888999"/>
                </a:lnTo>
                <a:lnTo>
                  <a:pt x="7620" y="876299"/>
                </a:lnTo>
                <a:close/>
              </a:path>
              <a:path w="7620" h="934720">
                <a:moveTo>
                  <a:pt x="7620" y="888999"/>
                </a:moveTo>
                <a:lnTo>
                  <a:pt x="0" y="888999"/>
                </a:lnTo>
                <a:lnTo>
                  <a:pt x="0" y="901699"/>
                </a:lnTo>
                <a:lnTo>
                  <a:pt x="7620" y="901699"/>
                </a:lnTo>
                <a:lnTo>
                  <a:pt x="7620" y="888999"/>
                </a:lnTo>
                <a:close/>
              </a:path>
              <a:path w="7620" h="934720">
                <a:moveTo>
                  <a:pt x="7620" y="901699"/>
                </a:moveTo>
                <a:lnTo>
                  <a:pt x="0" y="901699"/>
                </a:lnTo>
                <a:lnTo>
                  <a:pt x="0" y="914399"/>
                </a:lnTo>
                <a:lnTo>
                  <a:pt x="7620" y="914399"/>
                </a:lnTo>
                <a:lnTo>
                  <a:pt x="7620" y="901699"/>
                </a:lnTo>
                <a:close/>
              </a:path>
              <a:path w="7620" h="934720">
                <a:moveTo>
                  <a:pt x="7620" y="914399"/>
                </a:moveTo>
                <a:lnTo>
                  <a:pt x="0" y="914399"/>
                </a:lnTo>
                <a:lnTo>
                  <a:pt x="0" y="920749"/>
                </a:lnTo>
                <a:lnTo>
                  <a:pt x="7620" y="920749"/>
                </a:lnTo>
                <a:lnTo>
                  <a:pt x="7620" y="914399"/>
                </a:lnTo>
                <a:close/>
              </a:path>
              <a:path w="7620" h="934720">
                <a:moveTo>
                  <a:pt x="7620" y="920749"/>
                </a:moveTo>
                <a:lnTo>
                  <a:pt x="0" y="920749"/>
                </a:lnTo>
                <a:lnTo>
                  <a:pt x="0" y="933449"/>
                </a:lnTo>
                <a:lnTo>
                  <a:pt x="7620" y="933449"/>
                </a:lnTo>
                <a:lnTo>
                  <a:pt x="7620" y="920749"/>
                </a:lnTo>
                <a:close/>
              </a:path>
              <a:path w="7620" h="934720">
                <a:moveTo>
                  <a:pt x="2540" y="933449"/>
                </a:moveTo>
                <a:lnTo>
                  <a:pt x="0" y="933449"/>
                </a:lnTo>
                <a:lnTo>
                  <a:pt x="0" y="934719"/>
                </a:lnTo>
                <a:lnTo>
                  <a:pt x="2540" y="934719"/>
                </a:lnTo>
                <a:lnTo>
                  <a:pt x="2540" y="933449"/>
                </a:lnTo>
                <a:close/>
              </a:path>
            </a:pathLst>
          </a:custGeom>
          <a:solidFill>
            <a:srgbClr val="A66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5967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5967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05967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5967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5967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05967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5967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05967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5967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5967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62854" y="3901440"/>
            <a:ext cx="0" cy="871219"/>
          </a:xfrm>
          <a:custGeom>
            <a:avLst/>
            <a:gdLst/>
            <a:ahLst/>
            <a:cxnLst/>
            <a:rect l="l" t="t" r="r" b="b"/>
            <a:pathLst>
              <a:path h="871220">
                <a:moveTo>
                  <a:pt x="0" y="0"/>
                </a:moveTo>
                <a:lnTo>
                  <a:pt x="0" y="871220"/>
                </a:lnTo>
              </a:path>
            </a:pathLst>
          </a:custGeom>
          <a:ln w="6350">
            <a:solidFill>
              <a:srgbClr val="A76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52059" y="3836670"/>
            <a:ext cx="7620" cy="937260"/>
          </a:xfrm>
          <a:custGeom>
            <a:avLst/>
            <a:gdLst/>
            <a:ahLst/>
            <a:cxnLst/>
            <a:rect l="l" t="t" r="r" b="b"/>
            <a:pathLst>
              <a:path w="7620" h="93726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  <a:path w="7620" h="937260">
                <a:moveTo>
                  <a:pt x="7619" y="1269"/>
                </a:moveTo>
                <a:lnTo>
                  <a:pt x="0" y="1269"/>
                </a:lnTo>
                <a:lnTo>
                  <a:pt x="0" y="7619"/>
                </a:lnTo>
                <a:lnTo>
                  <a:pt x="7619" y="7619"/>
                </a:lnTo>
                <a:lnTo>
                  <a:pt x="7619" y="1269"/>
                </a:lnTo>
                <a:close/>
              </a:path>
              <a:path w="7620" h="937260">
                <a:moveTo>
                  <a:pt x="7619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19" y="13969"/>
                </a:lnTo>
                <a:lnTo>
                  <a:pt x="7619" y="7619"/>
                </a:lnTo>
                <a:close/>
              </a:path>
              <a:path w="7620" h="937260">
                <a:moveTo>
                  <a:pt x="7619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19" y="20319"/>
                </a:lnTo>
                <a:lnTo>
                  <a:pt x="7619" y="13969"/>
                </a:lnTo>
                <a:close/>
              </a:path>
              <a:path w="7620" h="937260">
                <a:moveTo>
                  <a:pt x="7619" y="20320"/>
                </a:moveTo>
                <a:lnTo>
                  <a:pt x="0" y="20320"/>
                </a:lnTo>
                <a:lnTo>
                  <a:pt x="0" y="26669"/>
                </a:lnTo>
                <a:lnTo>
                  <a:pt x="7619" y="26669"/>
                </a:lnTo>
                <a:lnTo>
                  <a:pt x="7619" y="20320"/>
                </a:lnTo>
                <a:close/>
              </a:path>
              <a:path w="7620" h="937260">
                <a:moveTo>
                  <a:pt x="7619" y="26669"/>
                </a:moveTo>
                <a:lnTo>
                  <a:pt x="0" y="26669"/>
                </a:lnTo>
                <a:lnTo>
                  <a:pt x="0" y="39369"/>
                </a:lnTo>
                <a:lnTo>
                  <a:pt x="7619" y="39369"/>
                </a:lnTo>
                <a:lnTo>
                  <a:pt x="7619" y="26669"/>
                </a:lnTo>
                <a:close/>
              </a:path>
              <a:path w="7620" h="937260">
                <a:moveTo>
                  <a:pt x="7619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19" y="45719"/>
                </a:lnTo>
                <a:lnTo>
                  <a:pt x="7619" y="39369"/>
                </a:lnTo>
                <a:close/>
              </a:path>
              <a:path w="7620" h="937260">
                <a:moveTo>
                  <a:pt x="7619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19" y="52069"/>
                </a:lnTo>
                <a:lnTo>
                  <a:pt x="7619" y="45719"/>
                </a:lnTo>
                <a:close/>
              </a:path>
              <a:path w="7620" h="937260">
                <a:moveTo>
                  <a:pt x="7619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19" y="58419"/>
                </a:lnTo>
                <a:lnTo>
                  <a:pt x="7619" y="52069"/>
                </a:lnTo>
                <a:close/>
              </a:path>
              <a:path w="7620" h="937260">
                <a:moveTo>
                  <a:pt x="7619" y="58420"/>
                </a:moveTo>
                <a:lnTo>
                  <a:pt x="0" y="58420"/>
                </a:lnTo>
                <a:lnTo>
                  <a:pt x="0" y="64769"/>
                </a:lnTo>
                <a:lnTo>
                  <a:pt x="7619" y="64769"/>
                </a:lnTo>
                <a:lnTo>
                  <a:pt x="7619" y="58420"/>
                </a:lnTo>
                <a:close/>
              </a:path>
              <a:path w="7620" h="937260">
                <a:moveTo>
                  <a:pt x="7619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19" y="71119"/>
                </a:lnTo>
                <a:lnTo>
                  <a:pt x="7619" y="64769"/>
                </a:lnTo>
                <a:close/>
              </a:path>
              <a:path w="7620" h="937260">
                <a:moveTo>
                  <a:pt x="7619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19" y="77469"/>
                </a:lnTo>
                <a:lnTo>
                  <a:pt x="7619" y="71119"/>
                </a:lnTo>
                <a:close/>
              </a:path>
              <a:path w="7620" h="937260">
                <a:moveTo>
                  <a:pt x="7619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19" y="83819"/>
                </a:lnTo>
                <a:lnTo>
                  <a:pt x="7619" y="77469"/>
                </a:lnTo>
                <a:close/>
              </a:path>
              <a:path w="7620" h="937260">
                <a:moveTo>
                  <a:pt x="7619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19" y="90169"/>
                </a:lnTo>
                <a:lnTo>
                  <a:pt x="7619" y="83819"/>
                </a:lnTo>
                <a:close/>
              </a:path>
              <a:path w="7620" h="937260">
                <a:moveTo>
                  <a:pt x="7619" y="90169"/>
                </a:moveTo>
                <a:lnTo>
                  <a:pt x="0" y="90169"/>
                </a:lnTo>
                <a:lnTo>
                  <a:pt x="0" y="845819"/>
                </a:lnTo>
                <a:lnTo>
                  <a:pt x="7619" y="845819"/>
                </a:lnTo>
                <a:lnTo>
                  <a:pt x="7619" y="90169"/>
                </a:lnTo>
                <a:close/>
              </a:path>
              <a:path w="7620" h="937260">
                <a:moveTo>
                  <a:pt x="7619" y="845819"/>
                </a:moveTo>
                <a:lnTo>
                  <a:pt x="0" y="845819"/>
                </a:lnTo>
                <a:lnTo>
                  <a:pt x="0" y="852169"/>
                </a:lnTo>
                <a:lnTo>
                  <a:pt x="7619" y="852169"/>
                </a:lnTo>
                <a:lnTo>
                  <a:pt x="7619" y="845819"/>
                </a:lnTo>
                <a:close/>
              </a:path>
              <a:path w="7620" h="937260">
                <a:moveTo>
                  <a:pt x="7619" y="852169"/>
                </a:moveTo>
                <a:lnTo>
                  <a:pt x="0" y="852169"/>
                </a:lnTo>
                <a:lnTo>
                  <a:pt x="0" y="858519"/>
                </a:lnTo>
                <a:lnTo>
                  <a:pt x="7619" y="858519"/>
                </a:lnTo>
                <a:lnTo>
                  <a:pt x="7619" y="852169"/>
                </a:lnTo>
                <a:close/>
              </a:path>
              <a:path w="7620" h="937260">
                <a:moveTo>
                  <a:pt x="7619" y="858519"/>
                </a:moveTo>
                <a:lnTo>
                  <a:pt x="0" y="858519"/>
                </a:lnTo>
                <a:lnTo>
                  <a:pt x="0" y="864869"/>
                </a:lnTo>
                <a:lnTo>
                  <a:pt x="7619" y="864869"/>
                </a:lnTo>
                <a:lnTo>
                  <a:pt x="7619" y="858519"/>
                </a:lnTo>
                <a:close/>
              </a:path>
              <a:path w="7620" h="937260">
                <a:moveTo>
                  <a:pt x="7619" y="864869"/>
                </a:moveTo>
                <a:lnTo>
                  <a:pt x="0" y="864869"/>
                </a:lnTo>
                <a:lnTo>
                  <a:pt x="0" y="871219"/>
                </a:lnTo>
                <a:lnTo>
                  <a:pt x="7619" y="871219"/>
                </a:lnTo>
                <a:lnTo>
                  <a:pt x="7619" y="864869"/>
                </a:lnTo>
                <a:close/>
              </a:path>
              <a:path w="7620" h="937260">
                <a:moveTo>
                  <a:pt x="7619" y="871220"/>
                </a:moveTo>
                <a:lnTo>
                  <a:pt x="0" y="871220"/>
                </a:lnTo>
                <a:lnTo>
                  <a:pt x="0" y="877569"/>
                </a:lnTo>
                <a:lnTo>
                  <a:pt x="7619" y="877569"/>
                </a:lnTo>
                <a:lnTo>
                  <a:pt x="7619" y="871220"/>
                </a:lnTo>
                <a:close/>
              </a:path>
              <a:path w="7620" h="937260">
                <a:moveTo>
                  <a:pt x="7619" y="877569"/>
                </a:moveTo>
                <a:lnTo>
                  <a:pt x="0" y="877569"/>
                </a:lnTo>
                <a:lnTo>
                  <a:pt x="0" y="890269"/>
                </a:lnTo>
                <a:lnTo>
                  <a:pt x="7619" y="890269"/>
                </a:lnTo>
                <a:lnTo>
                  <a:pt x="7619" y="877569"/>
                </a:lnTo>
                <a:close/>
              </a:path>
              <a:path w="7620" h="937260">
                <a:moveTo>
                  <a:pt x="7619" y="890269"/>
                </a:moveTo>
                <a:lnTo>
                  <a:pt x="0" y="890269"/>
                </a:lnTo>
                <a:lnTo>
                  <a:pt x="0" y="902969"/>
                </a:lnTo>
                <a:lnTo>
                  <a:pt x="7619" y="902969"/>
                </a:lnTo>
                <a:lnTo>
                  <a:pt x="7619" y="890269"/>
                </a:lnTo>
                <a:close/>
              </a:path>
              <a:path w="7620" h="937260">
                <a:moveTo>
                  <a:pt x="7619" y="902969"/>
                </a:moveTo>
                <a:lnTo>
                  <a:pt x="0" y="902969"/>
                </a:lnTo>
                <a:lnTo>
                  <a:pt x="0" y="915669"/>
                </a:lnTo>
                <a:lnTo>
                  <a:pt x="7619" y="915669"/>
                </a:lnTo>
                <a:lnTo>
                  <a:pt x="7619" y="902969"/>
                </a:lnTo>
                <a:close/>
              </a:path>
              <a:path w="7620" h="937260">
                <a:moveTo>
                  <a:pt x="7619" y="915669"/>
                </a:moveTo>
                <a:lnTo>
                  <a:pt x="0" y="915669"/>
                </a:lnTo>
                <a:lnTo>
                  <a:pt x="0" y="922019"/>
                </a:lnTo>
                <a:lnTo>
                  <a:pt x="7619" y="922019"/>
                </a:lnTo>
                <a:lnTo>
                  <a:pt x="7619" y="915669"/>
                </a:lnTo>
                <a:close/>
              </a:path>
              <a:path w="7620" h="937260">
                <a:moveTo>
                  <a:pt x="7619" y="922019"/>
                </a:moveTo>
                <a:lnTo>
                  <a:pt x="0" y="922019"/>
                </a:lnTo>
                <a:lnTo>
                  <a:pt x="0" y="934719"/>
                </a:lnTo>
                <a:lnTo>
                  <a:pt x="7619" y="934719"/>
                </a:lnTo>
                <a:lnTo>
                  <a:pt x="7619" y="922019"/>
                </a:lnTo>
                <a:close/>
              </a:path>
              <a:path w="7620" h="937260">
                <a:moveTo>
                  <a:pt x="7619" y="934719"/>
                </a:moveTo>
                <a:lnTo>
                  <a:pt x="0" y="934719"/>
                </a:lnTo>
                <a:lnTo>
                  <a:pt x="0" y="937259"/>
                </a:lnTo>
                <a:lnTo>
                  <a:pt x="5080" y="937259"/>
                </a:lnTo>
                <a:lnTo>
                  <a:pt x="5080" y="935989"/>
                </a:lnTo>
                <a:lnTo>
                  <a:pt x="7619" y="935989"/>
                </a:lnTo>
                <a:lnTo>
                  <a:pt x="7619" y="934719"/>
                </a:lnTo>
                <a:close/>
              </a:path>
            </a:pathLst>
          </a:custGeom>
          <a:solidFill>
            <a:srgbClr val="A8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44440" y="3836670"/>
            <a:ext cx="7620" cy="938530"/>
          </a:xfrm>
          <a:custGeom>
            <a:avLst/>
            <a:gdLst/>
            <a:ahLst/>
            <a:cxnLst/>
            <a:rect l="l" t="t" r="r" b="b"/>
            <a:pathLst>
              <a:path w="7620" h="938529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  <a:path w="7620" h="938529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938529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938529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938529">
                <a:moveTo>
                  <a:pt x="7620" y="20320"/>
                </a:moveTo>
                <a:lnTo>
                  <a:pt x="0" y="20320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20"/>
                </a:lnTo>
                <a:close/>
              </a:path>
              <a:path w="7620" h="938529">
                <a:moveTo>
                  <a:pt x="7620" y="26669"/>
                </a:moveTo>
                <a:lnTo>
                  <a:pt x="0" y="2666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26669"/>
                </a:lnTo>
                <a:close/>
              </a:path>
              <a:path w="7620" h="938529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938529">
                <a:moveTo>
                  <a:pt x="762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19"/>
                </a:lnTo>
                <a:close/>
              </a:path>
              <a:path w="7620" h="938529">
                <a:moveTo>
                  <a:pt x="762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69"/>
                </a:lnTo>
                <a:close/>
              </a:path>
              <a:path w="7620" h="938529">
                <a:moveTo>
                  <a:pt x="7620" y="58420"/>
                </a:moveTo>
                <a:lnTo>
                  <a:pt x="0" y="58420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20"/>
                </a:lnTo>
                <a:close/>
              </a:path>
              <a:path w="7620" h="938529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938529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938529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938529">
                <a:moveTo>
                  <a:pt x="762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83819"/>
                </a:lnTo>
                <a:close/>
              </a:path>
              <a:path w="7620" h="938529">
                <a:moveTo>
                  <a:pt x="7620" y="90169"/>
                </a:moveTo>
                <a:lnTo>
                  <a:pt x="0" y="90169"/>
                </a:lnTo>
                <a:lnTo>
                  <a:pt x="0" y="845819"/>
                </a:lnTo>
                <a:lnTo>
                  <a:pt x="7620" y="845819"/>
                </a:lnTo>
                <a:lnTo>
                  <a:pt x="7620" y="90169"/>
                </a:lnTo>
                <a:close/>
              </a:path>
              <a:path w="7620" h="938529">
                <a:moveTo>
                  <a:pt x="7620" y="845819"/>
                </a:moveTo>
                <a:lnTo>
                  <a:pt x="0" y="845819"/>
                </a:lnTo>
                <a:lnTo>
                  <a:pt x="0" y="852169"/>
                </a:lnTo>
                <a:lnTo>
                  <a:pt x="7620" y="852169"/>
                </a:lnTo>
                <a:lnTo>
                  <a:pt x="7620" y="845819"/>
                </a:lnTo>
                <a:close/>
              </a:path>
              <a:path w="7620" h="938529">
                <a:moveTo>
                  <a:pt x="7620" y="852169"/>
                </a:moveTo>
                <a:lnTo>
                  <a:pt x="0" y="852169"/>
                </a:lnTo>
                <a:lnTo>
                  <a:pt x="0" y="858519"/>
                </a:lnTo>
                <a:lnTo>
                  <a:pt x="7620" y="858519"/>
                </a:lnTo>
                <a:lnTo>
                  <a:pt x="7620" y="852169"/>
                </a:lnTo>
                <a:close/>
              </a:path>
              <a:path w="7620" h="938529">
                <a:moveTo>
                  <a:pt x="7620" y="858519"/>
                </a:moveTo>
                <a:lnTo>
                  <a:pt x="0" y="858519"/>
                </a:lnTo>
                <a:lnTo>
                  <a:pt x="0" y="864869"/>
                </a:lnTo>
                <a:lnTo>
                  <a:pt x="7620" y="864869"/>
                </a:lnTo>
                <a:lnTo>
                  <a:pt x="7620" y="858519"/>
                </a:lnTo>
                <a:close/>
              </a:path>
              <a:path w="7620" h="938529">
                <a:moveTo>
                  <a:pt x="7620" y="864869"/>
                </a:moveTo>
                <a:lnTo>
                  <a:pt x="0" y="864869"/>
                </a:lnTo>
                <a:lnTo>
                  <a:pt x="0" y="871219"/>
                </a:lnTo>
                <a:lnTo>
                  <a:pt x="7620" y="871219"/>
                </a:lnTo>
                <a:lnTo>
                  <a:pt x="7620" y="864869"/>
                </a:lnTo>
                <a:close/>
              </a:path>
              <a:path w="7620" h="938529">
                <a:moveTo>
                  <a:pt x="7620" y="871220"/>
                </a:moveTo>
                <a:lnTo>
                  <a:pt x="0" y="871220"/>
                </a:lnTo>
                <a:lnTo>
                  <a:pt x="0" y="877569"/>
                </a:lnTo>
                <a:lnTo>
                  <a:pt x="7620" y="877569"/>
                </a:lnTo>
                <a:lnTo>
                  <a:pt x="7620" y="871220"/>
                </a:lnTo>
                <a:close/>
              </a:path>
              <a:path w="7620" h="938529">
                <a:moveTo>
                  <a:pt x="7620" y="877569"/>
                </a:moveTo>
                <a:lnTo>
                  <a:pt x="0" y="877569"/>
                </a:lnTo>
                <a:lnTo>
                  <a:pt x="0" y="890269"/>
                </a:lnTo>
                <a:lnTo>
                  <a:pt x="7620" y="890269"/>
                </a:lnTo>
                <a:lnTo>
                  <a:pt x="7620" y="877569"/>
                </a:lnTo>
                <a:close/>
              </a:path>
              <a:path w="7620" h="938529">
                <a:moveTo>
                  <a:pt x="7620" y="890269"/>
                </a:moveTo>
                <a:lnTo>
                  <a:pt x="0" y="890269"/>
                </a:lnTo>
                <a:lnTo>
                  <a:pt x="0" y="902969"/>
                </a:lnTo>
                <a:lnTo>
                  <a:pt x="7620" y="902969"/>
                </a:lnTo>
                <a:lnTo>
                  <a:pt x="7620" y="890269"/>
                </a:lnTo>
                <a:close/>
              </a:path>
              <a:path w="7620" h="938529">
                <a:moveTo>
                  <a:pt x="7620" y="902969"/>
                </a:moveTo>
                <a:lnTo>
                  <a:pt x="0" y="902969"/>
                </a:lnTo>
                <a:lnTo>
                  <a:pt x="0" y="915669"/>
                </a:lnTo>
                <a:lnTo>
                  <a:pt x="7620" y="915669"/>
                </a:lnTo>
                <a:lnTo>
                  <a:pt x="7620" y="902969"/>
                </a:lnTo>
                <a:close/>
              </a:path>
              <a:path w="7620" h="938529">
                <a:moveTo>
                  <a:pt x="7620" y="915669"/>
                </a:moveTo>
                <a:lnTo>
                  <a:pt x="0" y="915669"/>
                </a:lnTo>
                <a:lnTo>
                  <a:pt x="0" y="922019"/>
                </a:lnTo>
                <a:lnTo>
                  <a:pt x="7620" y="922019"/>
                </a:lnTo>
                <a:lnTo>
                  <a:pt x="7620" y="915669"/>
                </a:lnTo>
                <a:close/>
              </a:path>
              <a:path w="7620" h="938529">
                <a:moveTo>
                  <a:pt x="7620" y="922019"/>
                </a:moveTo>
                <a:lnTo>
                  <a:pt x="0" y="922019"/>
                </a:lnTo>
                <a:lnTo>
                  <a:pt x="0" y="934719"/>
                </a:lnTo>
                <a:lnTo>
                  <a:pt x="7620" y="934719"/>
                </a:lnTo>
                <a:lnTo>
                  <a:pt x="7620" y="922019"/>
                </a:lnTo>
                <a:close/>
              </a:path>
              <a:path w="7620" h="938529">
                <a:moveTo>
                  <a:pt x="7620" y="934719"/>
                </a:moveTo>
                <a:lnTo>
                  <a:pt x="0" y="934719"/>
                </a:lnTo>
                <a:lnTo>
                  <a:pt x="0" y="938529"/>
                </a:lnTo>
                <a:lnTo>
                  <a:pt x="1270" y="938529"/>
                </a:lnTo>
                <a:lnTo>
                  <a:pt x="1270" y="937259"/>
                </a:lnTo>
                <a:lnTo>
                  <a:pt x="7620" y="937259"/>
                </a:lnTo>
                <a:lnTo>
                  <a:pt x="7620" y="934719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38090" y="383540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3809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3809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3809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3809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3809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3809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3809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03809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3809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3809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3809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3809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041265" y="3920490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710"/>
                </a:lnTo>
              </a:path>
            </a:pathLst>
          </a:custGeom>
          <a:ln w="6350">
            <a:solidFill>
              <a:srgbClr val="AA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30470" y="3834129"/>
            <a:ext cx="7620" cy="942340"/>
          </a:xfrm>
          <a:custGeom>
            <a:avLst/>
            <a:gdLst/>
            <a:ahLst/>
            <a:cxnLst/>
            <a:rect l="l" t="t" r="r" b="b"/>
            <a:pathLst>
              <a:path w="7620" h="942339">
                <a:moveTo>
                  <a:pt x="2539" y="0"/>
                </a:moveTo>
                <a:lnTo>
                  <a:pt x="0" y="0"/>
                </a:lnTo>
                <a:lnTo>
                  <a:pt x="0" y="3809"/>
                </a:lnTo>
                <a:lnTo>
                  <a:pt x="7619" y="3809"/>
                </a:lnTo>
                <a:lnTo>
                  <a:pt x="7619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7620" h="942339">
                <a:moveTo>
                  <a:pt x="7619" y="3809"/>
                </a:moveTo>
                <a:lnTo>
                  <a:pt x="0" y="3809"/>
                </a:lnTo>
                <a:lnTo>
                  <a:pt x="0" y="10159"/>
                </a:lnTo>
                <a:lnTo>
                  <a:pt x="7619" y="10159"/>
                </a:lnTo>
                <a:lnTo>
                  <a:pt x="7619" y="3809"/>
                </a:lnTo>
                <a:close/>
              </a:path>
              <a:path w="7620" h="942339">
                <a:moveTo>
                  <a:pt x="7619" y="10159"/>
                </a:moveTo>
                <a:lnTo>
                  <a:pt x="0" y="10159"/>
                </a:lnTo>
                <a:lnTo>
                  <a:pt x="0" y="16509"/>
                </a:lnTo>
                <a:lnTo>
                  <a:pt x="7619" y="16509"/>
                </a:lnTo>
                <a:lnTo>
                  <a:pt x="7619" y="10159"/>
                </a:lnTo>
                <a:close/>
              </a:path>
              <a:path w="7620" h="942339">
                <a:moveTo>
                  <a:pt x="7619" y="16509"/>
                </a:moveTo>
                <a:lnTo>
                  <a:pt x="0" y="16509"/>
                </a:lnTo>
                <a:lnTo>
                  <a:pt x="0" y="22859"/>
                </a:lnTo>
                <a:lnTo>
                  <a:pt x="7619" y="22859"/>
                </a:lnTo>
                <a:lnTo>
                  <a:pt x="7619" y="16509"/>
                </a:lnTo>
                <a:close/>
              </a:path>
              <a:path w="7620" h="942339">
                <a:moveTo>
                  <a:pt x="7619" y="22860"/>
                </a:moveTo>
                <a:lnTo>
                  <a:pt x="0" y="22860"/>
                </a:lnTo>
                <a:lnTo>
                  <a:pt x="0" y="29209"/>
                </a:lnTo>
                <a:lnTo>
                  <a:pt x="7619" y="29209"/>
                </a:lnTo>
                <a:lnTo>
                  <a:pt x="7619" y="22860"/>
                </a:lnTo>
                <a:close/>
              </a:path>
              <a:path w="7620" h="942339">
                <a:moveTo>
                  <a:pt x="7619" y="29209"/>
                </a:moveTo>
                <a:lnTo>
                  <a:pt x="0" y="29209"/>
                </a:lnTo>
                <a:lnTo>
                  <a:pt x="0" y="41909"/>
                </a:lnTo>
                <a:lnTo>
                  <a:pt x="7619" y="41909"/>
                </a:lnTo>
                <a:lnTo>
                  <a:pt x="7619" y="29209"/>
                </a:lnTo>
                <a:close/>
              </a:path>
              <a:path w="7620" h="942339">
                <a:moveTo>
                  <a:pt x="7619" y="41909"/>
                </a:moveTo>
                <a:lnTo>
                  <a:pt x="0" y="41909"/>
                </a:lnTo>
                <a:lnTo>
                  <a:pt x="0" y="48259"/>
                </a:lnTo>
                <a:lnTo>
                  <a:pt x="7619" y="48259"/>
                </a:lnTo>
                <a:lnTo>
                  <a:pt x="7619" y="41909"/>
                </a:lnTo>
                <a:close/>
              </a:path>
              <a:path w="7620" h="942339">
                <a:moveTo>
                  <a:pt x="7619" y="48259"/>
                </a:moveTo>
                <a:lnTo>
                  <a:pt x="0" y="48259"/>
                </a:lnTo>
                <a:lnTo>
                  <a:pt x="0" y="54609"/>
                </a:lnTo>
                <a:lnTo>
                  <a:pt x="7619" y="54609"/>
                </a:lnTo>
                <a:lnTo>
                  <a:pt x="7619" y="48259"/>
                </a:lnTo>
                <a:close/>
              </a:path>
              <a:path w="7620" h="942339">
                <a:moveTo>
                  <a:pt x="7619" y="54609"/>
                </a:moveTo>
                <a:lnTo>
                  <a:pt x="0" y="54609"/>
                </a:lnTo>
                <a:lnTo>
                  <a:pt x="0" y="60959"/>
                </a:lnTo>
                <a:lnTo>
                  <a:pt x="7619" y="60959"/>
                </a:lnTo>
                <a:lnTo>
                  <a:pt x="7619" y="54609"/>
                </a:lnTo>
                <a:close/>
              </a:path>
              <a:path w="7620" h="942339">
                <a:moveTo>
                  <a:pt x="7619" y="60960"/>
                </a:moveTo>
                <a:lnTo>
                  <a:pt x="0" y="60960"/>
                </a:lnTo>
                <a:lnTo>
                  <a:pt x="0" y="67309"/>
                </a:lnTo>
                <a:lnTo>
                  <a:pt x="7619" y="67309"/>
                </a:lnTo>
                <a:lnTo>
                  <a:pt x="7619" y="60960"/>
                </a:lnTo>
                <a:close/>
              </a:path>
              <a:path w="7620" h="942339">
                <a:moveTo>
                  <a:pt x="7619" y="67309"/>
                </a:moveTo>
                <a:lnTo>
                  <a:pt x="0" y="67309"/>
                </a:lnTo>
                <a:lnTo>
                  <a:pt x="0" y="73659"/>
                </a:lnTo>
                <a:lnTo>
                  <a:pt x="7619" y="73659"/>
                </a:lnTo>
                <a:lnTo>
                  <a:pt x="7619" y="67309"/>
                </a:lnTo>
                <a:close/>
              </a:path>
              <a:path w="7620" h="942339">
                <a:moveTo>
                  <a:pt x="7619" y="73659"/>
                </a:moveTo>
                <a:lnTo>
                  <a:pt x="0" y="73659"/>
                </a:lnTo>
                <a:lnTo>
                  <a:pt x="0" y="80009"/>
                </a:lnTo>
                <a:lnTo>
                  <a:pt x="7619" y="80009"/>
                </a:lnTo>
                <a:lnTo>
                  <a:pt x="7619" y="73659"/>
                </a:lnTo>
                <a:close/>
              </a:path>
              <a:path w="7620" h="942339">
                <a:moveTo>
                  <a:pt x="7619" y="80009"/>
                </a:moveTo>
                <a:lnTo>
                  <a:pt x="0" y="80009"/>
                </a:lnTo>
                <a:lnTo>
                  <a:pt x="0" y="86359"/>
                </a:lnTo>
                <a:lnTo>
                  <a:pt x="7619" y="86359"/>
                </a:lnTo>
                <a:lnTo>
                  <a:pt x="7619" y="80009"/>
                </a:lnTo>
                <a:close/>
              </a:path>
              <a:path w="7620" h="942339">
                <a:moveTo>
                  <a:pt x="7619" y="86359"/>
                </a:moveTo>
                <a:lnTo>
                  <a:pt x="0" y="86359"/>
                </a:lnTo>
                <a:lnTo>
                  <a:pt x="0" y="92709"/>
                </a:lnTo>
                <a:lnTo>
                  <a:pt x="7619" y="92709"/>
                </a:lnTo>
                <a:lnTo>
                  <a:pt x="7619" y="86359"/>
                </a:lnTo>
                <a:close/>
              </a:path>
              <a:path w="7620" h="942339">
                <a:moveTo>
                  <a:pt x="7619" y="92709"/>
                </a:moveTo>
                <a:lnTo>
                  <a:pt x="0" y="92709"/>
                </a:lnTo>
                <a:lnTo>
                  <a:pt x="0" y="848359"/>
                </a:lnTo>
                <a:lnTo>
                  <a:pt x="7619" y="848359"/>
                </a:lnTo>
                <a:lnTo>
                  <a:pt x="7619" y="92709"/>
                </a:lnTo>
                <a:close/>
              </a:path>
              <a:path w="7620" h="942339">
                <a:moveTo>
                  <a:pt x="7619" y="848359"/>
                </a:moveTo>
                <a:lnTo>
                  <a:pt x="0" y="848359"/>
                </a:lnTo>
                <a:lnTo>
                  <a:pt x="0" y="854709"/>
                </a:lnTo>
                <a:lnTo>
                  <a:pt x="7619" y="854709"/>
                </a:lnTo>
                <a:lnTo>
                  <a:pt x="7619" y="848359"/>
                </a:lnTo>
                <a:close/>
              </a:path>
              <a:path w="7620" h="942339">
                <a:moveTo>
                  <a:pt x="7619" y="854709"/>
                </a:moveTo>
                <a:lnTo>
                  <a:pt x="0" y="854709"/>
                </a:lnTo>
                <a:lnTo>
                  <a:pt x="0" y="861059"/>
                </a:lnTo>
                <a:lnTo>
                  <a:pt x="7619" y="861059"/>
                </a:lnTo>
                <a:lnTo>
                  <a:pt x="7619" y="854709"/>
                </a:lnTo>
                <a:close/>
              </a:path>
              <a:path w="7620" h="942339">
                <a:moveTo>
                  <a:pt x="7619" y="861059"/>
                </a:moveTo>
                <a:lnTo>
                  <a:pt x="0" y="861059"/>
                </a:lnTo>
                <a:lnTo>
                  <a:pt x="0" y="867409"/>
                </a:lnTo>
                <a:lnTo>
                  <a:pt x="7619" y="867409"/>
                </a:lnTo>
                <a:lnTo>
                  <a:pt x="7619" y="861059"/>
                </a:lnTo>
                <a:close/>
              </a:path>
              <a:path w="7620" h="942339">
                <a:moveTo>
                  <a:pt x="7619" y="867409"/>
                </a:moveTo>
                <a:lnTo>
                  <a:pt x="0" y="867409"/>
                </a:lnTo>
                <a:lnTo>
                  <a:pt x="0" y="873759"/>
                </a:lnTo>
                <a:lnTo>
                  <a:pt x="7619" y="873759"/>
                </a:lnTo>
                <a:lnTo>
                  <a:pt x="7619" y="867409"/>
                </a:lnTo>
                <a:close/>
              </a:path>
              <a:path w="7620" h="942339">
                <a:moveTo>
                  <a:pt x="7619" y="873760"/>
                </a:moveTo>
                <a:lnTo>
                  <a:pt x="0" y="873760"/>
                </a:lnTo>
                <a:lnTo>
                  <a:pt x="0" y="880109"/>
                </a:lnTo>
                <a:lnTo>
                  <a:pt x="7619" y="880109"/>
                </a:lnTo>
                <a:lnTo>
                  <a:pt x="7619" y="873760"/>
                </a:lnTo>
                <a:close/>
              </a:path>
              <a:path w="7620" h="942339">
                <a:moveTo>
                  <a:pt x="7619" y="880109"/>
                </a:moveTo>
                <a:lnTo>
                  <a:pt x="0" y="880109"/>
                </a:lnTo>
                <a:lnTo>
                  <a:pt x="0" y="892809"/>
                </a:lnTo>
                <a:lnTo>
                  <a:pt x="7619" y="892809"/>
                </a:lnTo>
                <a:lnTo>
                  <a:pt x="7619" y="880109"/>
                </a:lnTo>
                <a:close/>
              </a:path>
              <a:path w="7620" h="942339">
                <a:moveTo>
                  <a:pt x="7619" y="892809"/>
                </a:moveTo>
                <a:lnTo>
                  <a:pt x="0" y="892809"/>
                </a:lnTo>
                <a:lnTo>
                  <a:pt x="0" y="905509"/>
                </a:lnTo>
                <a:lnTo>
                  <a:pt x="7619" y="905509"/>
                </a:lnTo>
                <a:lnTo>
                  <a:pt x="7619" y="892809"/>
                </a:lnTo>
                <a:close/>
              </a:path>
              <a:path w="7620" h="942339">
                <a:moveTo>
                  <a:pt x="7619" y="905509"/>
                </a:moveTo>
                <a:lnTo>
                  <a:pt x="0" y="905509"/>
                </a:lnTo>
                <a:lnTo>
                  <a:pt x="0" y="918209"/>
                </a:lnTo>
                <a:lnTo>
                  <a:pt x="7619" y="918209"/>
                </a:lnTo>
                <a:lnTo>
                  <a:pt x="7619" y="905509"/>
                </a:lnTo>
                <a:close/>
              </a:path>
              <a:path w="7620" h="942339">
                <a:moveTo>
                  <a:pt x="7619" y="918209"/>
                </a:moveTo>
                <a:lnTo>
                  <a:pt x="0" y="918209"/>
                </a:lnTo>
                <a:lnTo>
                  <a:pt x="0" y="924559"/>
                </a:lnTo>
                <a:lnTo>
                  <a:pt x="7619" y="924559"/>
                </a:lnTo>
                <a:lnTo>
                  <a:pt x="7619" y="918209"/>
                </a:lnTo>
                <a:close/>
              </a:path>
              <a:path w="7620" h="942339">
                <a:moveTo>
                  <a:pt x="7619" y="924559"/>
                </a:moveTo>
                <a:lnTo>
                  <a:pt x="0" y="924559"/>
                </a:lnTo>
                <a:lnTo>
                  <a:pt x="0" y="937259"/>
                </a:lnTo>
                <a:lnTo>
                  <a:pt x="7619" y="937259"/>
                </a:lnTo>
                <a:lnTo>
                  <a:pt x="7619" y="924559"/>
                </a:lnTo>
                <a:close/>
              </a:path>
              <a:path w="7620" h="942339">
                <a:moveTo>
                  <a:pt x="7619" y="937259"/>
                </a:moveTo>
                <a:lnTo>
                  <a:pt x="0" y="937259"/>
                </a:lnTo>
                <a:lnTo>
                  <a:pt x="0" y="942339"/>
                </a:lnTo>
                <a:lnTo>
                  <a:pt x="3809" y="942339"/>
                </a:lnTo>
                <a:lnTo>
                  <a:pt x="3809" y="941069"/>
                </a:lnTo>
                <a:lnTo>
                  <a:pt x="7619" y="941069"/>
                </a:lnTo>
                <a:lnTo>
                  <a:pt x="7619" y="937259"/>
                </a:lnTo>
                <a:close/>
              </a:path>
            </a:pathLst>
          </a:custGeom>
          <a:solidFill>
            <a:srgbClr val="AB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22850" y="383412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09"/>
                </a:lnTo>
                <a:lnTo>
                  <a:pt x="7620" y="380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2285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2285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2285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2285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2285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2285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2285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2285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2285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2285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2285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2285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26659" y="3920490"/>
            <a:ext cx="0" cy="855980"/>
          </a:xfrm>
          <a:custGeom>
            <a:avLst/>
            <a:gdLst/>
            <a:ahLst/>
            <a:cxnLst/>
            <a:rect l="l" t="t" r="r" b="b"/>
            <a:pathLst>
              <a:path h="855979">
                <a:moveTo>
                  <a:pt x="0" y="0"/>
                </a:moveTo>
                <a:lnTo>
                  <a:pt x="0" y="855980"/>
                </a:lnTo>
              </a:path>
            </a:pathLst>
          </a:custGeom>
          <a:ln w="7620">
            <a:solidFill>
              <a:srgbClr val="AC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16500" y="3832859"/>
            <a:ext cx="6350" cy="944880"/>
          </a:xfrm>
          <a:custGeom>
            <a:avLst/>
            <a:gdLst/>
            <a:ahLst/>
            <a:cxnLst/>
            <a:rect l="l" t="t" r="r" b="b"/>
            <a:pathLst>
              <a:path w="6350" h="944879">
                <a:moveTo>
                  <a:pt x="5079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  <a:path w="6350" h="944879">
                <a:moveTo>
                  <a:pt x="6350" y="5080"/>
                </a:moveTo>
                <a:lnTo>
                  <a:pt x="0" y="5080"/>
                </a:lnTo>
                <a:lnTo>
                  <a:pt x="0" y="11429"/>
                </a:lnTo>
                <a:lnTo>
                  <a:pt x="6350" y="11429"/>
                </a:lnTo>
                <a:lnTo>
                  <a:pt x="6350" y="5080"/>
                </a:lnTo>
                <a:close/>
              </a:path>
              <a:path w="6350" h="944879">
                <a:moveTo>
                  <a:pt x="635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6350" y="17779"/>
                </a:lnTo>
                <a:lnTo>
                  <a:pt x="6350" y="11430"/>
                </a:lnTo>
                <a:close/>
              </a:path>
              <a:path w="6350" h="944879">
                <a:moveTo>
                  <a:pt x="635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6350" y="24129"/>
                </a:lnTo>
                <a:lnTo>
                  <a:pt x="6350" y="17780"/>
                </a:lnTo>
                <a:close/>
              </a:path>
              <a:path w="6350" h="944879">
                <a:moveTo>
                  <a:pt x="635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6350" y="30479"/>
                </a:lnTo>
                <a:lnTo>
                  <a:pt x="6350" y="24130"/>
                </a:lnTo>
                <a:close/>
              </a:path>
              <a:path w="6350" h="944879">
                <a:moveTo>
                  <a:pt x="6350" y="30480"/>
                </a:moveTo>
                <a:lnTo>
                  <a:pt x="0" y="30480"/>
                </a:lnTo>
                <a:lnTo>
                  <a:pt x="0" y="43179"/>
                </a:lnTo>
                <a:lnTo>
                  <a:pt x="6350" y="43179"/>
                </a:lnTo>
                <a:lnTo>
                  <a:pt x="6350" y="30480"/>
                </a:lnTo>
                <a:close/>
              </a:path>
              <a:path w="6350" h="944879">
                <a:moveTo>
                  <a:pt x="635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6350" y="49529"/>
                </a:lnTo>
                <a:lnTo>
                  <a:pt x="6350" y="43180"/>
                </a:lnTo>
                <a:close/>
              </a:path>
              <a:path w="6350" h="944879">
                <a:moveTo>
                  <a:pt x="635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6350" y="55879"/>
                </a:lnTo>
                <a:lnTo>
                  <a:pt x="6350" y="49530"/>
                </a:lnTo>
                <a:close/>
              </a:path>
              <a:path w="6350" h="944879">
                <a:moveTo>
                  <a:pt x="635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6350" y="62229"/>
                </a:lnTo>
                <a:lnTo>
                  <a:pt x="6350" y="55880"/>
                </a:lnTo>
                <a:close/>
              </a:path>
              <a:path w="6350" h="944879">
                <a:moveTo>
                  <a:pt x="635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6350" y="68579"/>
                </a:lnTo>
                <a:lnTo>
                  <a:pt x="6350" y="62230"/>
                </a:lnTo>
                <a:close/>
              </a:path>
              <a:path w="6350" h="944879">
                <a:moveTo>
                  <a:pt x="635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6350" y="74929"/>
                </a:lnTo>
                <a:lnTo>
                  <a:pt x="6350" y="68580"/>
                </a:lnTo>
                <a:close/>
              </a:path>
              <a:path w="6350" h="944879">
                <a:moveTo>
                  <a:pt x="635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6350" y="81279"/>
                </a:lnTo>
                <a:lnTo>
                  <a:pt x="6350" y="74930"/>
                </a:lnTo>
                <a:close/>
              </a:path>
              <a:path w="6350" h="944879">
                <a:moveTo>
                  <a:pt x="635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6350" y="87629"/>
                </a:lnTo>
                <a:lnTo>
                  <a:pt x="6350" y="81280"/>
                </a:lnTo>
                <a:close/>
              </a:path>
              <a:path w="6350" h="944879">
                <a:moveTo>
                  <a:pt x="635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6350" y="93979"/>
                </a:lnTo>
                <a:lnTo>
                  <a:pt x="6350" y="87630"/>
                </a:lnTo>
                <a:close/>
              </a:path>
              <a:path w="6350" h="944879">
                <a:moveTo>
                  <a:pt x="6350" y="93980"/>
                </a:moveTo>
                <a:lnTo>
                  <a:pt x="0" y="93980"/>
                </a:lnTo>
                <a:lnTo>
                  <a:pt x="0" y="849629"/>
                </a:lnTo>
                <a:lnTo>
                  <a:pt x="6350" y="849629"/>
                </a:lnTo>
                <a:lnTo>
                  <a:pt x="6350" y="93980"/>
                </a:lnTo>
                <a:close/>
              </a:path>
              <a:path w="6350" h="944879">
                <a:moveTo>
                  <a:pt x="6350" y="849630"/>
                </a:moveTo>
                <a:lnTo>
                  <a:pt x="0" y="849630"/>
                </a:lnTo>
                <a:lnTo>
                  <a:pt x="0" y="855979"/>
                </a:lnTo>
                <a:lnTo>
                  <a:pt x="6350" y="855979"/>
                </a:lnTo>
                <a:lnTo>
                  <a:pt x="6350" y="849630"/>
                </a:lnTo>
                <a:close/>
              </a:path>
              <a:path w="6350" h="944879">
                <a:moveTo>
                  <a:pt x="6350" y="855980"/>
                </a:moveTo>
                <a:lnTo>
                  <a:pt x="0" y="855980"/>
                </a:lnTo>
                <a:lnTo>
                  <a:pt x="0" y="862329"/>
                </a:lnTo>
                <a:lnTo>
                  <a:pt x="6350" y="862329"/>
                </a:lnTo>
                <a:lnTo>
                  <a:pt x="6350" y="855980"/>
                </a:lnTo>
                <a:close/>
              </a:path>
              <a:path w="6350" h="944879">
                <a:moveTo>
                  <a:pt x="6350" y="862330"/>
                </a:moveTo>
                <a:lnTo>
                  <a:pt x="0" y="862330"/>
                </a:lnTo>
                <a:lnTo>
                  <a:pt x="0" y="868679"/>
                </a:lnTo>
                <a:lnTo>
                  <a:pt x="6350" y="868679"/>
                </a:lnTo>
                <a:lnTo>
                  <a:pt x="6350" y="862330"/>
                </a:lnTo>
                <a:close/>
              </a:path>
              <a:path w="6350" h="944879">
                <a:moveTo>
                  <a:pt x="6350" y="868680"/>
                </a:moveTo>
                <a:lnTo>
                  <a:pt x="0" y="868680"/>
                </a:lnTo>
                <a:lnTo>
                  <a:pt x="0" y="875029"/>
                </a:lnTo>
                <a:lnTo>
                  <a:pt x="6350" y="875029"/>
                </a:lnTo>
                <a:lnTo>
                  <a:pt x="6350" y="868680"/>
                </a:lnTo>
                <a:close/>
              </a:path>
              <a:path w="6350" h="944879">
                <a:moveTo>
                  <a:pt x="6350" y="875030"/>
                </a:moveTo>
                <a:lnTo>
                  <a:pt x="0" y="875030"/>
                </a:lnTo>
                <a:lnTo>
                  <a:pt x="0" y="881379"/>
                </a:lnTo>
                <a:lnTo>
                  <a:pt x="6350" y="881379"/>
                </a:lnTo>
                <a:lnTo>
                  <a:pt x="6350" y="875030"/>
                </a:lnTo>
                <a:close/>
              </a:path>
              <a:path w="6350" h="944879">
                <a:moveTo>
                  <a:pt x="6350" y="881380"/>
                </a:moveTo>
                <a:lnTo>
                  <a:pt x="0" y="881380"/>
                </a:lnTo>
                <a:lnTo>
                  <a:pt x="0" y="894079"/>
                </a:lnTo>
                <a:lnTo>
                  <a:pt x="6350" y="894079"/>
                </a:lnTo>
                <a:lnTo>
                  <a:pt x="6350" y="881380"/>
                </a:lnTo>
                <a:close/>
              </a:path>
              <a:path w="6350" h="944879">
                <a:moveTo>
                  <a:pt x="6350" y="894080"/>
                </a:moveTo>
                <a:lnTo>
                  <a:pt x="0" y="894080"/>
                </a:lnTo>
                <a:lnTo>
                  <a:pt x="0" y="906779"/>
                </a:lnTo>
                <a:lnTo>
                  <a:pt x="6350" y="906779"/>
                </a:lnTo>
                <a:lnTo>
                  <a:pt x="6350" y="894080"/>
                </a:lnTo>
                <a:close/>
              </a:path>
              <a:path w="6350" h="944879">
                <a:moveTo>
                  <a:pt x="6350" y="906780"/>
                </a:moveTo>
                <a:lnTo>
                  <a:pt x="0" y="906780"/>
                </a:lnTo>
                <a:lnTo>
                  <a:pt x="0" y="919479"/>
                </a:lnTo>
                <a:lnTo>
                  <a:pt x="6350" y="919479"/>
                </a:lnTo>
                <a:lnTo>
                  <a:pt x="6350" y="906780"/>
                </a:lnTo>
                <a:close/>
              </a:path>
              <a:path w="6350" h="944879">
                <a:moveTo>
                  <a:pt x="6350" y="919480"/>
                </a:moveTo>
                <a:lnTo>
                  <a:pt x="0" y="919480"/>
                </a:lnTo>
                <a:lnTo>
                  <a:pt x="0" y="925829"/>
                </a:lnTo>
                <a:lnTo>
                  <a:pt x="6350" y="925829"/>
                </a:lnTo>
                <a:lnTo>
                  <a:pt x="6350" y="919480"/>
                </a:lnTo>
                <a:close/>
              </a:path>
              <a:path w="6350" h="944879">
                <a:moveTo>
                  <a:pt x="6350" y="925830"/>
                </a:moveTo>
                <a:lnTo>
                  <a:pt x="0" y="925830"/>
                </a:lnTo>
                <a:lnTo>
                  <a:pt x="0" y="938529"/>
                </a:lnTo>
                <a:lnTo>
                  <a:pt x="6350" y="938529"/>
                </a:lnTo>
                <a:lnTo>
                  <a:pt x="6350" y="925830"/>
                </a:lnTo>
                <a:close/>
              </a:path>
              <a:path w="6350" h="944879">
                <a:moveTo>
                  <a:pt x="6350" y="938530"/>
                </a:moveTo>
                <a:lnTo>
                  <a:pt x="0" y="938530"/>
                </a:lnTo>
                <a:lnTo>
                  <a:pt x="0" y="944879"/>
                </a:lnTo>
                <a:lnTo>
                  <a:pt x="6350" y="944879"/>
                </a:lnTo>
                <a:lnTo>
                  <a:pt x="6350" y="938530"/>
                </a:lnTo>
                <a:close/>
              </a:path>
            </a:pathLst>
          </a:custGeom>
          <a:solidFill>
            <a:srgbClr val="AD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08879" y="383285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00887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0887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0088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0088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00887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088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0088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0088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088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088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088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0887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012690" y="3920490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7620">
            <a:solidFill>
              <a:srgbClr val="AF6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008879" y="47777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540" y="0"/>
                </a:moveTo>
                <a:lnTo>
                  <a:pt x="0" y="0"/>
                </a:lnTo>
                <a:lnTo>
                  <a:pt x="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001259" y="3831590"/>
            <a:ext cx="7620" cy="948690"/>
          </a:xfrm>
          <a:custGeom>
            <a:avLst/>
            <a:gdLst/>
            <a:ahLst/>
            <a:cxnLst/>
            <a:rect l="l" t="t" r="r" b="b"/>
            <a:pathLst>
              <a:path w="7620" h="948689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  <a:path w="7620" h="948689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948689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948689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948689">
                <a:moveTo>
                  <a:pt x="7619" y="25400"/>
                </a:moveTo>
                <a:lnTo>
                  <a:pt x="0" y="25400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400"/>
                </a:lnTo>
                <a:close/>
              </a:path>
              <a:path w="7620" h="948689">
                <a:moveTo>
                  <a:pt x="761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1749"/>
                </a:lnTo>
                <a:close/>
              </a:path>
              <a:path w="7620" h="948689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948689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948689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948689">
                <a:moveTo>
                  <a:pt x="7619" y="63500"/>
                </a:moveTo>
                <a:lnTo>
                  <a:pt x="0" y="63500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500"/>
                </a:lnTo>
                <a:close/>
              </a:path>
              <a:path w="7620" h="948689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948689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948689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948689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948689">
                <a:moveTo>
                  <a:pt x="7619" y="95249"/>
                </a:moveTo>
                <a:lnTo>
                  <a:pt x="0" y="95249"/>
                </a:lnTo>
                <a:lnTo>
                  <a:pt x="0" y="850899"/>
                </a:lnTo>
                <a:lnTo>
                  <a:pt x="7619" y="850899"/>
                </a:lnTo>
                <a:lnTo>
                  <a:pt x="7619" y="95249"/>
                </a:lnTo>
                <a:close/>
              </a:path>
              <a:path w="7620" h="948689">
                <a:moveTo>
                  <a:pt x="7619" y="850899"/>
                </a:moveTo>
                <a:lnTo>
                  <a:pt x="0" y="850899"/>
                </a:lnTo>
                <a:lnTo>
                  <a:pt x="0" y="857249"/>
                </a:lnTo>
                <a:lnTo>
                  <a:pt x="7619" y="857249"/>
                </a:lnTo>
                <a:lnTo>
                  <a:pt x="7619" y="850899"/>
                </a:lnTo>
                <a:close/>
              </a:path>
              <a:path w="7620" h="948689">
                <a:moveTo>
                  <a:pt x="7619" y="857249"/>
                </a:moveTo>
                <a:lnTo>
                  <a:pt x="0" y="857249"/>
                </a:lnTo>
                <a:lnTo>
                  <a:pt x="0" y="863599"/>
                </a:lnTo>
                <a:lnTo>
                  <a:pt x="7619" y="863599"/>
                </a:lnTo>
                <a:lnTo>
                  <a:pt x="7619" y="857249"/>
                </a:lnTo>
                <a:close/>
              </a:path>
              <a:path w="7620" h="948689">
                <a:moveTo>
                  <a:pt x="7619" y="863599"/>
                </a:moveTo>
                <a:lnTo>
                  <a:pt x="0" y="863599"/>
                </a:lnTo>
                <a:lnTo>
                  <a:pt x="0" y="869949"/>
                </a:lnTo>
                <a:lnTo>
                  <a:pt x="7619" y="869949"/>
                </a:lnTo>
                <a:lnTo>
                  <a:pt x="7619" y="863599"/>
                </a:lnTo>
                <a:close/>
              </a:path>
              <a:path w="7620" h="948689">
                <a:moveTo>
                  <a:pt x="7619" y="869949"/>
                </a:moveTo>
                <a:lnTo>
                  <a:pt x="0" y="869949"/>
                </a:lnTo>
                <a:lnTo>
                  <a:pt x="0" y="876299"/>
                </a:lnTo>
                <a:lnTo>
                  <a:pt x="7619" y="876299"/>
                </a:lnTo>
                <a:lnTo>
                  <a:pt x="7619" y="869949"/>
                </a:lnTo>
                <a:close/>
              </a:path>
              <a:path w="7620" h="948689">
                <a:moveTo>
                  <a:pt x="7619" y="876300"/>
                </a:moveTo>
                <a:lnTo>
                  <a:pt x="0" y="876300"/>
                </a:lnTo>
                <a:lnTo>
                  <a:pt x="0" y="882649"/>
                </a:lnTo>
                <a:lnTo>
                  <a:pt x="7619" y="882649"/>
                </a:lnTo>
                <a:lnTo>
                  <a:pt x="7619" y="876300"/>
                </a:lnTo>
                <a:close/>
              </a:path>
              <a:path w="7620" h="948689">
                <a:moveTo>
                  <a:pt x="7619" y="882649"/>
                </a:moveTo>
                <a:lnTo>
                  <a:pt x="0" y="882649"/>
                </a:lnTo>
                <a:lnTo>
                  <a:pt x="0" y="895349"/>
                </a:lnTo>
                <a:lnTo>
                  <a:pt x="7619" y="895349"/>
                </a:lnTo>
                <a:lnTo>
                  <a:pt x="7619" y="882649"/>
                </a:lnTo>
                <a:close/>
              </a:path>
              <a:path w="7620" h="948689">
                <a:moveTo>
                  <a:pt x="7619" y="895349"/>
                </a:moveTo>
                <a:lnTo>
                  <a:pt x="0" y="895349"/>
                </a:lnTo>
                <a:lnTo>
                  <a:pt x="0" y="908049"/>
                </a:lnTo>
                <a:lnTo>
                  <a:pt x="7619" y="908049"/>
                </a:lnTo>
                <a:lnTo>
                  <a:pt x="7619" y="895349"/>
                </a:lnTo>
                <a:close/>
              </a:path>
              <a:path w="7620" h="948689">
                <a:moveTo>
                  <a:pt x="7619" y="908049"/>
                </a:moveTo>
                <a:lnTo>
                  <a:pt x="0" y="908049"/>
                </a:lnTo>
                <a:lnTo>
                  <a:pt x="0" y="920749"/>
                </a:lnTo>
                <a:lnTo>
                  <a:pt x="7619" y="920749"/>
                </a:lnTo>
                <a:lnTo>
                  <a:pt x="7619" y="908049"/>
                </a:lnTo>
                <a:close/>
              </a:path>
              <a:path w="7620" h="948689">
                <a:moveTo>
                  <a:pt x="7619" y="920749"/>
                </a:moveTo>
                <a:lnTo>
                  <a:pt x="0" y="920749"/>
                </a:lnTo>
                <a:lnTo>
                  <a:pt x="0" y="927099"/>
                </a:lnTo>
                <a:lnTo>
                  <a:pt x="7619" y="927099"/>
                </a:lnTo>
                <a:lnTo>
                  <a:pt x="7619" y="920749"/>
                </a:lnTo>
                <a:close/>
              </a:path>
              <a:path w="7620" h="948689">
                <a:moveTo>
                  <a:pt x="7619" y="927099"/>
                </a:moveTo>
                <a:lnTo>
                  <a:pt x="0" y="927099"/>
                </a:lnTo>
                <a:lnTo>
                  <a:pt x="0" y="939799"/>
                </a:lnTo>
                <a:lnTo>
                  <a:pt x="7619" y="939799"/>
                </a:lnTo>
                <a:lnTo>
                  <a:pt x="7619" y="927099"/>
                </a:lnTo>
                <a:close/>
              </a:path>
              <a:path w="7620" h="948689">
                <a:moveTo>
                  <a:pt x="7619" y="939799"/>
                </a:moveTo>
                <a:lnTo>
                  <a:pt x="0" y="939799"/>
                </a:lnTo>
                <a:lnTo>
                  <a:pt x="0" y="946149"/>
                </a:lnTo>
                <a:lnTo>
                  <a:pt x="7619" y="946149"/>
                </a:lnTo>
                <a:lnTo>
                  <a:pt x="7619" y="939799"/>
                </a:lnTo>
                <a:close/>
              </a:path>
              <a:path w="7620" h="948689">
                <a:moveTo>
                  <a:pt x="7619" y="946150"/>
                </a:moveTo>
                <a:lnTo>
                  <a:pt x="0" y="946150"/>
                </a:lnTo>
                <a:lnTo>
                  <a:pt x="0" y="948689"/>
                </a:lnTo>
                <a:lnTo>
                  <a:pt x="3809" y="948689"/>
                </a:lnTo>
                <a:lnTo>
                  <a:pt x="3809" y="947419"/>
                </a:lnTo>
                <a:lnTo>
                  <a:pt x="7619" y="947419"/>
                </a:lnTo>
                <a:lnTo>
                  <a:pt x="7619" y="946150"/>
                </a:lnTo>
                <a:close/>
              </a:path>
            </a:pathLst>
          </a:custGeom>
          <a:solidFill>
            <a:srgbClr val="B0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994909" y="38303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69" y="0"/>
                </a:moveTo>
                <a:lnTo>
                  <a:pt x="0" y="0"/>
                </a:lnTo>
                <a:lnTo>
                  <a:pt x="0" y="1269"/>
                </a:lnTo>
                <a:lnTo>
                  <a:pt x="1269" y="1269"/>
                </a:lnTo>
                <a:lnTo>
                  <a:pt x="1269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99490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99490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99490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99490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99490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99490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99490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99490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99490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99490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99490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99490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9490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998084" y="3920490"/>
            <a:ext cx="0" cy="859790"/>
          </a:xfrm>
          <a:custGeom>
            <a:avLst/>
            <a:gdLst/>
            <a:ahLst/>
            <a:cxnLst/>
            <a:rect l="l" t="t" r="r" b="b"/>
            <a:pathLst>
              <a:path h="859789">
                <a:moveTo>
                  <a:pt x="0" y="0"/>
                </a:moveTo>
                <a:lnTo>
                  <a:pt x="0" y="859789"/>
                </a:lnTo>
              </a:path>
            </a:pathLst>
          </a:custGeom>
          <a:ln w="6350">
            <a:solidFill>
              <a:srgbClr val="B1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987290" y="383032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98729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98729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98729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98729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98729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98729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98729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98729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98729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98729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98729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98729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91100" y="3914140"/>
            <a:ext cx="0" cy="866140"/>
          </a:xfrm>
          <a:custGeom>
            <a:avLst/>
            <a:gdLst/>
            <a:ahLst/>
            <a:cxnLst/>
            <a:rect l="l" t="t" r="r" b="b"/>
            <a:pathLst>
              <a:path h="866139">
                <a:moveTo>
                  <a:pt x="0" y="0"/>
                </a:moveTo>
                <a:lnTo>
                  <a:pt x="0" y="866139"/>
                </a:lnTo>
              </a:path>
            </a:pathLst>
          </a:custGeom>
          <a:ln w="7620">
            <a:solidFill>
              <a:srgbClr val="B26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79670" y="3830320"/>
            <a:ext cx="7620" cy="951230"/>
          </a:xfrm>
          <a:custGeom>
            <a:avLst/>
            <a:gdLst/>
            <a:ahLst/>
            <a:cxnLst/>
            <a:rect l="l" t="t" r="r" b="b"/>
            <a:pathLst>
              <a:path w="7620" h="951229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  <a:path w="7620" h="951229">
                <a:moveTo>
                  <a:pt x="7619" y="1270"/>
                </a:moveTo>
                <a:lnTo>
                  <a:pt x="0" y="1270"/>
                </a:lnTo>
                <a:lnTo>
                  <a:pt x="0" y="7619"/>
                </a:lnTo>
                <a:lnTo>
                  <a:pt x="7619" y="7619"/>
                </a:lnTo>
                <a:lnTo>
                  <a:pt x="7619" y="1270"/>
                </a:lnTo>
                <a:close/>
              </a:path>
              <a:path w="7620" h="951229">
                <a:moveTo>
                  <a:pt x="7619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19" y="13969"/>
                </a:lnTo>
                <a:lnTo>
                  <a:pt x="7619" y="7619"/>
                </a:lnTo>
                <a:close/>
              </a:path>
              <a:path w="7620" h="951229">
                <a:moveTo>
                  <a:pt x="7619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19" y="20319"/>
                </a:lnTo>
                <a:lnTo>
                  <a:pt x="7619" y="13969"/>
                </a:lnTo>
                <a:close/>
              </a:path>
              <a:path w="7620" h="951229">
                <a:moveTo>
                  <a:pt x="7619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19" y="26669"/>
                </a:lnTo>
                <a:lnTo>
                  <a:pt x="7619" y="20319"/>
                </a:lnTo>
                <a:close/>
              </a:path>
              <a:path w="7620" h="951229">
                <a:moveTo>
                  <a:pt x="7619" y="26670"/>
                </a:moveTo>
                <a:lnTo>
                  <a:pt x="0" y="26670"/>
                </a:lnTo>
                <a:lnTo>
                  <a:pt x="0" y="33019"/>
                </a:lnTo>
                <a:lnTo>
                  <a:pt x="7619" y="33019"/>
                </a:lnTo>
                <a:lnTo>
                  <a:pt x="7619" y="26670"/>
                </a:lnTo>
                <a:close/>
              </a:path>
              <a:path w="7620" h="951229">
                <a:moveTo>
                  <a:pt x="7619" y="33019"/>
                </a:moveTo>
                <a:lnTo>
                  <a:pt x="0" y="33019"/>
                </a:lnTo>
                <a:lnTo>
                  <a:pt x="0" y="45719"/>
                </a:lnTo>
                <a:lnTo>
                  <a:pt x="7619" y="45719"/>
                </a:lnTo>
                <a:lnTo>
                  <a:pt x="7619" y="33019"/>
                </a:lnTo>
                <a:close/>
              </a:path>
              <a:path w="7620" h="951229">
                <a:moveTo>
                  <a:pt x="7619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19" y="52069"/>
                </a:lnTo>
                <a:lnTo>
                  <a:pt x="7619" y="45719"/>
                </a:lnTo>
                <a:close/>
              </a:path>
              <a:path w="7620" h="951229">
                <a:moveTo>
                  <a:pt x="7619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19" y="58419"/>
                </a:lnTo>
                <a:lnTo>
                  <a:pt x="7619" y="52069"/>
                </a:lnTo>
                <a:close/>
              </a:path>
              <a:path w="7620" h="951229">
                <a:moveTo>
                  <a:pt x="7619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19" y="64769"/>
                </a:lnTo>
                <a:lnTo>
                  <a:pt x="7619" y="58419"/>
                </a:lnTo>
                <a:close/>
              </a:path>
              <a:path w="7620" h="951229">
                <a:moveTo>
                  <a:pt x="7619" y="64770"/>
                </a:moveTo>
                <a:lnTo>
                  <a:pt x="0" y="64770"/>
                </a:lnTo>
                <a:lnTo>
                  <a:pt x="0" y="71119"/>
                </a:lnTo>
                <a:lnTo>
                  <a:pt x="7619" y="71119"/>
                </a:lnTo>
                <a:lnTo>
                  <a:pt x="7619" y="64770"/>
                </a:lnTo>
                <a:close/>
              </a:path>
              <a:path w="7620" h="951229">
                <a:moveTo>
                  <a:pt x="7619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19" y="77469"/>
                </a:lnTo>
                <a:lnTo>
                  <a:pt x="7619" y="71119"/>
                </a:lnTo>
                <a:close/>
              </a:path>
              <a:path w="7620" h="951229">
                <a:moveTo>
                  <a:pt x="7619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19" y="83819"/>
                </a:lnTo>
                <a:lnTo>
                  <a:pt x="7619" y="77469"/>
                </a:lnTo>
                <a:close/>
              </a:path>
              <a:path w="7620" h="951229">
                <a:moveTo>
                  <a:pt x="7619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19" y="90169"/>
                </a:lnTo>
                <a:lnTo>
                  <a:pt x="7619" y="83819"/>
                </a:lnTo>
                <a:close/>
              </a:path>
              <a:path w="7620" h="951229">
                <a:moveTo>
                  <a:pt x="7619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19" y="96519"/>
                </a:lnTo>
                <a:lnTo>
                  <a:pt x="7619" y="90169"/>
                </a:lnTo>
                <a:close/>
              </a:path>
              <a:path w="7620" h="951229">
                <a:moveTo>
                  <a:pt x="7619" y="96519"/>
                </a:moveTo>
                <a:lnTo>
                  <a:pt x="0" y="96519"/>
                </a:lnTo>
                <a:lnTo>
                  <a:pt x="0" y="852169"/>
                </a:lnTo>
                <a:lnTo>
                  <a:pt x="7619" y="852169"/>
                </a:lnTo>
                <a:lnTo>
                  <a:pt x="7619" y="96519"/>
                </a:lnTo>
                <a:close/>
              </a:path>
              <a:path w="7620" h="951229">
                <a:moveTo>
                  <a:pt x="7619" y="852169"/>
                </a:moveTo>
                <a:lnTo>
                  <a:pt x="0" y="852169"/>
                </a:lnTo>
                <a:lnTo>
                  <a:pt x="0" y="858519"/>
                </a:lnTo>
                <a:lnTo>
                  <a:pt x="7619" y="858519"/>
                </a:lnTo>
                <a:lnTo>
                  <a:pt x="7619" y="852169"/>
                </a:lnTo>
                <a:close/>
              </a:path>
              <a:path w="7620" h="951229">
                <a:moveTo>
                  <a:pt x="7619" y="858519"/>
                </a:moveTo>
                <a:lnTo>
                  <a:pt x="0" y="858519"/>
                </a:lnTo>
                <a:lnTo>
                  <a:pt x="0" y="864869"/>
                </a:lnTo>
                <a:lnTo>
                  <a:pt x="7619" y="864869"/>
                </a:lnTo>
                <a:lnTo>
                  <a:pt x="7619" y="858519"/>
                </a:lnTo>
                <a:close/>
              </a:path>
              <a:path w="7620" h="951229">
                <a:moveTo>
                  <a:pt x="7619" y="864869"/>
                </a:moveTo>
                <a:lnTo>
                  <a:pt x="0" y="864869"/>
                </a:lnTo>
                <a:lnTo>
                  <a:pt x="0" y="871219"/>
                </a:lnTo>
                <a:lnTo>
                  <a:pt x="7619" y="871219"/>
                </a:lnTo>
                <a:lnTo>
                  <a:pt x="7619" y="864869"/>
                </a:lnTo>
                <a:close/>
              </a:path>
              <a:path w="7620" h="951229">
                <a:moveTo>
                  <a:pt x="7619" y="871219"/>
                </a:moveTo>
                <a:lnTo>
                  <a:pt x="0" y="871219"/>
                </a:lnTo>
                <a:lnTo>
                  <a:pt x="0" y="877569"/>
                </a:lnTo>
                <a:lnTo>
                  <a:pt x="7619" y="877569"/>
                </a:lnTo>
                <a:lnTo>
                  <a:pt x="7619" y="871219"/>
                </a:lnTo>
                <a:close/>
              </a:path>
              <a:path w="7620" h="951229">
                <a:moveTo>
                  <a:pt x="7619" y="877570"/>
                </a:moveTo>
                <a:lnTo>
                  <a:pt x="0" y="877570"/>
                </a:lnTo>
                <a:lnTo>
                  <a:pt x="0" y="883919"/>
                </a:lnTo>
                <a:lnTo>
                  <a:pt x="7619" y="883919"/>
                </a:lnTo>
                <a:lnTo>
                  <a:pt x="7619" y="877570"/>
                </a:lnTo>
                <a:close/>
              </a:path>
              <a:path w="7620" h="951229">
                <a:moveTo>
                  <a:pt x="7619" y="883919"/>
                </a:moveTo>
                <a:lnTo>
                  <a:pt x="0" y="883919"/>
                </a:lnTo>
                <a:lnTo>
                  <a:pt x="0" y="896619"/>
                </a:lnTo>
                <a:lnTo>
                  <a:pt x="7619" y="896619"/>
                </a:lnTo>
                <a:lnTo>
                  <a:pt x="7619" y="883919"/>
                </a:lnTo>
                <a:close/>
              </a:path>
              <a:path w="7620" h="951229">
                <a:moveTo>
                  <a:pt x="7619" y="896619"/>
                </a:moveTo>
                <a:lnTo>
                  <a:pt x="0" y="896619"/>
                </a:lnTo>
                <a:lnTo>
                  <a:pt x="0" y="909319"/>
                </a:lnTo>
                <a:lnTo>
                  <a:pt x="7619" y="909319"/>
                </a:lnTo>
                <a:lnTo>
                  <a:pt x="7619" y="896619"/>
                </a:lnTo>
                <a:close/>
              </a:path>
              <a:path w="7620" h="951229">
                <a:moveTo>
                  <a:pt x="7619" y="909319"/>
                </a:moveTo>
                <a:lnTo>
                  <a:pt x="0" y="909319"/>
                </a:lnTo>
                <a:lnTo>
                  <a:pt x="0" y="922019"/>
                </a:lnTo>
                <a:lnTo>
                  <a:pt x="7619" y="922019"/>
                </a:lnTo>
                <a:lnTo>
                  <a:pt x="7619" y="909319"/>
                </a:lnTo>
                <a:close/>
              </a:path>
              <a:path w="7620" h="951229">
                <a:moveTo>
                  <a:pt x="7619" y="922019"/>
                </a:moveTo>
                <a:lnTo>
                  <a:pt x="0" y="922019"/>
                </a:lnTo>
                <a:lnTo>
                  <a:pt x="0" y="928369"/>
                </a:lnTo>
                <a:lnTo>
                  <a:pt x="7619" y="928369"/>
                </a:lnTo>
                <a:lnTo>
                  <a:pt x="7619" y="922019"/>
                </a:lnTo>
                <a:close/>
              </a:path>
              <a:path w="7620" h="951229">
                <a:moveTo>
                  <a:pt x="7619" y="928369"/>
                </a:moveTo>
                <a:lnTo>
                  <a:pt x="0" y="928369"/>
                </a:lnTo>
                <a:lnTo>
                  <a:pt x="0" y="941069"/>
                </a:lnTo>
                <a:lnTo>
                  <a:pt x="7619" y="941069"/>
                </a:lnTo>
                <a:lnTo>
                  <a:pt x="7619" y="928369"/>
                </a:lnTo>
                <a:close/>
              </a:path>
              <a:path w="7620" h="951229">
                <a:moveTo>
                  <a:pt x="7619" y="941069"/>
                </a:moveTo>
                <a:lnTo>
                  <a:pt x="0" y="941069"/>
                </a:lnTo>
                <a:lnTo>
                  <a:pt x="0" y="947419"/>
                </a:lnTo>
                <a:lnTo>
                  <a:pt x="7619" y="947419"/>
                </a:lnTo>
                <a:lnTo>
                  <a:pt x="7619" y="941069"/>
                </a:lnTo>
                <a:close/>
              </a:path>
              <a:path w="7620" h="951229">
                <a:moveTo>
                  <a:pt x="7619" y="947420"/>
                </a:moveTo>
                <a:lnTo>
                  <a:pt x="0" y="947420"/>
                </a:lnTo>
                <a:lnTo>
                  <a:pt x="0" y="951229"/>
                </a:lnTo>
                <a:lnTo>
                  <a:pt x="2539" y="951229"/>
                </a:lnTo>
                <a:lnTo>
                  <a:pt x="2539" y="949959"/>
                </a:lnTo>
                <a:lnTo>
                  <a:pt x="7619" y="949959"/>
                </a:lnTo>
                <a:lnTo>
                  <a:pt x="7619" y="94742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973320" y="3829050"/>
            <a:ext cx="6350" cy="952500"/>
          </a:xfrm>
          <a:custGeom>
            <a:avLst/>
            <a:gdLst/>
            <a:ahLst/>
            <a:cxnLst/>
            <a:rect l="l" t="t" r="r" b="b"/>
            <a:pathLst>
              <a:path w="6350" h="952500">
                <a:moveTo>
                  <a:pt x="5079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  <a:path w="6350" h="952500">
                <a:moveTo>
                  <a:pt x="6350" y="2540"/>
                </a:moveTo>
                <a:lnTo>
                  <a:pt x="0" y="2540"/>
                </a:lnTo>
                <a:lnTo>
                  <a:pt x="0" y="8889"/>
                </a:lnTo>
                <a:lnTo>
                  <a:pt x="6350" y="8889"/>
                </a:lnTo>
                <a:lnTo>
                  <a:pt x="6350" y="2540"/>
                </a:lnTo>
                <a:close/>
              </a:path>
              <a:path w="6350" h="952500">
                <a:moveTo>
                  <a:pt x="6350" y="8890"/>
                </a:moveTo>
                <a:lnTo>
                  <a:pt x="0" y="8890"/>
                </a:lnTo>
                <a:lnTo>
                  <a:pt x="0" y="15239"/>
                </a:lnTo>
                <a:lnTo>
                  <a:pt x="6350" y="15239"/>
                </a:lnTo>
                <a:lnTo>
                  <a:pt x="6350" y="8890"/>
                </a:lnTo>
                <a:close/>
              </a:path>
              <a:path w="6350" h="952500">
                <a:moveTo>
                  <a:pt x="635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6350" y="21589"/>
                </a:lnTo>
                <a:lnTo>
                  <a:pt x="6350" y="15240"/>
                </a:lnTo>
                <a:close/>
              </a:path>
              <a:path w="6350" h="952500">
                <a:moveTo>
                  <a:pt x="635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6350" y="27939"/>
                </a:lnTo>
                <a:lnTo>
                  <a:pt x="6350" y="21590"/>
                </a:lnTo>
                <a:close/>
              </a:path>
              <a:path w="6350" h="952500">
                <a:moveTo>
                  <a:pt x="635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6350" y="34289"/>
                </a:lnTo>
                <a:lnTo>
                  <a:pt x="6350" y="27940"/>
                </a:lnTo>
                <a:close/>
              </a:path>
              <a:path w="6350" h="952500">
                <a:moveTo>
                  <a:pt x="6350" y="34290"/>
                </a:moveTo>
                <a:lnTo>
                  <a:pt x="0" y="34290"/>
                </a:lnTo>
                <a:lnTo>
                  <a:pt x="0" y="46989"/>
                </a:lnTo>
                <a:lnTo>
                  <a:pt x="6350" y="46989"/>
                </a:lnTo>
                <a:lnTo>
                  <a:pt x="6350" y="34290"/>
                </a:lnTo>
                <a:close/>
              </a:path>
              <a:path w="6350" h="952500">
                <a:moveTo>
                  <a:pt x="635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6350" y="53339"/>
                </a:lnTo>
                <a:lnTo>
                  <a:pt x="6350" y="46990"/>
                </a:lnTo>
                <a:close/>
              </a:path>
              <a:path w="6350" h="952500">
                <a:moveTo>
                  <a:pt x="635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6350" y="59689"/>
                </a:lnTo>
                <a:lnTo>
                  <a:pt x="6350" y="53340"/>
                </a:lnTo>
                <a:close/>
              </a:path>
              <a:path w="6350" h="952500">
                <a:moveTo>
                  <a:pt x="635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6350" y="66039"/>
                </a:lnTo>
                <a:lnTo>
                  <a:pt x="6350" y="59690"/>
                </a:lnTo>
                <a:close/>
              </a:path>
              <a:path w="6350" h="952500">
                <a:moveTo>
                  <a:pt x="635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6350" y="72389"/>
                </a:lnTo>
                <a:lnTo>
                  <a:pt x="6350" y="66040"/>
                </a:lnTo>
                <a:close/>
              </a:path>
              <a:path w="6350" h="952500">
                <a:moveTo>
                  <a:pt x="635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6350" y="78739"/>
                </a:lnTo>
                <a:lnTo>
                  <a:pt x="6350" y="72390"/>
                </a:lnTo>
                <a:close/>
              </a:path>
              <a:path w="6350" h="952500">
                <a:moveTo>
                  <a:pt x="635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6350" y="85089"/>
                </a:lnTo>
                <a:lnTo>
                  <a:pt x="6350" y="78740"/>
                </a:lnTo>
                <a:close/>
              </a:path>
              <a:path w="6350" h="952500">
                <a:moveTo>
                  <a:pt x="635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6350" y="91439"/>
                </a:lnTo>
                <a:lnTo>
                  <a:pt x="6350" y="85090"/>
                </a:lnTo>
                <a:close/>
              </a:path>
              <a:path w="6350" h="952500">
                <a:moveTo>
                  <a:pt x="635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6350" y="97789"/>
                </a:lnTo>
                <a:lnTo>
                  <a:pt x="6350" y="91440"/>
                </a:lnTo>
                <a:close/>
              </a:path>
              <a:path w="6350" h="952500">
                <a:moveTo>
                  <a:pt x="6350" y="97790"/>
                </a:moveTo>
                <a:lnTo>
                  <a:pt x="0" y="97790"/>
                </a:lnTo>
                <a:lnTo>
                  <a:pt x="0" y="853439"/>
                </a:lnTo>
                <a:lnTo>
                  <a:pt x="6350" y="853439"/>
                </a:lnTo>
                <a:lnTo>
                  <a:pt x="6350" y="97790"/>
                </a:lnTo>
                <a:close/>
              </a:path>
              <a:path w="6350" h="952500">
                <a:moveTo>
                  <a:pt x="6350" y="853440"/>
                </a:moveTo>
                <a:lnTo>
                  <a:pt x="0" y="853440"/>
                </a:lnTo>
                <a:lnTo>
                  <a:pt x="0" y="859789"/>
                </a:lnTo>
                <a:lnTo>
                  <a:pt x="6350" y="859789"/>
                </a:lnTo>
                <a:lnTo>
                  <a:pt x="6350" y="853440"/>
                </a:lnTo>
                <a:close/>
              </a:path>
              <a:path w="6350" h="952500">
                <a:moveTo>
                  <a:pt x="6350" y="859790"/>
                </a:moveTo>
                <a:lnTo>
                  <a:pt x="0" y="859790"/>
                </a:lnTo>
                <a:lnTo>
                  <a:pt x="0" y="866139"/>
                </a:lnTo>
                <a:lnTo>
                  <a:pt x="6350" y="866139"/>
                </a:lnTo>
                <a:lnTo>
                  <a:pt x="6350" y="859790"/>
                </a:lnTo>
                <a:close/>
              </a:path>
              <a:path w="6350" h="952500">
                <a:moveTo>
                  <a:pt x="6350" y="866140"/>
                </a:moveTo>
                <a:lnTo>
                  <a:pt x="0" y="866140"/>
                </a:lnTo>
                <a:lnTo>
                  <a:pt x="0" y="872489"/>
                </a:lnTo>
                <a:lnTo>
                  <a:pt x="6350" y="872489"/>
                </a:lnTo>
                <a:lnTo>
                  <a:pt x="6350" y="866140"/>
                </a:lnTo>
                <a:close/>
              </a:path>
              <a:path w="6350" h="952500">
                <a:moveTo>
                  <a:pt x="6350" y="872490"/>
                </a:moveTo>
                <a:lnTo>
                  <a:pt x="0" y="872490"/>
                </a:lnTo>
                <a:lnTo>
                  <a:pt x="0" y="878839"/>
                </a:lnTo>
                <a:lnTo>
                  <a:pt x="6350" y="878839"/>
                </a:lnTo>
                <a:lnTo>
                  <a:pt x="6350" y="872490"/>
                </a:lnTo>
                <a:close/>
              </a:path>
              <a:path w="6350" h="952500">
                <a:moveTo>
                  <a:pt x="6350" y="878840"/>
                </a:moveTo>
                <a:lnTo>
                  <a:pt x="0" y="878840"/>
                </a:lnTo>
                <a:lnTo>
                  <a:pt x="0" y="885189"/>
                </a:lnTo>
                <a:lnTo>
                  <a:pt x="6350" y="885189"/>
                </a:lnTo>
                <a:lnTo>
                  <a:pt x="6350" y="878840"/>
                </a:lnTo>
                <a:close/>
              </a:path>
              <a:path w="6350" h="952500">
                <a:moveTo>
                  <a:pt x="6350" y="885190"/>
                </a:moveTo>
                <a:lnTo>
                  <a:pt x="0" y="885190"/>
                </a:lnTo>
                <a:lnTo>
                  <a:pt x="0" y="897889"/>
                </a:lnTo>
                <a:lnTo>
                  <a:pt x="6350" y="897889"/>
                </a:lnTo>
                <a:lnTo>
                  <a:pt x="6350" y="885190"/>
                </a:lnTo>
                <a:close/>
              </a:path>
              <a:path w="6350" h="952500">
                <a:moveTo>
                  <a:pt x="6350" y="897890"/>
                </a:moveTo>
                <a:lnTo>
                  <a:pt x="0" y="897890"/>
                </a:lnTo>
                <a:lnTo>
                  <a:pt x="0" y="910589"/>
                </a:lnTo>
                <a:lnTo>
                  <a:pt x="6350" y="910589"/>
                </a:lnTo>
                <a:lnTo>
                  <a:pt x="6350" y="897890"/>
                </a:lnTo>
                <a:close/>
              </a:path>
              <a:path w="6350" h="952500">
                <a:moveTo>
                  <a:pt x="6350" y="910590"/>
                </a:moveTo>
                <a:lnTo>
                  <a:pt x="0" y="910590"/>
                </a:lnTo>
                <a:lnTo>
                  <a:pt x="0" y="923289"/>
                </a:lnTo>
                <a:lnTo>
                  <a:pt x="6350" y="923289"/>
                </a:lnTo>
                <a:lnTo>
                  <a:pt x="6350" y="910590"/>
                </a:lnTo>
                <a:close/>
              </a:path>
              <a:path w="6350" h="952500">
                <a:moveTo>
                  <a:pt x="6350" y="923290"/>
                </a:moveTo>
                <a:lnTo>
                  <a:pt x="0" y="923290"/>
                </a:lnTo>
                <a:lnTo>
                  <a:pt x="0" y="929639"/>
                </a:lnTo>
                <a:lnTo>
                  <a:pt x="6350" y="929639"/>
                </a:lnTo>
                <a:lnTo>
                  <a:pt x="6350" y="923290"/>
                </a:lnTo>
                <a:close/>
              </a:path>
              <a:path w="6350" h="952500">
                <a:moveTo>
                  <a:pt x="6350" y="929640"/>
                </a:moveTo>
                <a:lnTo>
                  <a:pt x="0" y="929640"/>
                </a:lnTo>
                <a:lnTo>
                  <a:pt x="0" y="942339"/>
                </a:lnTo>
                <a:lnTo>
                  <a:pt x="6350" y="942339"/>
                </a:lnTo>
                <a:lnTo>
                  <a:pt x="6350" y="929640"/>
                </a:lnTo>
                <a:close/>
              </a:path>
              <a:path w="6350" h="952500">
                <a:moveTo>
                  <a:pt x="6350" y="942340"/>
                </a:moveTo>
                <a:lnTo>
                  <a:pt x="0" y="942340"/>
                </a:lnTo>
                <a:lnTo>
                  <a:pt x="0" y="948689"/>
                </a:lnTo>
                <a:lnTo>
                  <a:pt x="6350" y="948689"/>
                </a:lnTo>
                <a:lnTo>
                  <a:pt x="6350" y="942340"/>
                </a:lnTo>
                <a:close/>
              </a:path>
              <a:path w="6350" h="952500">
                <a:moveTo>
                  <a:pt x="6350" y="948690"/>
                </a:moveTo>
                <a:lnTo>
                  <a:pt x="0" y="948690"/>
                </a:lnTo>
                <a:lnTo>
                  <a:pt x="0" y="952500"/>
                </a:lnTo>
                <a:lnTo>
                  <a:pt x="6350" y="952500"/>
                </a:lnTo>
                <a:lnTo>
                  <a:pt x="6350" y="948690"/>
                </a:lnTo>
                <a:close/>
              </a:path>
            </a:pathLst>
          </a:custGeom>
          <a:solidFill>
            <a:srgbClr val="B4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965700" y="3829050"/>
            <a:ext cx="7620" cy="953769"/>
          </a:xfrm>
          <a:custGeom>
            <a:avLst/>
            <a:gdLst/>
            <a:ahLst/>
            <a:cxnLst/>
            <a:rect l="l" t="t" r="r" b="b"/>
            <a:pathLst>
              <a:path w="7620" h="953770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953770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953770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95377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95377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953770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953770">
                <a:moveTo>
                  <a:pt x="7620" y="34290"/>
                </a:moveTo>
                <a:lnTo>
                  <a:pt x="0" y="3429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34290"/>
                </a:lnTo>
                <a:close/>
              </a:path>
              <a:path w="7620" h="953770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953770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953770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953770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953770">
                <a:moveTo>
                  <a:pt x="762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72390"/>
                </a:lnTo>
                <a:close/>
              </a:path>
              <a:path w="7620" h="953770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953770">
                <a:moveTo>
                  <a:pt x="762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20" y="91439"/>
                </a:lnTo>
                <a:lnTo>
                  <a:pt x="7620" y="85090"/>
                </a:lnTo>
                <a:close/>
              </a:path>
              <a:path w="7620" h="953770">
                <a:moveTo>
                  <a:pt x="762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20" y="97789"/>
                </a:lnTo>
                <a:lnTo>
                  <a:pt x="7620" y="91440"/>
                </a:lnTo>
                <a:close/>
              </a:path>
              <a:path w="7620" h="953770">
                <a:moveTo>
                  <a:pt x="7620" y="97790"/>
                </a:moveTo>
                <a:lnTo>
                  <a:pt x="0" y="97790"/>
                </a:lnTo>
                <a:lnTo>
                  <a:pt x="0" y="853439"/>
                </a:lnTo>
                <a:lnTo>
                  <a:pt x="7620" y="853439"/>
                </a:lnTo>
                <a:lnTo>
                  <a:pt x="7620" y="97790"/>
                </a:lnTo>
                <a:close/>
              </a:path>
              <a:path w="7620" h="953770">
                <a:moveTo>
                  <a:pt x="7620" y="853440"/>
                </a:moveTo>
                <a:lnTo>
                  <a:pt x="0" y="853440"/>
                </a:lnTo>
                <a:lnTo>
                  <a:pt x="0" y="859789"/>
                </a:lnTo>
                <a:lnTo>
                  <a:pt x="7620" y="859789"/>
                </a:lnTo>
                <a:lnTo>
                  <a:pt x="7620" y="853440"/>
                </a:lnTo>
                <a:close/>
              </a:path>
              <a:path w="7620" h="953770">
                <a:moveTo>
                  <a:pt x="7620" y="859790"/>
                </a:moveTo>
                <a:lnTo>
                  <a:pt x="0" y="859790"/>
                </a:lnTo>
                <a:lnTo>
                  <a:pt x="0" y="866139"/>
                </a:lnTo>
                <a:lnTo>
                  <a:pt x="7620" y="866139"/>
                </a:lnTo>
                <a:lnTo>
                  <a:pt x="7620" y="859790"/>
                </a:lnTo>
                <a:close/>
              </a:path>
              <a:path w="7620" h="953770">
                <a:moveTo>
                  <a:pt x="7620" y="866140"/>
                </a:moveTo>
                <a:lnTo>
                  <a:pt x="0" y="866140"/>
                </a:lnTo>
                <a:lnTo>
                  <a:pt x="0" y="872489"/>
                </a:lnTo>
                <a:lnTo>
                  <a:pt x="7620" y="872489"/>
                </a:lnTo>
                <a:lnTo>
                  <a:pt x="7620" y="866140"/>
                </a:lnTo>
                <a:close/>
              </a:path>
              <a:path w="7620" h="953770">
                <a:moveTo>
                  <a:pt x="7620" y="872490"/>
                </a:moveTo>
                <a:lnTo>
                  <a:pt x="0" y="872490"/>
                </a:lnTo>
                <a:lnTo>
                  <a:pt x="0" y="878839"/>
                </a:lnTo>
                <a:lnTo>
                  <a:pt x="7620" y="878839"/>
                </a:lnTo>
                <a:lnTo>
                  <a:pt x="7620" y="872490"/>
                </a:lnTo>
                <a:close/>
              </a:path>
              <a:path w="7620" h="953770">
                <a:moveTo>
                  <a:pt x="7620" y="878840"/>
                </a:moveTo>
                <a:lnTo>
                  <a:pt x="0" y="878840"/>
                </a:lnTo>
                <a:lnTo>
                  <a:pt x="0" y="885189"/>
                </a:lnTo>
                <a:lnTo>
                  <a:pt x="7620" y="885189"/>
                </a:lnTo>
                <a:lnTo>
                  <a:pt x="7620" y="878840"/>
                </a:lnTo>
                <a:close/>
              </a:path>
              <a:path w="7620" h="953770">
                <a:moveTo>
                  <a:pt x="7620" y="885190"/>
                </a:moveTo>
                <a:lnTo>
                  <a:pt x="0" y="885190"/>
                </a:lnTo>
                <a:lnTo>
                  <a:pt x="0" y="897889"/>
                </a:lnTo>
                <a:lnTo>
                  <a:pt x="7620" y="897889"/>
                </a:lnTo>
                <a:lnTo>
                  <a:pt x="7620" y="885190"/>
                </a:lnTo>
                <a:close/>
              </a:path>
              <a:path w="7620" h="953770">
                <a:moveTo>
                  <a:pt x="7620" y="897890"/>
                </a:moveTo>
                <a:lnTo>
                  <a:pt x="0" y="897890"/>
                </a:lnTo>
                <a:lnTo>
                  <a:pt x="0" y="910589"/>
                </a:lnTo>
                <a:lnTo>
                  <a:pt x="7620" y="910589"/>
                </a:lnTo>
                <a:lnTo>
                  <a:pt x="7620" y="897890"/>
                </a:lnTo>
                <a:close/>
              </a:path>
              <a:path w="7620" h="953770">
                <a:moveTo>
                  <a:pt x="7620" y="910590"/>
                </a:moveTo>
                <a:lnTo>
                  <a:pt x="0" y="910590"/>
                </a:lnTo>
                <a:lnTo>
                  <a:pt x="0" y="923289"/>
                </a:lnTo>
                <a:lnTo>
                  <a:pt x="7620" y="923289"/>
                </a:lnTo>
                <a:lnTo>
                  <a:pt x="7620" y="910590"/>
                </a:lnTo>
                <a:close/>
              </a:path>
              <a:path w="7620" h="953770">
                <a:moveTo>
                  <a:pt x="7620" y="923290"/>
                </a:moveTo>
                <a:lnTo>
                  <a:pt x="0" y="923290"/>
                </a:lnTo>
                <a:lnTo>
                  <a:pt x="0" y="929639"/>
                </a:lnTo>
                <a:lnTo>
                  <a:pt x="7620" y="929639"/>
                </a:lnTo>
                <a:lnTo>
                  <a:pt x="7620" y="923290"/>
                </a:lnTo>
                <a:close/>
              </a:path>
              <a:path w="7620" h="953770">
                <a:moveTo>
                  <a:pt x="7620" y="929640"/>
                </a:moveTo>
                <a:lnTo>
                  <a:pt x="0" y="929640"/>
                </a:lnTo>
                <a:lnTo>
                  <a:pt x="0" y="942339"/>
                </a:lnTo>
                <a:lnTo>
                  <a:pt x="7620" y="942339"/>
                </a:lnTo>
                <a:lnTo>
                  <a:pt x="7620" y="929640"/>
                </a:lnTo>
                <a:close/>
              </a:path>
              <a:path w="7620" h="953770">
                <a:moveTo>
                  <a:pt x="7620" y="942340"/>
                </a:moveTo>
                <a:lnTo>
                  <a:pt x="0" y="942340"/>
                </a:lnTo>
                <a:lnTo>
                  <a:pt x="0" y="948689"/>
                </a:lnTo>
                <a:lnTo>
                  <a:pt x="7620" y="948689"/>
                </a:lnTo>
                <a:lnTo>
                  <a:pt x="7620" y="942340"/>
                </a:lnTo>
                <a:close/>
              </a:path>
              <a:path w="7620" h="953770">
                <a:moveTo>
                  <a:pt x="7620" y="948690"/>
                </a:moveTo>
                <a:lnTo>
                  <a:pt x="0" y="948690"/>
                </a:lnTo>
                <a:lnTo>
                  <a:pt x="0" y="953769"/>
                </a:lnTo>
                <a:lnTo>
                  <a:pt x="1270" y="953769"/>
                </a:lnTo>
                <a:lnTo>
                  <a:pt x="1270" y="952500"/>
                </a:lnTo>
                <a:lnTo>
                  <a:pt x="7620" y="952500"/>
                </a:lnTo>
                <a:lnTo>
                  <a:pt x="7620" y="94869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958079" y="3827779"/>
            <a:ext cx="7620" cy="955040"/>
          </a:xfrm>
          <a:custGeom>
            <a:avLst/>
            <a:gdLst/>
            <a:ahLst/>
            <a:cxnLst/>
            <a:rect l="l" t="t" r="r" b="b"/>
            <a:pathLst>
              <a:path w="7620" h="955039">
                <a:moveTo>
                  <a:pt x="381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  <a:path w="7620" h="95503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95503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95503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95503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95503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955039">
                <a:moveTo>
                  <a:pt x="7620" y="35560"/>
                </a:moveTo>
                <a:lnTo>
                  <a:pt x="0" y="3556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35560"/>
                </a:lnTo>
                <a:close/>
              </a:path>
              <a:path w="7620" h="955039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955039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955039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955039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955039">
                <a:moveTo>
                  <a:pt x="762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20" y="80010"/>
                </a:lnTo>
                <a:lnTo>
                  <a:pt x="7620" y="73660"/>
                </a:lnTo>
                <a:close/>
              </a:path>
              <a:path w="7620" h="955039">
                <a:moveTo>
                  <a:pt x="762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20" y="86360"/>
                </a:lnTo>
                <a:lnTo>
                  <a:pt x="7620" y="80010"/>
                </a:lnTo>
                <a:close/>
              </a:path>
              <a:path w="7620" h="955039">
                <a:moveTo>
                  <a:pt x="762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20" y="92710"/>
                </a:lnTo>
                <a:lnTo>
                  <a:pt x="7620" y="86360"/>
                </a:lnTo>
                <a:close/>
              </a:path>
              <a:path w="7620" h="955039">
                <a:moveTo>
                  <a:pt x="762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20" y="99060"/>
                </a:lnTo>
                <a:lnTo>
                  <a:pt x="7620" y="92710"/>
                </a:lnTo>
                <a:close/>
              </a:path>
              <a:path w="7620" h="955039">
                <a:moveTo>
                  <a:pt x="7620" y="99060"/>
                </a:moveTo>
                <a:lnTo>
                  <a:pt x="0" y="99060"/>
                </a:lnTo>
                <a:lnTo>
                  <a:pt x="0" y="854710"/>
                </a:lnTo>
                <a:lnTo>
                  <a:pt x="7620" y="854710"/>
                </a:lnTo>
                <a:lnTo>
                  <a:pt x="7620" y="99060"/>
                </a:lnTo>
                <a:close/>
              </a:path>
              <a:path w="7620" h="955039">
                <a:moveTo>
                  <a:pt x="7620" y="854710"/>
                </a:moveTo>
                <a:lnTo>
                  <a:pt x="0" y="854710"/>
                </a:lnTo>
                <a:lnTo>
                  <a:pt x="0" y="861060"/>
                </a:lnTo>
                <a:lnTo>
                  <a:pt x="7620" y="861060"/>
                </a:lnTo>
                <a:lnTo>
                  <a:pt x="7620" y="854710"/>
                </a:lnTo>
                <a:close/>
              </a:path>
              <a:path w="7620" h="955039">
                <a:moveTo>
                  <a:pt x="7620" y="861060"/>
                </a:moveTo>
                <a:lnTo>
                  <a:pt x="0" y="861060"/>
                </a:lnTo>
                <a:lnTo>
                  <a:pt x="0" y="867410"/>
                </a:lnTo>
                <a:lnTo>
                  <a:pt x="7620" y="867410"/>
                </a:lnTo>
                <a:lnTo>
                  <a:pt x="7620" y="861060"/>
                </a:lnTo>
                <a:close/>
              </a:path>
              <a:path w="7620" h="955039">
                <a:moveTo>
                  <a:pt x="7620" y="867410"/>
                </a:moveTo>
                <a:lnTo>
                  <a:pt x="0" y="867410"/>
                </a:lnTo>
                <a:lnTo>
                  <a:pt x="0" y="873760"/>
                </a:lnTo>
                <a:lnTo>
                  <a:pt x="7620" y="873760"/>
                </a:lnTo>
                <a:lnTo>
                  <a:pt x="7620" y="867410"/>
                </a:lnTo>
                <a:close/>
              </a:path>
              <a:path w="7620" h="955039">
                <a:moveTo>
                  <a:pt x="7620" y="873760"/>
                </a:moveTo>
                <a:lnTo>
                  <a:pt x="0" y="873760"/>
                </a:lnTo>
                <a:lnTo>
                  <a:pt x="0" y="880110"/>
                </a:lnTo>
                <a:lnTo>
                  <a:pt x="7620" y="880110"/>
                </a:lnTo>
                <a:lnTo>
                  <a:pt x="7620" y="873760"/>
                </a:lnTo>
                <a:close/>
              </a:path>
              <a:path w="7620" h="955039">
                <a:moveTo>
                  <a:pt x="7620" y="880110"/>
                </a:moveTo>
                <a:lnTo>
                  <a:pt x="0" y="880110"/>
                </a:lnTo>
                <a:lnTo>
                  <a:pt x="0" y="886460"/>
                </a:lnTo>
                <a:lnTo>
                  <a:pt x="7620" y="886460"/>
                </a:lnTo>
                <a:lnTo>
                  <a:pt x="7620" y="880110"/>
                </a:lnTo>
                <a:close/>
              </a:path>
              <a:path w="7620" h="955039">
                <a:moveTo>
                  <a:pt x="7620" y="886460"/>
                </a:moveTo>
                <a:lnTo>
                  <a:pt x="0" y="886460"/>
                </a:lnTo>
                <a:lnTo>
                  <a:pt x="0" y="899160"/>
                </a:lnTo>
                <a:lnTo>
                  <a:pt x="7620" y="899160"/>
                </a:lnTo>
                <a:lnTo>
                  <a:pt x="7620" y="886460"/>
                </a:lnTo>
                <a:close/>
              </a:path>
              <a:path w="7620" h="955039">
                <a:moveTo>
                  <a:pt x="7620" y="899160"/>
                </a:moveTo>
                <a:lnTo>
                  <a:pt x="0" y="899160"/>
                </a:lnTo>
                <a:lnTo>
                  <a:pt x="0" y="911860"/>
                </a:lnTo>
                <a:lnTo>
                  <a:pt x="7620" y="911860"/>
                </a:lnTo>
                <a:lnTo>
                  <a:pt x="7620" y="899160"/>
                </a:lnTo>
                <a:close/>
              </a:path>
              <a:path w="7620" h="955039">
                <a:moveTo>
                  <a:pt x="7620" y="911860"/>
                </a:moveTo>
                <a:lnTo>
                  <a:pt x="0" y="911860"/>
                </a:lnTo>
                <a:lnTo>
                  <a:pt x="0" y="924560"/>
                </a:lnTo>
                <a:lnTo>
                  <a:pt x="7620" y="924560"/>
                </a:lnTo>
                <a:lnTo>
                  <a:pt x="7620" y="911860"/>
                </a:lnTo>
                <a:close/>
              </a:path>
              <a:path w="7620" h="955039">
                <a:moveTo>
                  <a:pt x="7620" y="924560"/>
                </a:moveTo>
                <a:lnTo>
                  <a:pt x="0" y="924560"/>
                </a:lnTo>
                <a:lnTo>
                  <a:pt x="0" y="930910"/>
                </a:lnTo>
                <a:lnTo>
                  <a:pt x="7620" y="930910"/>
                </a:lnTo>
                <a:lnTo>
                  <a:pt x="7620" y="924560"/>
                </a:lnTo>
                <a:close/>
              </a:path>
              <a:path w="7620" h="955039">
                <a:moveTo>
                  <a:pt x="7620" y="930910"/>
                </a:moveTo>
                <a:lnTo>
                  <a:pt x="0" y="930910"/>
                </a:lnTo>
                <a:lnTo>
                  <a:pt x="0" y="943610"/>
                </a:lnTo>
                <a:lnTo>
                  <a:pt x="7620" y="943610"/>
                </a:lnTo>
                <a:lnTo>
                  <a:pt x="7620" y="930910"/>
                </a:lnTo>
                <a:close/>
              </a:path>
              <a:path w="7620" h="955039">
                <a:moveTo>
                  <a:pt x="7620" y="943610"/>
                </a:moveTo>
                <a:lnTo>
                  <a:pt x="0" y="943610"/>
                </a:lnTo>
                <a:lnTo>
                  <a:pt x="0" y="949960"/>
                </a:lnTo>
                <a:lnTo>
                  <a:pt x="7620" y="949960"/>
                </a:lnTo>
                <a:lnTo>
                  <a:pt x="7620" y="943610"/>
                </a:lnTo>
                <a:close/>
              </a:path>
              <a:path w="7620" h="955039">
                <a:moveTo>
                  <a:pt x="7620" y="949960"/>
                </a:moveTo>
                <a:lnTo>
                  <a:pt x="0" y="949960"/>
                </a:lnTo>
                <a:lnTo>
                  <a:pt x="0" y="955040"/>
                </a:lnTo>
                <a:lnTo>
                  <a:pt x="7620" y="955040"/>
                </a:lnTo>
                <a:lnTo>
                  <a:pt x="7620" y="949960"/>
                </a:lnTo>
                <a:close/>
              </a:path>
            </a:pathLst>
          </a:custGeom>
          <a:solidFill>
            <a:srgbClr val="B6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951729" y="38277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95172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95172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95172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95172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95172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95172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95172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95172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95172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95172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95172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95172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95172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955540" y="3920490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2330"/>
                </a:lnTo>
              </a:path>
            </a:pathLst>
          </a:custGeom>
          <a:ln w="7620">
            <a:solidFill>
              <a:srgbClr val="B76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944109" y="38277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1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9441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9441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9441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9441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9441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94410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9441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9441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9441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9441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9441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9441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47920" y="3914140"/>
            <a:ext cx="0" cy="869950"/>
          </a:xfrm>
          <a:custGeom>
            <a:avLst/>
            <a:gdLst/>
            <a:ahLst/>
            <a:cxnLst/>
            <a:rect l="l" t="t" r="r" b="b"/>
            <a:pathLst>
              <a:path h="869950">
                <a:moveTo>
                  <a:pt x="0" y="0"/>
                </a:moveTo>
                <a:lnTo>
                  <a:pt x="0" y="869950"/>
                </a:lnTo>
              </a:path>
            </a:pathLst>
          </a:custGeom>
          <a:ln w="7619">
            <a:solidFill>
              <a:srgbClr val="B86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38265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93649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3649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3649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93649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93649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93649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93649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93649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93649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93649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93649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93649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93649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940300" y="392049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7620">
            <a:solidFill>
              <a:srgbClr val="B96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930140" y="382650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93014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93014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93014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93014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93014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93014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9301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9301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9301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9301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9301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9301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93014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933950" y="3920490"/>
            <a:ext cx="0" cy="864869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0"/>
                </a:moveTo>
                <a:lnTo>
                  <a:pt x="0" y="864870"/>
                </a:lnTo>
              </a:path>
            </a:pathLst>
          </a:custGeom>
          <a:ln w="7620">
            <a:solidFill>
              <a:srgbClr val="BA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922520" y="3825240"/>
            <a:ext cx="7620" cy="960119"/>
          </a:xfrm>
          <a:custGeom>
            <a:avLst/>
            <a:gdLst/>
            <a:ahLst/>
            <a:cxnLst/>
            <a:rect l="l" t="t" r="r" b="b"/>
            <a:pathLst>
              <a:path w="7620" h="960120">
                <a:moveTo>
                  <a:pt x="507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  <a:path w="7620" h="960120">
                <a:moveTo>
                  <a:pt x="7619" y="6350"/>
                </a:moveTo>
                <a:lnTo>
                  <a:pt x="0" y="635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50"/>
                </a:lnTo>
                <a:close/>
              </a:path>
              <a:path w="7620" h="96012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96012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96012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960120">
                <a:moveTo>
                  <a:pt x="7619" y="31750"/>
                </a:moveTo>
                <a:lnTo>
                  <a:pt x="0" y="31750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50"/>
                </a:lnTo>
                <a:close/>
              </a:path>
              <a:path w="7620" h="960120">
                <a:moveTo>
                  <a:pt x="7619" y="38099"/>
                </a:moveTo>
                <a:lnTo>
                  <a:pt x="0" y="3809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38099"/>
                </a:lnTo>
                <a:close/>
              </a:path>
              <a:path w="7620" h="96012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960120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960120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960120">
                <a:moveTo>
                  <a:pt x="7619" y="69850"/>
                </a:moveTo>
                <a:lnTo>
                  <a:pt x="0" y="69850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50"/>
                </a:lnTo>
                <a:close/>
              </a:path>
              <a:path w="7620" h="960120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96012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960120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960120">
                <a:moveTo>
                  <a:pt x="7619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19" y="101599"/>
                </a:lnTo>
                <a:lnTo>
                  <a:pt x="7619" y="95249"/>
                </a:lnTo>
                <a:close/>
              </a:path>
              <a:path w="7620" h="960120">
                <a:moveTo>
                  <a:pt x="7619" y="101599"/>
                </a:moveTo>
                <a:lnTo>
                  <a:pt x="0" y="101599"/>
                </a:lnTo>
                <a:lnTo>
                  <a:pt x="0" y="857249"/>
                </a:lnTo>
                <a:lnTo>
                  <a:pt x="7619" y="857249"/>
                </a:lnTo>
                <a:lnTo>
                  <a:pt x="7619" y="101599"/>
                </a:lnTo>
                <a:close/>
              </a:path>
              <a:path w="7620" h="960120">
                <a:moveTo>
                  <a:pt x="7619" y="857249"/>
                </a:moveTo>
                <a:lnTo>
                  <a:pt x="0" y="857249"/>
                </a:lnTo>
                <a:lnTo>
                  <a:pt x="0" y="863599"/>
                </a:lnTo>
                <a:lnTo>
                  <a:pt x="7619" y="863599"/>
                </a:lnTo>
                <a:lnTo>
                  <a:pt x="7619" y="857249"/>
                </a:lnTo>
                <a:close/>
              </a:path>
              <a:path w="7620" h="960120">
                <a:moveTo>
                  <a:pt x="7619" y="863599"/>
                </a:moveTo>
                <a:lnTo>
                  <a:pt x="0" y="863599"/>
                </a:lnTo>
                <a:lnTo>
                  <a:pt x="0" y="869949"/>
                </a:lnTo>
                <a:lnTo>
                  <a:pt x="7619" y="869949"/>
                </a:lnTo>
                <a:lnTo>
                  <a:pt x="7619" y="863599"/>
                </a:lnTo>
                <a:close/>
              </a:path>
              <a:path w="7620" h="960120">
                <a:moveTo>
                  <a:pt x="7619" y="869949"/>
                </a:moveTo>
                <a:lnTo>
                  <a:pt x="0" y="869949"/>
                </a:lnTo>
                <a:lnTo>
                  <a:pt x="0" y="876299"/>
                </a:lnTo>
                <a:lnTo>
                  <a:pt x="7619" y="876299"/>
                </a:lnTo>
                <a:lnTo>
                  <a:pt x="7619" y="869949"/>
                </a:lnTo>
                <a:close/>
              </a:path>
              <a:path w="7620" h="960120">
                <a:moveTo>
                  <a:pt x="7619" y="876299"/>
                </a:moveTo>
                <a:lnTo>
                  <a:pt x="0" y="876299"/>
                </a:lnTo>
                <a:lnTo>
                  <a:pt x="0" y="882649"/>
                </a:lnTo>
                <a:lnTo>
                  <a:pt x="7619" y="882649"/>
                </a:lnTo>
                <a:lnTo>
                  <a:pt x="7619" y="876299"/>
                </a:lnTo>
                <a:close/>
              </a:path>
              <a:path w="7620" h="960120">
                <a:moveTo>
                  <a:pt x="7619" y="882650"/>
                </a:moveTo>
                <a:lnTo>
                  <a:pt x="0" y="882650"/>
                </a:lnTo>
                <a:lnTo>
                  <a:pt x="0" y="888999"/>
                </a:lnTo>
                <a:lnTo>
                  <a:pt x="7619" y="888999"/>
                </a:lnTo>
                <a:lnTo>
                  <a:pt x="7619" y="882650"/>
                </a:lnTo>
                <a:close/>
              </a:path>
              <a:path w="7620" h="960120">
                <a:moveTo>
                  <a:pt x="7619" y="888999"/>
                </a:moveTo>
                <a:lnTo>
                  <a:pt x="0" y="888999"/>
                </a:lnTo>
                <a:lnTo>
                  <a:pt x="0" y="901699"/>
                </a:lnTo>
                <a:lnTo>
                  <a:pt x="7619" y="901699"/>
                </a:lnTo>
                <a:lnTo>
                  <a:pt x="7619" y="888999"/>
                </a:lnTo>
                <a:close/>
              </a:path>
              <a:path w="7620" h="960120">
                <a:moveTo>
                  <a:pt x="7619" y="901699"/>
                </a:moveTo>
                <a:lnTo>
                  <a:pt x="0" y="901699"/>
                </a:lnTo>
                <a:lnTo>
                  <a:pt x="0" y="914399"/>
                </a:lnTo>
                <a:lnTo>
                  <a:pt x="7619" y="914399"/>
                </a:lnTo>
                <a:lnTo>
                  <a:pt x="7619" y="901699"/>
                </a:lnTo>
                <a:close/>
              </a:path>
              <a:path w="7620" h="960120">
                <a:moveTo>
                  <a:pt x="7619" y="914399"/>
                </a:moveTo>
                <a:lnTo>
                  <a:pt x="0" y="914399"/>
                </a:lnTo>
                <a:lnTo>
                  <a:pt x="0" y="927099"/>
                </a:lnTo>
                <a:lnTo>
                  <a:pt x="7619" y="927099"/>
                </a:lnTo>
                <a:lnTo>
                  <a:pt x="7619" y="914399"/>
                </a:lnTo>
                <a:close/>
              </a:path>
              <a:path w="7620" h="960120">
                <a:moveTo>
                  <a:pt x="7619" y="927099"/>
                </a:moveTo>
                <a:lnTo>
                  <a:pt x="0" y="927099"/>
                </a:lnTo>
                <a:lnTo>
                  <a:pt x="0" y="933449"/>
                </a:lnTo>
                <a:lnTo>
                  <a:pt x="7619" y="933449"/>
                </a:lnTo>
                <a:lnTo>
                  <a:pt x="7619" y="927099"/>
                </a:lnTo>
                <a:close/>
              </a:path>
              <a:path w="7620" h="960120">
                <a:moveTo>
                  <a:pt x="7619" y="933449"/>
                </a:moveTo>
                <a:lnTo>
                  <a:pt x="0" y="933449"/>
                </a:lnTo>
                <a:lnTo>
                  <a:pt x="0" y="946149"/>
                </a:lnTo>
                <a:lnTo>
                  <a:pt x="7619" y="946149"/>
                </a:lnTo>
                <a:lnTo>
                  <a:pt x="7619" y="933449"/>
                </a:lnTo>
                <a:close/>
              </a:path>
              <a:path w="7620" h="960120">
                <a:moveTo>
                  <a:pt x="7619" y="946149"/>
                </a:moveTo>
                <a:lnTo>
                  <a:pt x="0" y="946149"/>
                </a:lnTo>
                <a:lnTo>
                  <a:pt x="0" y="952499"/>
                </a:lnTo>
                <a:lnTo>
                  <a:pt x="7619" y="952499"/>
                </a:lnTo>
                <a:lnTo>
                  <a:pt x="7619" y="946149"/>
                </a:lnTo>
                <a:close/>
              </a:path>
              <a:path w="7620" h="960120">
                <a:moveTo>
                  <a:pt x="7619" y="952500"/>
                </a:moveTo>
                <a:lnTo>
                  <a:pt x="0" y="952500"/>
                </a:lnTo>
                <a:lnTo>
                  <a:pt x="0" y="958849"/>
                </a:lnTo>
                <a:lnTo>
                  <a:pt x="7619" y="958849"/>
                </a:lnTo>
                <a:lnTo>
                  <a:pt x="7619" y="952500"/>
                </a:lnTo>
                <a:close/>
              </a:path>
              <a:path w="7620" h="960120">
                <a:moveTo>
                  <a:pt x="7619" y="958849"/>
                </a:moveTo>
                <a:lnTo>
                  <a:pt x="0" y="958849"/>
                </a:lnTo>
                <a:lnTo>
                  <a:pt x="0" y="960119"/>
                </a:lnTo>
                <a:lnTo>
                  <a:pt x="7619" y="960119"/>
                </a:lnTo>
                <a:lnTo>
                  <a:pt x="7619" y="958849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914900" y="3825240"/>
            <a:ext cx="7620" cy="961390"/>
          </a:xfrm>
          <a:custGeom>
            <a:avLst/>
            <a:gdLst/>
            <a:ahLst/>
            <a:cxnLst/>
            <a:rect l="l" t="t" r="r" b="b"/>
            <a:pathLst>
              <a:path w="7620" h="961389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  <a:path w="7620" h="961389">
                <a:moveTo>
                  <a:pt x="7620" y="6350"/>
                </a:moveTo>
                <a:lnTo>
                  <a:pt x="0" y="635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50"/>
                </a:lnTo>
                <a:close/>
              </a:path>
              <a:path w="7620" h="961389">
                <a:moveTo>
                  <a:pt x="762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699"/>
                </a:lnTo>
                <a:close/>
              </a:path>
              <a:path w="7620" h="961389">
                <a:moveTo>
                  <a:pt x="762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9049"/>
                </a:lnTo>
                <a:close/>
              </a:path>
              <a:path w="7620" h="961389">
                <a:moveTo>
                  <a:pt x="762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25399"/>
                </a:lnTo>
                <a:close/>
              </a:path>
              <a:path w="7620" h="961389">
                <a:moveTo>
                  <a:pt x="7620" y="31750"/>
                </a:moveTo>
                <a:lnTo>
                  <a:pt x="0" y="31750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50"/>
                </a:lnTo>
                <a:close/>
              </a:path>
              <a:path w="7620" h="961389">
                <a:moveTo>
                  <a:pt x="7620" y="38099"/>
                </a:moveTo>
                <a:lnTo>
                  <a:pt x="0" y="38099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38099"/>
                </a:lnTo>
                <a:close/>
              </a:path>
              <a:path w="7620" h="961389">
                <a:moveTo>
                  <a:pt x="762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50799"/>
                </a:lnTo>
                <a:close/>
              </a:path>
              <a:path w="7620" h="961389">
                <a:moveTo>
                  <a:pt x="762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49"/>
                </a:lnTo>
                <a:close/>
              </a:path>
              <a:path w="7620" h="961389">
                <a:moveTo>
                  <a:pt x="762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20" y="69849"/>
                </a:lnTo>
                <a:lnTo>
                  <a:pt x="7620" y="63499"/>
                </a:lnTo>
                <a:close/>
              </a:path>
              <a:path w="7620" h="961389">
                <a:moveTo>
                  <a:pt x="7620" y="69850"/>
                </a:moveTo>
                <a:lnTo>
                  <a:pt x="0" y="69850"/>
                </a:lnTo>
                <a:lnTo>
                  <a:pt x="0" y="76199"/>
                </a:lnTo>
                <a:lnTo>
                  <a:pt x="7620" y="76199"/>
                </a:lnTo>
                <a:lnTo>
                  <a:pt x="7620" y="69850"/>
                </a:lnTo>
                <a:close/>
              </a:path>
              <a:path w="7620" h="961389">
                <a:moveTo>
                  <a:pt x="762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20" y="82549"/>
                </a:lnTo>
                <a:lnTo>
                  <a:pt x="7620" y="76199"/>
                </a:lnTo>
                <a:close/>
              </a:path>
              <a:path w="7620" h="961389">
                <a:moveTo>
                  <a:pt x="7620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20" y="88899"/>
                </a:lnTo>
                <a:lnTo>
                  <a:pt x="7620" y="82549"/>
                </a:lnTo>
                <a:close/>
              </a:path>
              <a:path w="7620" h="961389">
                <a:moveTo>
                  <a:pt x="7620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20" y="95249"/>
                </a:lnTo>
                <a:lnTo>
                  <a:pt x="7620" y="88899"/>
                </a:lnTo>
                <a:close/>
              </a:path>
              <a:path w="7620" h="961389">
                <a:moveTo>
                  <a:pt x="7620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20" y="101599"/>
                </a:lnTo>
                <a:lnTo>
                  <a:pt x="7620" y="95249"/>
                </a:lnTo>
                <a:close/>
              </a:path>
              <a:path w="7620" h="961389">
                <a:moveTo>
                  <a:pt x="7620" y="101599"/>
                </a:moveTo>
                <a:lnTo>
                  <a:pt x="0" y="101599"/>
                </a:lnTo>
                <a:lnTo>
                  <a:pt x="0" y="857249"/>
                </a:lnTo>
                <a:lnTo>
                  <a:pt x="7620" y="857249"/>
                </a:lnTo>
                <a:lnTo>
                  <a:pt x="7620" y="101599"/>
                </a:lnTo>
                <a:close/>
              </a:path>
              <a:path w="7620" h="961389">
                <a:moveTo>
                  <a:pt x="7620" y="857249"/>
                </a:moveTo>
                <a:lnTo>
                  <a:pt x="0" y="857249"/>
                </a:lnTo>
                <a:lnTo>
                  <a:pt x="0" y="863599"/>
                </a:lnTo>
                <a:lnTo>
                  <a:pt x="7620" y="863599"/>
                </a:lnTo>
                <a:lnTo>
                  <a:pt x="7620" y="857249"/>
                </a:lnTo>
                <a:close/>
              </a:path>
              <a:path w="7620" h="961389">
                <a:moveTo>
                  <a:pt x="7620" y="863599"/>
                </a:moveTo>
                <a:lnTo>
                  <a:pt x="0" y="863599"/>
                </a:lnTo>
                <a:lnTo>
                  <a:pt x="0" y="869949"/>
                </a:lnTo>
                <a:lnTo>
                  <a:pt x="7620" y="869949"/>
                </a:lnTo>
                <a:lnTo>
                  <a:pt x="7620" y="863599"/>
                </a:lnTo>
                <a:close/>
              </a:path>
              <a:path w="7620" h="961389">
                <a:moveTo>
                  <a:pt x="7620" y="869949"/>
                </a:moveTo>
                <a:lnTo>
                  <a:pt x="0" y="869949"/>
                </a:lnTo>
                <a:lnTo>
                  <a:pt x="0" y="876299"/>
                </a:lnTo>
                <a:lnTo>
                  <a:pt x="7620" y="876299"/>
                </a:lnTo>
                <a:lnTo>
                  <a:pt x="7620" y="869949"/>
                </a:lnTo>
                <a:close/>
              </a:path>
              <a:path w="7620" h="961389">
                <a:moveTo>
                  <a:pt x="7620" y="876299"/>
                </a:moveTo>
                <a:lnTo>
                  <a:pt x="0" y="876299"/>
                </a:lnTo>
                <a:lnTo>
                  <a:pt x="0" y="882649"/>
                </a:lnTo>
                <a:lnTo>
                  <a:pt x="7620" y="882649"/>
                </a:lnTo>
                <a:lnTo>
                  <a:pt x="7620" y="876299"/>
                </a:lnTo>
                <a:close/>
              </a:path>
              <a:path w="7620" h="961389">
                <a:moveTo>
                  <a:pt x="7620" y="882650"/>
                </a:moveTo>
                <a:lnTo>
                  <a:pt x="0" y="882650"/>
                </a:lnTo>
                <a:lnTo>
                  <a:pt x="0" y="888999"/>
                </a:lnTo>
                <a:lnTo>
                  <a:pt x="7620" y="888999"/>
                </a:lnTo>
                <a:lnTo>
                  <a:pt x="7620" y="882650"/>
                </a:lnTo>
                <a:close/>
              </a:path>
              <a:path w="7620" h="961389">
                <a:moveTo>
                  <a:pt x="7620" y="888999"/>
                </a:moveTo>
                <a:lnTo>
                  <a:pt x="0" y="888999"/>
                </a:lnTo>
                <a:lnTo>
                  <a:pt x="0" y="901699"/>
                </a:lnTo>
                <a:lnTo>
                  <a:pt x="7620" y="901699"/>
                </a:lnTo>
                <a:lnTo>
                  <a:pt x="7620" y="888999"/>
                </a:lnTo>
                <a:close/>
              </a:path>
              <a:path w="7620" h="961389">
                <a:moveTo>
                  <a:pt x="7620" y="901699"/>
                </a:moveTo>
                <a:lnTo>
                  <a:pt x="0" y="901699"/>
                </a:lnTo>
                <a:lnTo>
                  <a:pt x="0" y="914399"/>
                </a:lnTo>
                <a:lnTo>
                  <a:pt x="7620" y="914399"/>
                </a:lnTo>
                <a:lnTo>
                  <a:pt x="7620" y="901699"/>
                </a:lnTo>
                <a:close/>
              </a:path>
              <a:path w="7620" h="961389">
                <a:moveTo>
                  <a:pt x="7620" y="914399"/>
                </a:moveTo>
                <a:lnTo>
                  <a:pt x="0" y="914399"/>
                </a:lnTo>
                <a:lnTo>
                  <a:pt x="0" y="927099"/>
                </a:lnTo>
                <a:lnTo>
                  <a:pt x="7620" y="927099"/>
                </a:lnTo>
                <a:lnTo>
                  <a:pt x="7620" y="914399"/>
                </a:lnTo>
                <a:close/>
              </a:path>
              <a:path w="7620" h="961389">
                <a:moveTo>
                  <a:pt x="7620" y="927099"/>
                </a:moveTo>
                <a:lnTo>
                  <a:pt x="0" y="927099"/>
                </a:lnTo>
                <a:lnTo>
                  <a:pt x="0" y="933449"/>
                </a:lnTo>
                <a:lnTo>
                  <a:pt x="7620" y="933449"/>
                </a:lnTo>
                <a:lnTo>
                  <a:pt x="7620" y="927099"/>
                </a:lnTo>
                <a:close/>
              </a:path>
              <a:path w="7620" h="961389">
                <a:moveTo>
                  <a:pt x="7620" y="933449"/>
                </a:moveTo>
                <a:lnTo>
                  <a:pt x="0" y="933449"/>
                </a:lnTo>
                <a:lnTo>
                  <a:pt x="0" y="946149"/>
                </a:lnTo>
                <a:lnTo>
                  <a:pt x="7620" y="946149"/>
                </a:lnTo>
                <a:lnTo>
                  <a:pt x="7620" y="933449"/>
                </a:lnTo>
                <a:close/>
              </a:path>
              <a:path w="7620" h="961389">
                <a:moveTo>
                  <a:pt x="7620" y="946149"/>
                </a:moveTo>
                <a:lnTo>
                  <a:pt x="0" y="946149"/>
                </a:lnTo>
                <a:lnTo>
                  <a:pt x="0" y="952499"/>
                </a:lnTo>
                <a:lnTo>
                  <a:pt x="7620" y="952499"/>
                </a:lnTo>
                <a:lnTo>
                  <a:pt x="7620" y="946149"/>
                </a:lnTo>
                <a:close/>
              </a:path>
              <a:path w="7620" h="961389">
                <a:moveTo>
                  <a:pt x="7620" y="952500"/>
                </a:moveTo>
                <a:lnTo>
                  <a:pt x="0" y="952500"/>
                </a:lnTo>
                <a:lnTo>
                  <a:pt x="0" y="958849"/>
                </a:lnTo>
                <a:lnTo>
                  <a:pt x="7620" y="958849"/>
                </a:lnTo>
                <a:lnTo>
                  <a:pt x="7620" y="952500"/>
                </a:lnTo>
                <a:close/>
              </a:path>
              <a:path w="7620" h="961389">
                <a:moveTo>
                  <a:pt x="7620" y="958849"/>
                </a:moveTo>
                <a:lnTo>
                  <a:pt x="0" y="958849"/>
                </a:lnTo>
                <a:lnTo>
                  <a:pt x="0" y="961389"/>
                </a:lnTo>
                <a:lnTo>
                  <a:pt x="5079" y="961389"/>
                </a:lnTo>
                <a:lnTo>
                  <a:pt x="5079" y="960119"/>
                </a:lnTo>
                <a:lnTo>
                  <a:pt x="7620" y="960119"/>
                </a:lnTo>
                <a:lnTo>
                  <a:pt x="7620" y="958849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908550" y="38239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69" y="0"/>
                </a:moveTo>
                <a:lnTo>
                  <a:pt x="0" y="0"/>
                </a:lnTo>
                <a:lnTo>
                  <a:pt x="0" y="1269"/>
                </a:lnTo>
                <a:lnTo>
                  <a:pt x="1269" y="1269"/>
                </a:lnTo>
                <a:lnTo>
                  <a:pt x="1269" y="0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90855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90855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90855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90855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90855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90855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90855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90855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90855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90855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90855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90855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90855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911725" y="3914140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490"/>
                </a:lnTo>
              </a:path>
            </a:pathLst>
          </a:custGeom>
          <a:ln w="6350">
            <a:solidFill>
              <a:srgbClr val="BE7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900929" y="3823970"/>
            <a:ext cx="7620" cy="963930"/>
          </a:xfrm>
          <a:custGeom>
            <a:avLst/>
            <a:gdLst/>
            <a:ahLst/>
            <a:cxnLst/>
            <a:rect l="l" t="t" r="r" b="b"/>
            <a:pathLst>
              <a:path w="7620" h="963929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  <a:path w="7620" h="963929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963929">
                <a:moveTo>
                  <a:pt x="7620" y="7620"/>
                </a:moveTo>
                <a:lnTo>
                  <a:pt x="0" y="7620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20"/>
                </a:lnTo>
                <a:close/>
              </a:path>
              <a:path w="7620" h="963929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963929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963929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963929">
                <a:moveTo>
                  <a:pt x="7620" y="33020"/>
                </a:moveTo>
                <a:lnTo>
                  <a:pt x="0" y="33020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20"/>
                </a:lnTo>
                <a:close/>
              </a:path>
              <a:path w="7620" h="963929">
                <a:moveTo>
                  <a:pt x="7620" y="39369"/>
                </a:moveTo>
                <a:lnTo>
                  <a:pt x="0" y="3936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39369"/>
                </a:lnTo>
                <a:close/>
              </a:path>
              <a:path w="7620" h="963929">
                <a:moveTo>
                  <a:pt x="762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69"/>
                </a:lnTo>
                <a:close/>
              </a:path>
              <a:path w="7620" h="963929">
                <a:moveTo>
                  <a:pt x="762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19"/>
                </a:lnTo>
                <a:close/>
              </a:path>
              <a:path w="7620" h="963929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963929">
                <a:moveTo>
                  <a:pt x="7620" y="71120"/>
                </a:moveTo>
                <a:lnTo>
                  <a:pt x="0" y="71120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20"/>
                </a:lnTo>
                <a:close/>
              </a:path>
              <a:path w="7620" h="963929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963929">
                <a:moveTo>
                  <a:pt x="762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83819"/>
                </a:lnTo>
                <a:close/>
              </a:path>
              <a:path w="7620" h="963929">
                <a:moveTo>
                  <a:pt x="7620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20" y="96519"/>
                </a:lnTo>
                <a:lnTo>
                  <a:pt x="7620" y="90169"/>
                </a:lnTo>
                <a:close/>
              </a:path>
              <a:path w="7620" h="963929">
                <a:moveTo>
                  <a:pt x="762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20" y="102869"/>
                </a:lnTo>
                <a:lnTo>
                  <a:pt x="7620" y="96519"/>
                </a:lnTo>
                <a:close/>
              </a:path>
              <a:path w="7620" h="963929">
                <a:moveTo>
                  <a:pt x="7620" y="102869"/>
                </a:moveTo>
                <a:lnTo>
                  <a:pt x="0" y="102869"/>
                </a:lnTo>
                <a:lnTo>
                  <a:pt x="0" y="858519"/>
                </a:lnTo>
                <a:lnTo>
                  <a:pt x="7620" y="858519"/>
                </a:lnTo>
                <a:lnTo>
                  <a:pt x="7620" y="102869"/>
                </a:lnTo>
                <a:close/>
              </a:path>
              <a:path w="7620" h="963929">
                <a:moveTo>
                  <a:pt x="7620" y="858519"/>
                </a:moveTo>
                <a:lnTo>
                  <a:pt x="0" y="858519"/>
                </a:lnTo>
                <a:lnTo>
                  <a:pt x="0" y="864869"/>
                </a:lnTo>
                <a:lnTo>
                  <a:pt x="7620" y="864869"/>
                </a:lnTo>
                <a:lnTo>
                  <a:pt x="7620" y="858519"/>
                </a:lnTo>
                <a:close/>
              </a:path>
              <a:path w="7620" h="963929">
                <a:moveTo>
                  <a:pt x="7620" y="864869"/>
                </a:moveTo>
                <a:lnTo>
                  <a:pt x="0" y="864869"/>
                </a:lnTo>
                <a:lnTo>
                  <a:pt x="0" y="871219"/>
                </a:lnTo>
                <a:lnTo>
                  <a:pt x="7620" y="871219"/>
                </a:lnTo>
                <a:lnTo>
                  <a:pt x="7620" y="864869"/>
                </a:lnTo>
                <a:close/>
              </a:path>
              <a:path w="7620" h="963929">
                <a:moveTo>
                  <a:pt x="7620" y="871219"/>
                </a:moveTo>
                <a:lnTo>
                  <a:pt x="0" y="871219"/>
                </a:lnTo>
                <a:lnTo>
                  <a:pt x="0" y="877569"/>
                </a:lnTo>
                <a:lnTo>
                  <a:pt x="7620" y="877569"/>
                </a:lnTo>
                <a:lnTo>
                  <a:pt x="7620" y="871219"/>
                </a:lnTo>
                <a:close/>
              </a:path>
              <a:path w="7620" h="963929">
                <a:moveTo>
                  <a:pt x="7620" y="877569"/>
                </a:moveTo>
                <a:lnTo>
                  <a:pt x="0" y="877569"/>
                </a:lnTo>
                <a:lnTo>
                  <a:pt x="0" y="883919"/>
                </a:lnTo>
                <a:lnTo>
                  <a:pt x="7620" y="883919"/>
                </a:lnTo>
                <a:lnTo>
                  <a:pt x="7620" y="877569"/>
                </a:lnTo>
                <a:close/>
              </a:path>
              <a:path w="7620" h="963929">
                <a:moveTo>
                  <a:pt x="7620" y="883920"/>
                </a:moveTo>
                <a:lnTo>
                  <a:pt x="0" y="883920"/>
                </a:lnTo>
                <a:lnTo>
                  <a:pt x="0" y="890269"/>
                </a:lnTo>
                <a:lnTo>
                  <a:pt x="7620" y="890269"/>
                </a:lnTo>
                <a:lnTo>
                  <a:pt x="7620" y="883920"/>
                </a:lnTo>
                <a:close/>
              </a:path>
              <a:path w="7620" h="963929">
                <a:moveTo>
                  <a:pt x="7620" y="890269"/>
                </a:moveTo>
                <a:lnTo>
                  <a:pt x="0" y="890269"/>
                </a:lnTo>
                <a:lnTo>
                  <a:pt x="0" y="902969"/>
                </a:lnTo>
                <a:lnTo>
                  <a:pt x="7620" y="902969"/>
                </a:lnTo>
                <a:lnTo>
                  <a:pt x="7620" y="890269"/>
                </a:lnTo>
                <a:close/>
              </a:path>
              <a:path w="7620" h="963929">
                <a:moveTo>
                  <a:pt x="7620" y="902969"/>
                </a:moveTo>
                <a:lnTo>
                  <a:pt x="0" y="902969"/>
                </a:lnTo>
                <a:lnTo>
                  <a:pt x="0" y="915669"/>
                </a:lnTo>
                <a:lnTo>
                  <a:pt x="7620" y="915669"/>
                </a:lnTo>
                <a:lnTo>
                  <a:pt x="7620" y="902969"/>
                </a:lnTo>
                <a:close/>
              </a:path>
              <a:path w="7620" h="963929">
                <a:moveTo>
                  <a:pt x="7620" y="915669"/>
                </a:moveTo>
                <a:lnTo>
                  <a:pt x="0" y="915669"/>
                </a:lnTo>
                <a:lnTo>
                  <a:pt x="0" y="928369"/>
                </a:lnTo>
                <a:lnTo>
                  <a:pt x="7620" y="928369"/>
                </a:lnTo>
                <a:lnTo>
                  <a:pt x="7620" y="915669"/>
                </a:lnTo>
                <a:close/>
              </a:path>
              <a:path w="7620" h="963929">
                <a:moveTo>
                  <a:pt x="7620" y="928369"/>
                </a:moveTo>
                <a:lnTo>
                  <a:pt x="0" y="928369"/>
                </a:lnTo>
                <a:lnTo>
                  <a:pt x="0" y="934719"/>
                </a:lnTo>
                <a:lnTo>
                  <a:pt x="7620" y="934719"/>
                </a:lnTo>
                <a:lnTo>
                  <a:pt x="7620" y="928369"/>
                </a:lnTo>
                <a:close/>
              </a:path>
              <a:path w="7620" h="963929">
                <a:moveTo>
                  <a:pt x="7620" y="934719"/>
                </a:moveTo>
                <a:lnTo>
                  <a:pt x="0" y="934719"/>
                </a:lnTo>
                <a:lnTo>
                  <a:pt x="0" y="947419"/>
                </a:lnTo>
                <a:lnTo>
                  <a:pt x="7620" y="947419"/>
                </a:lnTo>
                <a:lnTo>
                  <a:pt x="7620" y="934719"/>
                </a:lnTo>
                <a:close/>
              </a:path>
              <a:path w="7620" h="963929">
                <a:moveTo>
                  <a:pt x="7620" y="947419"/>
                </a:moveTo>
                <a:lnTo>
                  <a:pt x="0" y="947419"/>
                </a:lnTo>
                <a:lnTo>
                  <a:pt x="0" y="953769"/>
                </a:lnTo>
                <a:lnTo>
                  <a:pt x="7620" y="953769"/>
                </a:lnTo>
                <a:lnTo>
                  <a:pt x="7620" y="947419"/>
                </a:lnTo>
                <a:close/>
              </a:path>
              <a:path w="7620" h="963929">
                <a:moveTo>
                  <a:pt x="7620" y="953770"/>
                </a:moveTo>
                <a:lnTo>
                  <a:pt x="0" y="953770"/>
                </a:lnTo>
                <a:lnTo>
                  <a:pt x="0" y="960119"/>
                </a:lnTo>
                <a:lnTo>
                  <a:pt x="7620" y="960119"/>
                </a:lnTo>
                <a:lnTo>
                  <a:pt x="7620" y="953770"/>
                </a:lnTo>
                <a:close/>
              </a:path>
              <a:path w="7620" h="963929">
                <a:moveTo>
                  <a:pt x="7620" y="960119"/>
                </a:moveTo>
                <a:lnTo>
                  <a:pt x="0" y="960119"/>
                </a:lnTo>
                <a:lnTo>
                  <a:pt x="0" y="963929"/>
                </a:lnTo>
                <a:lnTo>
                  <a:pt x="3810" y="963929"/>
                </a:lnTo>
                <a:lnTo>
                  <a:pt x="3810" y="962660"/>
                </a:lnTo>
                <a:lnTo>
                  <a:pt x="7620" y="962660"/>
                </a:lnTo>
                <a:lnTo>
                  <a:pt x="7620" y="960119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893309" y="382397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89330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8933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8933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8933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8933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8933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89330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8933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8933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8933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8933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8933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8933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89330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897120" y="3920490"/>
            <a:ext cx="0" cy="867410"/>
          </a:xfrm>
          <a:custGeom>
            <a:avLst/>
            <a:gdLst/>
            <a:ahLst/>
            <a:cxnLst/>
            <a:rect l="l" t="t" r="r" b="b"/>
            <a:pathLst>
              <a:path h="867410">
                <a:moveTo>
                  <a:pt x="0" y="0"/>
                </a:moveTo>
                <a:lnTo>
                  <a:pt x="0" y="867410"/>
                </a:lnTo>
              </a:path>
            </a:pathLst>
          </a:custGeom>
          <a:ln w="7619">
            <a:solidFill>
              <a:srgbClr val="C07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886959" y="3822700"/>
            <a:ext cx="6350" cy="966469"/>
          </a:xfrm>
          <a:custGeom>
            <a:avLst/>
            <a:gdLst/>
            <a:ahLst/>
            <a:cxnLst/>
            <a:rect l="l" t="t" r="r" b="b"/>
            <a:pathLst>
              <a:path w="6350" h="966470">
                <a:moveTo>
                  <a:pt x="508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  <a:path w="6350" h="966470">
                <a:moveTo>
                  <a:pt x="6350" y="2540"/>
                </a:moveTo>
                <a:lnTo>
                  <a:pt x="0" y="2540"/>
                </a:lnTo>
                <a:lnTo>
                  <a:pt x="0" y="8889"/>
                </a:lnTo>
                <a:lnTo>
                  <a:pt x="6350" y="8889"/>
                </a:lnTo>
                <a:lnTo>
                  <a:pt x="6350" y="2540"/>
                </a:lnTo>
                <a:close/>
              </a:path>
              <a:path w="6350" h="966470">
                <a:moveTo>
                  <a:pt x="6350" y="8890"/>
                </a:moveTo>
                <a:lnTo>
                  <a:pt x="0" y="8890"/>
                </a:lnTo>
                <a:lnTo>
                  <a:pt x="0" y="15239"/>
                </a:lnTo>
                <a:lnTo>
                  <a:pt x="6350" y="15239"/>
                </a:lnTo>
                <a:lnTo>
                  <a:pt x="6350" y="8890"/>
                </a:lnTo>
                <a:close/>
              </a:path>
              <a:path w="6350" h="966470">
                <a:moveTo>
                  <a:pt x="635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6350" y="21589"/>
                </a:lnTo>
                <a:lnTo>
                  <a:pt x="6350" y="15240"/>
                </a:lnTo>
                <a:close/>
              </a:path>
              <a:path w="6350" h="966470">
                <a:moveTo>
                  <a:pt x="635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6350" y="27939"/>
                </a:lnTo>
                <a:lnTo>
                  <a:pt x="6350" y="21590"/>
                </a:lnTo>
                <a:close/>
              </a:path>
              <a:path w="6350" h="966470">
                <a:moveTo>
                  <a:pt x="635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6350" y="34289"/>
                </a:lnTo>
                <a:lnTo>
                  <a:pt x="6350" y="27940"/>
                </a:lnTo>
                <a:close/>
              </a:path>
              <a:path w="6350" h="966470">
                <a:moveTo>
                  <a:pt x="635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6350" y="40639"/>
                </a:lnTo>
                <a:lnTo>
                  <a:pt x="6350" y="34290"/>
                </a:lnTo>
                <a:close/>
              </a:path>
              <a:path w="6350" h="966470">
                <a:moveTo>
                  <a:pt x="6350" y="40640"/>
                </a:moveTo>
                <a:lnTo>
                  <a:pt x="0" y="40640"/>
                </a:lnTo>
                <a:lnTo>
                  <a:pt x="0" y="53339"/>
                </a:lnTo>
                <a:lnTo>
                  <a:pt x="6350" y="53339"/>
                </a:lnTo>
                <a:lnTo>
                  <a:pt x="6350" y="40640"/>
                </a:lnTo>
                <a:close/>
              </a:path>
              <a:path w="6350" h="966470">
                <a:moveTo>
                  <a:pt x="635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6350" y="59689"/>
                </a:lnTo>
                <a:lnTo>
                  <a:pt x="6350" y="53340"/>
                </a:lnTo>
                <a:close/>
              </a:path>
              <a:path w="6350" h="966470">
                <a:moveTo>
                  <a:pt x="635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6350" y="66039"/>
                </a:lnTo>
                <a:lnTo>
                  <a:pt x="6350" y="59690"/>
                </a:lnTo>
                <a:close/>
              </a:path>
              <a:path w="6350" h="966470">
                <a:moveTo>
                  <a:pt x="635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6350" y="72389"/>
                </a:lnTo>
                <a:lnTo>
                  <a:pt x="6350" y="66040"/>
                </a:lnTo>
                <a:close/>
              </a:path>
              <a:path w="6350" h="966470">
                <a:moveTo>
                  <a:pt x="635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6350" y="78739"/>
                </a:lnTo>
                <a:lnTo>
                  <a:pt x="6350" y="72390"/>
                </a:lnTo>
                <a:close/>
              </a:path>
              <a:path w="6350" h="966470">
                <a:moveTo>
                  <a:pt x="635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6350" y="85089"/>
                </a:lnTo>
                <a:lnTo>
                  <a:pt x="6350" y="78740"/>
                </a:lnTo>
                <a:close/>
              </a:path>
              <a:path w="6350" h="966470">
                <a:moveTo>
                  <a:pt x="635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6350" y="91439"/>
                </a:lnTo>
                <a:lnTo>
                  <a:pt x="6350" y="85090"/>
                </a:lnTo>
                <a:close/>
              </a:path>
              <a:path w="6350" h="966470">
                <a:moveTo>
                  <a:pt x="635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6350" y="97789"/>
                </a:lnTo>
                <a:lnTo>
                  <a:pt x="6350" y="91440"/>
                </a:lnTo>
                <a:close/>
              </a:path>
              <a:path w="6350" h="966470">
                <a:moveTo>
                  <a:pt x="635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6350" y="104139"/>
                </a:lnTo>
                <a:lnTo>
                  <a:pt x="6350" y="97790"/>
                </a:lnTo>
                <a:close/>
              </a:path>
              <a:path w="6350" h="966470">
                <a:moveTo>
                  <a:pt x="6350" y="104140"/>
                </a:moveTo>
                <a:lnTo>
                  <a:pt x="0" y="104140"/>
                </a:lnTo>
                <a:lnTo>
                  <a:pt x="0" y="859789"/>
                </a:lnTo>
                <a:lnTo>
                  <a:pt x="6350" y="859789"/>
                </a:lnTo>
                <a:lnTo>
                  <a:pt x="6350" y="104140"/>
                </a:lnTo>
                <a:close/>
              </a:path>
              <a:path w="6350" h="966470">
                <a:moveTo>
                  <a:pt x="6350" y="859790"/>
                </a:moveTo>
                <a:lnTo>
                  <a:pt x="0" y="859790"/>
                </a:lnTo>
                <a:lnTo>
                  <a:pt x="0" y="866139"/>
                </a:lnTo>
                <a:lnTo>
                  <a:pt x="6350" y="866139"/>
                </a:lnTo>
                <a:lnTo>
                  <a:pt x="6350" y="859790"/>
                </a:lnTo>
                <a:close/>
              </a:path>
              <a:path w="6350" h="966470">
                <a:moveTo>
                  <a:pt x="6350" y="866140"/>
                </a:moveTo>
                <a:lnTo>
                  <a:pt x="0" y="866140"/>
                </a:lnTo>
                <a:lnTo>
                  <a:pt x="0" y="872489"/>
                </a:lnTo>
                <a:lnTo>
                  <a:pt x="6350" y="872489"/>
                </a:lnTo>
                <a:lnTo>
                  <a:pt x="6350" y="866140"/>
                </a:lnTo>
                <a:close/>
              </a:path>
              <a:path w="6350" h="966470">
                <a:moveTo>
                  <a:pt x="6350" y="872490"/>
                </a:moveTo>
                <a:lnTo>
                  <a:pt x="0" y="872490"/>
                </a:lnTo>
                <a:lnTo>
                  <a:pt x="0" y="878839"/>
                </a:lnTo>
                <a:lnTo>
                  <a:pt x="6350" y="878839"/>
                </a:lnTo>
                <a:lnTo>
                  <a:pt x="6350" y="872490"/>
                </a:lnTo>
                <a:close/>
              </a:path>
              <a:path w="6350" h="966470">
                <a:moveTo>
                  <a:pt x="6350" y="878840"/>
                </a:moveTo>
                <a:lnTo>
                  <a:pt x="0" y="878840"/>
                </a:lnTo>
                <a:lnTo>
                  <a:pt x="0" y="885189"/>
                </a:lnTo>
                <a:lnTo>
                  <a:pt x="6350" y="885189"/>
                </a:lnTo>
                <a:lnTo>
                  <a:pt x="6350" y="878840"/>
                </a:lnTo>
                <a:close/>
              </a:path>
              <a:path w="6350" h="966470">
                <a:moveTo>
                  <a:pt x="6350" y="885190"/>
                </a:moveTo>
                <a:lnTo>
                  <a:pt x="0" y="885190"/>
                </a:lnTo>
                <a:lnTo>
                  <a:pt x="0" y="891539"/>
                </a:lnTo>
                <a:lnTo>
                  <a:pt x="6350" y="891539"/>
                </a:lnTo>
                <a:lnTo>
                  <a:pt x="6350" y="885190"/>
                </a:lnTo>
                <a:close/>
              </a:path>
              <a:path w="6350" h="966470">
                <a:moveTo>
                  <a:pt x="6350" y="891540"/>
                </a:moveTo>
                <a:lnTo>
                  <a:pt x="0" y="891540"/>
                </a:lnTo>
                <a:lnTo>
                  <a:pt x="0" y="904239"/>
                </a:lnTo>
                <a:lnTo>
                  <a:pt x="6350" y="904239"/>
                </a:lnTo>
                <a:lnTo>
                  <a:pt x="6350" y="891540"/>
                </a:lnTo>
                <a:close/>
              </a:path>
              <a:path w="6350" h="966470">
                <a:moveTo>
                  <a:pt x="6350" y="904240"/>
                </a:moveTo>
                <a:lnTo>
                  <a:pt x="0" y="904240"/>
                </a:lnTo>
                <a:lnTo>
                  <a:pt x="0" y="916939"/>
                </a:lnTo>
                <a:lnTo>
                  <a:pt x="6350" y="916939"/>
                </a:lnTo>
                <a:lnTo>
                  <a:pt x="6350" y="904240"/>
                </a:lnTo>
                <a:close/>
              </a:path>
              <a:path w="6350" h="966470">
                <a:moveTo>
                  <a:pt x="6350" y="916940"/>
                </a:moveTo>
                <a:lnTo>
                  <a:pt x="0" y="916940"/>
                </a:lnTo>
                <a:lnTo>
                  <a:pt x="0" y="929639"/>
                </a:lnTo>
                <a:lnTo>
                  <a:pt x="6350" y="929639"/>
                </a:lnTo>
                <a:lnTo>
                  <a:pt x="6350" y="916940"/>
                </a:lnTo>
                <a:close/>
              </a:path>
              <a:path w="6350" h="966470">
                <a:moveTo>
                  <a:pt x="6350" y="929640"/>
                </a:moveTo>
                <a:lnTo>
                  <a:pt x="0" y="929640"/>
                </a:lnTo>
                <a:lnTo>
                  <a:pt x="0" y="935989"/>
                </a:lnTo>
                <a:lnTo>
                  <a:pt x="6350" y="935989"/>
                </a:lnTo>
                <a:lnTo>
                  <a:pt x="6350" y="929640"/>
                </a:lnTo>
                <a:close/>
              </a:path>
              <a:path w="6350" h="966470">
                <a:moveTo>
                  <a:pt x="6350" y="935990"/>
                </a:moveTo>
                <a:lnTo>
                  <a:pt x="0" y="935990"/>
                </a:lnTo>
                <a:lnTo>
                  <a:pt x="0" y="948689"/>
                </a:lnTo>
                <a:lnTo>
                  <a:pt x="6350" y="948689"/>
                </a:lnTo>
                <a:lnTo>
                  <a:pt x="6350" y="935990"/>
                </a:lnTo>
                <a:close/>
              </a:path>
              <a:path w="6350" h="966470">
                <a:moveTo>
                  <a:pt x="6350" y="948690"/>
                </a:moveTo>
                <a:lnTo>
                  <a:pt x="0" y="948690"/>
                </a:lnTo>
                <a:lnTo>
                  <a:pt x="0" y="955039"/>
                </a:lnTo>
                <a:lnTo>
                  <a:pt x="6350" y="955039"/>
                </a:lnTo>
                <a:lnTo>
                  <a:pt x="6350" y="948690"/>
                </a:lnTo>
                <a:close/>
              </a:path>
              <a:path w="6350" h="966470">
                <a:moveTo>
                  <a:pt x="6350" y="955040"/>
                </a:moveTo>
                <a:lnTo>
                  <a:pt x="0" y="955040"/>
                </a:lnTo>
                <a:lnTo>
                  <a:pt x="0" y="961389"/>
                </a:lnTo>
                <a:lnTo>
                  <a:pt x="6350" y="961389"/>
                </a:lnTo>
                <a:lnTo>
                  <a:pt x="6350" y="955040"/>
                </a:lnTo>
                <a:close/>
              </a:path>
              <a:path w="6350" h="966470">
                <a:moveTo>
                  <a:pt x="6350" y="961390"/>
                </a:moveTo>
                <a:lnTo>
                  <a:pt x="0" y="961390"/>
                </a:lnTo>
                <a:lnTo>
                  <a:pt x="0" y="966469"/>
                </a:lnTo>
                <a:lnTo>
                  <a:pt x="2539" y="966469"/>
                </a:lnTo>
                <a:lnTo>
                  <a:pt x="2539" y="965200"/>
                </a:lnTo>
                <a:lnTo>
                  <a:pt x="6350" y="965200"/>
                </a:lnTo>
                <a:lnTo>
                  <a:pt x="6350" y="961390"/>
                </a:lnTo>
                <a:close/>
              </a:path>
            </a:pathLst>
          </a:custGeom>
          <a:solidFill>
            <a:srgbClr val="C1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879340" y="382270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87934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8793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8793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8793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8793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8793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87934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8793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8793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8793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8793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8793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8793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87934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883150" y="3920490"/>
            <a:ext cx="0" cy="868680"/>
          </a:xfrm>
          <a:custGeom>
            <a:avLst/>
            <a:gdLst/>
            <a:ahLst/>
            <a:cxnLst/>
            <a:rect l="l" t="t" r="r" b="b"/>
            <a:pathLst>
              <a:path h="868679">
                <a:moveTo>
                  <a:pt x="0" y="0"/>
                </a:moveTo>
                <a:lnTo>
                  <a:pt x="0" y="868680"/>
                </a:lnTo>
              </a:path>
            </a:pathLst>
          </a:custGeom>
          <a:ln w="7620">
            <a:solidFill>
              <a:srgbClr val="C27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872990" y="3821429"/>
            <a:ext cx="6350" cy="969010"/>
          </a:xfrm>
          <a:custGeom>
            <a:avLst/>
            <a:gdLst/>
            <a:ahLst/>
            <a:cxnLst/>
            <a:rect l="l" t="t" r="r" b="b"/>
            <a:pathLst>
              <a:path w="6350" h="969010">
                <a:moveTo>
                  <a:pt x="2539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  <a:path w="6350" h="969010">
                <a:moveTo>
                  <a:pt x="6350" y="3810"/>
                </a:moveTo>
                <a:lnTo>
                  <a:pt x="0" y="3810"/>
                </a:lnTo>
                <a:lnTo>
                  <a:pt x="0" y="10160"/>
                </a:lnTo>
                <a:lnTo>
                  <a:pt x="6350" y="10160"/>
                </a:lnTo>
                <a:lnTo>
                  <a:pt x="6350" y="3810"/>
                </a:lnTo>
                <a:close/>
              </a:path>
              <a:path w="6350" h="969010">
                <a:moveTo>
                  <a:pt x="635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6350" y="16510"/>
                </a:lnTo>
                <a:lnTo>
                  <a:pt x="6350" y="10160"/>
                </a:lnTo>
                <a:close/>
              </a:path>
              <a:path w="6350" h="969010">
                <a:moveTo>
                  <a:pt x="635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6350" y="22860"/>
                </a:lnTo>
                <a:lnTo>
                  <a:pt x="6350" y="16510"/>
                </a:lnTo>
                <a:close/>
              </a:path>
              <a:path w="6350" h="969010">
                <a:moveTo>
                  <a:pt x="635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6350" y="29210"/>
                </a:lnTo>
                <a:lnTo>
                  <a:pt x="6350" y="22860"/>
                </a:lnTo>
                <a:close/>
              </a:path>
              <a:path w="6350" h="969010">
                <a:moveTo>
                  <a:pt x="635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6350" y="35560"/>
                </a:lnTo>
                <a:lnTo>
                  <a:pt x="6350" y="29210"/>
                </a:lnTo>
                <a:close/>
              </a:path>
              <a:path w="6350" h="969010">
                <a:moveTo>
                  <a:pt x="635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6350" y="41910"/>
                </a:lnTo>
                <a:lnTo>
                  <a:pt x="6350" y="35560"/>
                </a:lnTo>
                <a:close/>
              </a:path>
              <a:path w="6350" h="969010">
                <a:moveTo>
                  <a:pt x="6350" y="41910"/>
                </a:moveTo>
                <a:lnTo>
                  <a:pt x="0" y="41910"/>
                </a:lnTo>
                <a:lnTo>
                  <a:pt x="0" y="54610"/>
                </a:lnTo>
                <a:lnTo>
                  <a:pt x="6350" y="54610"/>
                </a:lnTo>
                <a:lnTo>
                  <a:pt x="6350" y="41910"/>
                </a:lnTo>
                <a:close/>
              </a:path>
              <a:path w="6350" h="969010">
                <a:moveTo>
                  <a:pt x="635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6350" y="60960"/>
                </a:lnTo>
                <a:lnTo>
                  <a:pt x="6350" y="54610"/>
                </a:lnTo>
                <a:close/>
              </a:path>
              <a:path w="6350" h="969010">
                <a:moveTo>
                  <a:pt x="635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6350" y="67310"/>
                </a:lnTo>
                <a:lnTo>
                  <a:pt x="6350" y="60960"/>
                </a:lnTo>
                <a:close/>
              </a:path>
              <a:path w="6350" h="969010">
                <a:moveTo>
                  <a:pt x="635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6350" y="73660"/>
                </a:lnTo>
                <a:lnTo>
                  <a:pt x="6350" y="67310"/>
                </a:lnTo>
                <a:close/>
              </a:path>
              <a:path w="6350" h="969010">
                <a:moveTo>
                  <a:pt x="635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6350" y="80010"/>
                </a:lnTo>
                <a:lnTo>
                  <a:pt x="6350" y="73660"/>
                </a:lnTo>
                <a:close/>
              </a:path>
              <a:path w="6350" h="969010">
                <a:moveTo>
                  <a:pt x="635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6350" y="86360"/>
                </a:lnTo>
                <a:lnTo>
                  <a:pt x="6350" y="80010"/>
                </a:lnTo>
                <a:close/>
              </a:path>
              <a:path w="6350" h="969010">
                <a:moveTo>
                  <a:pt x="635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6350" y="92710"/>
                </a:lnTo>
                <a:lnTo>
                  <a:pt x="6350" y="86360"/>
                </a:lnTo>
                <a:close/>
              </a:path>
              <a:path w="6350" h="969010">
                <a:moveTo>
                  <a:pt x="635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6350" y="99060"/>
                </a:lnTo>
                <a:lnTo>
                  <a:pt x="6350" y="92710"/>
                </a:lnTo>
                <a:close/>
              </a:path>
              <a:path w="6350" h="969010">
                <a:moveTo>
                  <a:pt x="635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6350" y="105410"/>
                </a:lnTo>
                <a:lnTo>
                  <a:pt x="6350" y="99060"/>
                </a:lnTo>
                <a:close/>
              </a:path>
              <a:path w="6350" h="969010">
                <a:moveTo>
                  <a:pt x="6350" y="105410"/>
                </a:moveTo>
                <a:lnTo>
                  <a:pt x="0" y="105410"/>
                </a:lnTo>
                <a:lnTo>
                  <a:pt x="0" y="861060"/>
                </a:lnTo>
                <a:lnTo>
                  <a:pt x="6350" y="861060"/>
                </a:lnTo>
                <a:lnTo>
                  <a:pt x="6350" y="105410"/>
                </a:lnTo>
                <a:close/>
              </a:path>
              <a:path w="6350" h="969010">
                <a:moveTo>
                  <a:pt x="6350" y="861060"/>
                </a:moveTo>
                <a:lnTo>
                  <a:pt x="0" y="861060"/>
                </a:lnTo>
                <a:lnTo>
                  <a:pt x="0" y="867410"/>
                </a:lnTo>
                <a:lnTo>
                  <a:pt x="6350" y="867410"/>
                </a:lnTo>
                <a:lnTo>
                  <a:pt x="6350" y="861060"/>
                </a:lnTo>
                <a:close/>
              </a:path>
              <a:path w="6350" h="969010">
                <a:moveTo>
                  <a:pt x="6350" y="867410"/>
                </a:moveTo>
                <a:lnTo>
                  <a:pt x="0" y="867410"/>
                </a:lnTo>
                <a:lnTo>
                  <a:pt x="0" y="873760"/>
                </a:lnTo>
                <a:lnTo>
                  <a:pt x="6350" y="873760"/>
                </a:lnTo>
                <a:lnTo>
                  <a:pt x="6350" y="867410"/>
                </a:lnTo>
                <a:close/>
              </a:path>
              <a:path w="6350" h="969010">
                <a:moveTo>
                  <a:pt x="6350" y="873760"/>
                </a:moveTo>
                <a:lnTo>
                  <a:pt x="0" y="873760"/>
                </a:lnTo>
                <a:lnTo>
                  <a:pt x="0" y="880110"/>
                </a:lnTo>
                <a:lnTo>
                  <a:pt x="6350" y="880110"/>
                </a:lnTo>
                <a:lnTo>
                  <a:pt x="6350" y="873760"/>
                </a:lnTo>
                <a:close/>
              </a:path>
              <a:path w="6350" h="969010">
                <a:moveTo>
                  <a:pt x="6350" y="880110"/>
                </a:moveTo>
                <a:lnTo>
                  <a:pt x="0" y="880110"/>
                </a:lnTo>
                <a:lnTo>
                  <a:pt x="0" y="886460"/>
                </a:lnTo>
                <a:lnTo>
                  <a:pt x="6350" y="886460"/>
                </a:lnTo>
                <a:lnTo>
                  <a:pt x="6350" y="880110"/>
                </a:lnTo>
                <a:close/>
              </a:path>
              <a:path w="6350" h="969010">
                <a:moveTo>
                  <a:pt x="6350" y="886460"/>
                </a:moveTo>
                <a:lnTo>
                  <a:pt x="0" y="886460"/>
                </a:lnTo>
                <a:lnTo>
                  <a:pt x="0" y="892810"/>
                </a:lnTo>
                <a:lnTo>
                  <a:pt x="6350" y="892810"/>
                </a:lnTo>
                <a:lnTo>
                  <a:pt x="6350" y="886460"/>
                </a:lnTo>
                <a:close/>
              </a:path>
              <a:path w="6350" h="969010">
                <a:moveTo>
                  <a:pt x="6350" y="892810"/>
                </a:moveTo>
                <a:lnTo>
                  <a:pt x="0" y="892810"/>
                </a:lnTo>
                <a:lnTo>
                  <a:pt x="0" y="905510"/>
                </a:lnTo>
                <a:lnTo>
                  <a:pt x="6350" y="905510"/>
                </a:lnTo>
                <a:lnTo>
                  <a:pt x="6350" y="892810"/>
                </a:lnTo>
                <a:close/>
              </a:path>
              <a:path w="6350" h="969010">
                <a:moveTo>
                  <a:pt x="6350" y="905510"/>
                </a:moveTo>
                <a:lnTo>
                  <a:pt x="0" y="905510"/>
                </a:lnTo>
                <a:lnTo>
                  <a:pt x="0" y="918210"/>
                </a:lnTo>
                <a:lnTo>
                  <a:pt x="6350" y="918210"/>
                </a:lnTo>
                <a:lnTo>
                  <a:pt x="6350" y="905510"/>
                </a:lnTo>
                <a:close/>
              </a:path>
              <a:path w="6350" h="969010">
                <a:moveTo>
                  <a:pt x="6350" y="918210"/>
                </a:moveTo>
                <a:lnTo>
                  <a:pt x="0" y="918210"/>
                </a:lnTo>
                <a:lnTo>
                  <a:pt x="0" y="930910"/>
                </a:lnTo>
                <a:lnTo>
                  <a:pt x="6350" y="930910"/>
                </a:lnTo>
                <a:lnTo>
                  <a:pt x="6350" y="918210"/>
                </a:lnTo>
                <a:close/>
              </a:path>
              <a:path w="6350" h="969010">
                <a:moveTo>
                  <a:pt x="6350" y="930910"/>
                </a:moveTo>
                <a:lnTo>
                  <a:pt x="0" y="930910"/>
                </a:lnTo>
                <a:lnTo>
                  <a:pt x="0" y="937260"/>
                </a:lnTo>
                <a:lnTo>
                  <a:pt x="6350" y="937260"/>
                </a:lnTo>
                <a:lnTo>
                  <a:pt x="6350" y="930910"/>
                </a:lnTo>
                <a:close/>
              </a:path>
              <a:path w="6350" h="969010">
                <a:moveTo>
                  <a:pt x="6350" y="937260"/>
                </a:moveTo>
                <a:lnTo>
                  <a:pt x="0" y="937260"/>
                </a:lnTo>
                <a:lnTo>
                  <a:pt x="0" y="949960"/>
                </a:lnTo>
                <a:lnTo>
                  <a:pt x="6350" y="949960"/>
                </a:lnTo>
                <a:lnTo>
                  <a:pt x="6350" y="937260"/>
                </a:lnTo>
                <a:close/>
              </a:path>
              <a:path w="6350" h="969010">
                <a:moveTo>
                  <a:pt x="6350" y="949960"/>
                </a:moveTo>
                <a:lnTo>
                  <a:pt x="0" y="949960"/>
                </a:lnTo>
                <a:lnTo>
                  <a:pt x="0" y="956310"/>
                </a:lnTo>
                <a:lnTo>
                  <a:pt x="6350" y="956310"/>
                </a:lnTo>
                <a:lnTo>
                  <a:pt x="6350" y="949960"/>
                </a:lnTo>
                <a:close/>
              </a:path>
              <a:path w="6350" h="969010">
                <a:moveTo>
                  <a:pt x="6350" y="956310"/>
                </a:moveTo>
                <a:lnTo>
                  <a:pt x="0" y="956310"/>
                </a:lnTo>
                <a:lnTo>
                  <a:pt x="0" y="962660"/>
                </a:lnTo>
                <a:lnTo>
                  <a:pt x="6350" y="962660"/>
                </a:lnTo>
                <a:lnTo>
                  <a:pt x="6350" y="956310"/>
                </a:lnTo>
                <a:close/>
              </a:path>
              <a:path w="6350" h="969010">
                <a:moveTo>
                  <a:pt x="6350" y="962660"/>
                </a:moveTo>
                <a:lnTo>
                  <a:pt x="0" y="962660"/>
                </a:lnTo>
                <a:lnTo>
                  <a:pt x="0" y="969010"/>
                </a:lnTo>
                <a:lnTo>
                  <a:pt x="1270" y="969010"/>
                </a:lnTo>
                <a:lnTo>
                  <a:pt x="1270" y="967740"/>
                </a:lnTo>
                <a:lnTo>
                  <a:pt x="6350" y="967740"/>
                </a:lnTo>
                <a:lnTo>
                  <a:pt x="6350" y="962660"/>
                </a:lnTo>
                <a:close/>
              </a:path>
            </a:pathLst>
          </a:custGeom>
          <a:solidFill>
            <a:srgbClr val="C3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865370" y="382142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1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86537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86537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86537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86537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86537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8653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86537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8653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8653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8653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8653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8653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8653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86537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869179" y="3920490"/>
            <a:ext cx="0" cy="869950"/>
          </a:xfrm>
          <a:custGeom>
            <a:avLst/>
            <a:gdLst/>
            <a:ahLst/>
            <a:cxnLst/>
            <a:rect l="l" t="t" r="r" b="b"/>
            <a:pathLst>
              <a:path h="869950">
                <a:moveTo>
                  <a:pt x="0" y="0"/>
                </a:moveTo>
                <a:lnTo>
                  <a:pt x="0" y="869950"/>
                </a:lnTo>
              </a:path>
            </a:pathLst>
          </a:custGeom>
          <a:ln w="7619">
            <a:solidFill>
              <a:srgbClr val="C47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857750" y="382142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85775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85775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85775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85775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85775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85775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85775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85775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85775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85775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85775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85775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85775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85775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861559" y="3920490"/>
            <a:ext cx="0" cy="869950"/>
          </a:xfrm>
          <a:custGeom>
            <a:avLst/>
            <a:gdLst/>
            <a:ahLst/>
            <a:cxnLst/>
            <a:rect l="l" t="t" r="r" b="b"/>
            <a:pathLst>
              <a:path h="869950">
                <a:moveTo>
                  <a:pt x="0" y="0"/>
                </a:moveTo>
                <a:lnTo>
                  <a:pt x="0" y="869950"/>
                </a:lnTo>
              </a:path>
            </a:pathLst>
          </a:custGeom>
          <a:ln w="7620">
            <a:solidFill>
              <a:srgbClr val="C57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857750" y="47904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69" y="0"/>
                </a:moveTo>
                <a:lnTo>
                  <a:pt x="0" y="0"/>
                </a:lnTo>
                <a:lnTo>
                  <a:pt x="0" y="1269"/>
                </a:lnTo>
                <a:lnTo>
                  <a:pt x="1269" y="1269"/>
                </a:lnTo>
                <a:lnTo>
                  <a:pt x="1269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851400" y="382142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85140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85140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85140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85140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85140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85140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85140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85140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85140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85140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85140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85140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85140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85140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854575" y="3914140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0"/>
                </a:moveTo>
                <a:lnTo>
                  <a:pt x="0" y="877570"/>
                </a:lnTo>
              </a:path>
            </a:pathLst>
          </a:custGeom>
          <a:ln w="6350">
            <a:solidFill>
              <a:srgbClr val="C67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843779" y="3820159"/>
            <a:ext cx="7620" cy="972819"/>
          </a:xfrm>
          <a:custGeom>
            <a:avLst/>
            <a:gdLst/>
            <a:ahLst/>
            <a:cxnLst/>
            <a:rect l="l" t="t" r="r" b="b"/>
            <a:pathLst>
              <a:path w="7620" h="972820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  <a:path w="7620" h="97282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97282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972820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972820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97282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97282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972820">
                <a:moveTo>
                  <a:pt x="7620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3180"/>
                </a:lnTo>
                <a:close/>
              </a:path>
              <a:path w="7620" h="972820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97282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972820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972820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972820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972820">
                <a:moveTo>
                  <a:pt x="762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7630"/>
                </a:lnTo>
                <a:close/>
              </a:path>
              <a:path w="7620" h="972820">
                <a:moveTo>
                  <a:pt x="762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93980"/>
                </a:lnTo>
                <a:close/>
              </a:path>
              <a:path w="7620" h="972820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972820">
                <a:moveTo>
                  <a:pt x="7620" y="106680"/>
                </a:moveTo>
                <a:lnTo>
                  <a:pt x="0" y="106680"/>
                </a:lnTo>
                <a:lnTo>
                  <a:pt x="0" y="862329"/>
                </a:lnTo>
                <a:lnTo>
                  <a:pt x="7620" y="862329"/>
                </a:lnTo>
                <a:lnTo>
                  <a:pt x="7620" y="106680"/>
                </a:lnTo>
                <a:close/>
              </a:path>
              <a:path w="7620" h="972820">
                <a:moveTo>
                  <a:pt x="7620" y="862330"/>
                </a:moveTo>
                <a:lnTo>
                  <a:pt x="0" y="862330"/>
                </a:lnTo>
                <a:lnTo>
                  <a:pt x="0" y="868679"/>
                </a:lnTo>
                <a:lnTo>
                  <a:pt x="7620" y="868679"/>
                </a:lnTo>
                <a:lnTo>
                  <a:pt x="7620" y="862330"/>
                </a:lnTo>
                <a:close/>
              </a:path>
              <a:path w="7620" h="972820">
                <a:moveTo>
                  <a:pt x="7620" y="868680"/>
                </a:moveTo>
                <a:lnTo>
                  <a:pt x="0" y="868680"/>
                </a:lnTo>
                <a:lnTo>
                  <a:pt x="0" y="875029"/>
                </a:lnTo>
                <a:lnTo>
                  <a:pt x="7620" y="875029"/>
                </a:lnTo>
                <a:lnTo>
                  <a:pt x="7620" y="868680"/>
                </a:lnTo>
                <a:close/>
              </a:path>
              <a:path w="7620" h="972820">
                <a:moveTo>
                  <a:pt x="7620" y="875030"/>
                </a:moveTo>
                <a:lnTo>
                  <a:pt x="0" y="875030"/>
                </a:lnTo>
                <a:lnTo>
                  <a:pt x="0" y="881379"/>
                </a:lnTo>
                <a:lnTo>
                  <a:pt x="7620" y="881379"/>
                </a:lnTo>
                <a:lnTo>
                  <a:pt x="7620" y="875030"/>
                </a:lnTo>
                <a:close/>
              </a:path>
              <a:path w="7620" h="972820">
                <a:moveTo>
                  <a:pt x="7620" y="881380"/>
                </a:moveTo>
                <a:lnTo>
                  <a:pt x="0" y="881380"/>
                </a:lnTo>
                <a:lnTo>
                  <a:pt x="0" y="887729"/>
                </a:lnTo>
                <a:lnTo>
                  <a:pt x="7620" y="887729"/>
                </a:lnTo>
                <a:lnTo>
                  <a:pt x="7620" y="881380"/>
                </a:lnTo>
                <a:close/>
              </a:path>
              <a:path w="7620" h="972820">
                <a:moveTo>
                  <a:pt x="7620" y="887730"/>
                </a:moveTo>
                <a:lnTo>
                  <a:pt x="0" y="887730"/>
                </a:lnTo>
                <a:lnTo>
                  <a:pt x="0" y="894079"/>
                </a:lnTo>
                <a:lnTo>
                  <a:pt x="7620" y="894079"/>
                </a:lnTo>
                <a:lnTo>
                  <a:pt x="7620" y="887730"/>
                </a:lnTo>
                <a:close/>
              </a:path>
              <a:path w="7620" h="972820">
                <a:moveTo>
                  <a:pt x="7620" y="894080"/>
                </a:moveTo>
                <a:lnTo>
                  <a:pt x="0" y="894080"/>
                </a:lnTo>
                <a:lnTo>
                  <a:pt x="0" y="906779"/>
                </a:lnTo>
                <a:lnTo>
                  <a:pt x="7620" y="906779"/>
                </a:lnTo>
                <a:lnTo>
                  <a:pt x="7620" y="894080"/>
                </a:lnTo>
                <a:close/>
              </a:path>
              <a:path w="7620" h="972820">
                <a:moveTo>
                  <a:pt x="7620" y="906780"/>
                </a:moveTo>
                <a:lnTo>
                  <a:pt x="0" y="906780"/>
                </a:lnTo>
                <a:lnTo>
                  <a:pt x="0" y="919479"/>
                </a:lnTo>
                <a:lnTo>
                  <a:pt x="7620" y="919479"/>
                </a:lnTo>
                <a:lnTo>
                  <a:pt x="7620" y="906780"/>
                </a:lnTo>
                <a:close/>
              </a:path>
              <a:path w="7620" h="972820">
                <a:moveTo>
                  <a:pt x="7620" y="919480"/>
                </a:moveTo>
                <a:lnTo>
                  <a:pt x="0" y="919480"/>
                </a:lnTo>
                <a:lnTo>
                  <a:pt x="0" y="932179"/>
                </a:lnTo>
                <a:lnTo>
                  <a:pt x="7620" y="932179"/>
                </a:lnTo>
                <a:lnTo>
                  <a:pt x="7620" y="919480"/>
                </a:lnTo>
                <a:close/>
              </a:path>
              <a:path w="7620" h="972820">
                <a:moveTo>
                  <a:pt x="7620" y="932180"/>
                </a:moveTo>
                <a:lnTo>
                  <a:pt x="0" y="932180"/>
                </a:lnTo>
                <a:lnTo>
                  <a:pt x="0" y="938529"/>
                </a:lnTo>
                <a:lnTo>
                  <a:pt x="7620" y="938529"/>
                </a:lnTo>
                <a:lnTo>
                  <a:pt x="7620" y="932180"/>
                </a:lnTo>
                <a:close/>
              </a:path>
              <a:path w="7620" h="972820">
                <a:moveTo>
                  <a:pt x="7620" y="938530"/>
                </a:moveTo>
                <a:lnTo>
                  <a:pt x="0" y="938530"/>
                </a:lnTo>
                <a:lnTo>
                  <a:pt x="0" y="951229"/>
                </a:lnTo>
                <a:lnTo>
                  <a:pt x="7620" y="951229"/>
                </a:lnTo>
                <a:lnTo>
                  <a:pt x="7620" y="938530"/>
                </a:lnTo>
                <a:close/>
              </a:path>
              <a:path w="7620" h="972820">
                <a:moveTo>
                  <a:pt x="7620" y="951230"/>
                </a:moveTo>
                <a:lnTo>
                  <a:pt x="0" y="951230"/>
                </a:lnTo>
                <a:lnTo>
                  <a:pt x="0" y="957579"/>
                </a:lnTo>
                <a:lnTo>
                  <a:pt x="7620" y="957579"/>
                </a:lnTo>
                <a:lnTo>
                  <a:pt x="7620" y="951230"/>
                </a:lnTo>
                <a:close/>
              </a:path>
              <a:path w="7620" h="972820">
                <a:moveTo>
                  <a:pt x="7620" y="957580"/>
                </a:moveTo>
                <a:lnTo>
                  <a:pt x="0" y="957580"/>
                </a:lnTo>
                <a:lnTo>
                  <a:pt x="0" y="963929"/>
                </a:lnTo>
                <a:lnTo>
                  <a:pt x="7620" y="963929"/>
                </a:lnTo>
                <a:lnTo>
                  <a:pt x="7620" y="957580"/>
                </a:lnTo>
                <a:close/>
              </a:path>
              <a:path w="7620" h="972820">
                <a:moveTo>
                  <a:pt x="7620" y="963930"/>
                </a:moveTo>
                <a:lnTo>
                  <a:pt x="0" y="963930"/>
                </a:lnTo>
                <a:lnTo>
                  <a:pt x="0" y="972819"/>
                </a:lnTo>
                <a:lnTo>
                  <a:pt x="6350" y="972819"/>
                </a:lnTo>
                <a:lnTo>
                  <a:pt x="6350" y="971550"/>
                </a:lnTo>
                <a:lnTo>
                  <a:pt x="7620" y="971550"/>
                </a:lnTo>
                <a:lnTo>
                  <a:pt x="7620" y="96393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836159" y="382015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83615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83615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83615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83615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83615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83615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83615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83615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83615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83615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83615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83615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83615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83615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839970" y="391414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19">
            <a:solidFill>
              <a:srgbClr val="C87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829809" y="382015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82980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82980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82980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82980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82980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82980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82980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82980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82980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82980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82980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82980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82980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82980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833620" y="391414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19">
            <a:solidFill>
              <a:srgbClr val="C97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822190" y="3818890"/>
            <a:ext cx="7620" cy="974090"/>
          </a:xfrm>
          <a:custGeom>
            <a:avLst/>
            <a:gdLst/>
            <a:ahLst/>
            <a:cxnLst/>
            <a:rect l="l" t="t" r="r" b="b"/>
            <a:pathLst>
              <a:path w="7620" h="974089">
                <a:moveTo>
                  <a:pt x="5079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  <a:path w="7620" h="974089">
                <a:moveTo>
                  <a:pt x="7620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49"/>
                </a:lnTo>
                <a:close/>
              </a:path>
              <a:path w="7620" h="974089">
                <a:moveTo>
                  <a:pt x="7620" y="12700"/>
                </a:moveTo>
                <a:lnTo>
                  <a:pt x="0" y="12700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700"/>
                </a:lnTo>
                <a:close/>
              </a:path>
              <a:path w="7620" h="974089">
                <a:moveTo>
                  <a:pt x="762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9049"/>
                </a:lnTo>
                <a:close/>
              </a:path>
              <a:path w="7620" h="974089">
                <a:moveTo>
                  <a:pt x="762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25399"/>
                </a:lnTo>
                <a:close/>
              </a:path>
              <a:path w="7620" h="974089">
                <a:moveTo>
                  <a:pt x="762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49"/>
                </a:lnTo>
                <a:close/>
              </a:path>
              <a:path w="7620" h="974089">
                <a:moveTo>
                  <a:pt x="7620" y="38100"/>
                </a:moveTo>
                <a:lnTo>
                  <a:pt x="0" y="38100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8100"/>
                </a:lnTo>
                <a:close/>
              </a:path>
              <a:path w="7620" h="974089">
                <a:moveTo>
                  <a:pt x="7620" y="44449"/>
                </a:moveTo>
                <a:lnTo>
                  <a:pt x="0" y="44449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44449"/>
                </a:lnTo>
                <a:close/>
              </a:path>
              <a:path w="7620" h="974089">
                <a:moveTo>
                  <a:pt x="762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49"/>
                </a:lnTo>
                <a:close/>
              </a:path>
              <a:path w="7620" h="974089">
                <a:moveTo>
                  <a:pt x="762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20" y="69849"/>
                </a:lnTo>
                <a:lnTo>
                  <a:pt x="7620" y="63499"/>
                </a:lnTo>
                <a:close/>
              </a:path>
              <a:path w="7620" h="974089">
                <a:moveTo>
                  <a:pt x="762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20" y="76199"/>
                </a:lnTo>
                <a:lnTo>
                  <a:pt x="7620" y="69849"/>
                </a:lnTo>
                <a:close/>
              </a:path>
              <a:path w="7620" h="974089">
                <a:moveTo>
                  <a:pt x="7620" y="76200"/>
                </a:moveTo>
                <a:lnTo>
                  <a:pt x="0" y="76200"/>
                </a:lnTo>
                <a:lnTo>
                  <a:pt x="0" y="82549"/>
                </a:lnTo>
                <a:lnTo>
                  <a:pt x="7620" y="82549"/>
                </a:lnTo>
                <a:lnTo>
                  <a:pt x="7620" y="76200"/>
                </a:lnTo>
                <a:close/>
              </a:path>
              <a:path w="7620" h="974089">
                <a:moveTo>
                  <a:pt x="7620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20" y="88899"/>
                </a:lnTo>
                <a:lnTo>
                  <a:pt x="7620" y="82549"/>
                </a:lnTo>
                <a:close/>
              </a:path>
              <a:path w="7620" h="974089">
                <a:moveTo>
                  <a:pt x="7620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20" y="95249"/>
                </a:lnTo>
                <a:lnTo>
                  <a:pt x="7620" y="88899"/>
                </a:lnTo>
                <a:close/>
              </a:path>
              <a:path w="7620" h="974089">
                <a:moveTo>
                  <a:pt x="7620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20" y="101599"/>
                </a:lnTo>
                <a:lnTo>
                  <a:pt x="7620" y="95249"/>
                </a:lnTo>
                <a:close/>
              </a:path>
              <a:path w="7620" h="974089">
                <a:moveTo>
                  <a:pt x="7620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20" y="107949"/>
                </a:lnTo>
                <a:lnTo>
                  <a:pt x="7620" y="101599"/>
                </a:lnTo>
                <a:close/>
              </a:path>
              <a:path w="7620" h="974089">
                <a:moveTo>
                  <a:pt x="7620" y="107949"/>
                </a:moveTo>
                <a:lnTo>
                  <a:pt x="0" y="107949"/>
                </a:lnTo>
                <a:lnTo>
                  <a:pt x="0" y="863599"/>
                </a:lnTo>
                <a:lnTo>
                  <a:pt x="7620" y="863599"/>
                </a:lnTo>
                <a:lnTo>
                  <a:pt x="7620" y="107949"/>
                </a:lnTo>
                <a:close/>
              </a:path>
              <a:path w="7620" h="974089">
                <a:moveTo>
                  <a:pt x="7620" y="863599"/>
                </a:moveTo>
                <a:lnTo>
                  <a:pt x="0" y="863599"/>
                </a:lnTo>
                <a:lnTo>
                  <a:pt x="0" y="869949"/>
                </a:lnTo>
                <a:lnTo>
                  <a:pt x="7620" y="869949"/>
                </a:lnTo>
                <a:lnTo>
                  <a:pt x="7620" y="863599"/>
                </a:lnTo>
                <a:close/>
              </a:path>
              <a:path w="7620" h="974089">
                <a:moveTo>
                  <a:pt x="7620" y="869949"/>
                </a:moveTo>
                <a:lnTo>
                  <a:pt x="0" y="869949"/>
                </a:lnTo>
                <a:lnTo>
                  <a:pt x="0" y="876299"/>
                </a:lnTo>
                <a:lnTo>
                  <a:pt x="7620" y="876299"/>
                </a:lnTo>
                <a:lnTo>
                  <a:pt x="7620" y="869949"/>
                </a:lnTo>
                <a:close/>
              </a:path>
              <a:path w="7620" h="974089">
                <a:moveTo>
                  <a:pt x="7620" y="876299"/>
                </a:moveTo>
                <a:lnTo>
                  <a:pt x="0" y="876299"/>
                </a:lnTo>
                <a:lnTo>
                  <a:pt x="0" y="882649"/>
                </a:lnTo>
                <a:lnTo>
                  <a:pt x="7620" y="882649"/>
                </a:lnTo>
                <a:lnTo>
                  <a:pt x="7620" y="876299"/>
                </a:lnTo>
                <a:close/>
              </a:path>
              <a:path w="7620" h="974089">
                <a:moveTo>
                  <a:pt x="7620" y="882649"/>
                </a:moveTo>
                <a:lnTo>
                  <a:pt x="0" y="882649"/>
                </a:lnTo>
                <a:lnTo>
                  <a:pt x="0" y="888999"/>
                </a:lnTo>
                <a:lnTo>
                  <a:pt x="7620" y="888999"/>
                </a:lnTo>
                <a:lnTo>
                  <a:pt x="7620" y="882649"/>
                </a:lnTo>
                <a:close/>
              </a:path>
              <a:path w="7620" h="974089">
                <a:moveTo>
                  <a:pt x="7620" y="889000"/>
                </a:moveTo>
                <a:lnTo>
                  <a:pt x="0" y="889000"/>
                </a:lnTo>
                <a:lnTo>
                  <a:pt x="0" y="895349"/>
                </a:lnTo>
                <a:lnTo>
                  <a:pt x="7620" y="895349"/>
                </a:lnTo>
                <a:lnTo>
                  <a:pt x="7620" y="889000"/>
                </a:lnTo>
                <a:close/>
              </a:path>
              <a:path w="7620" h="974089">
                <a:moveTo>
                  <a:pt x="7620" y="895349"/>
                </a:moveTo>
                <a:lnTo>
                  <a:pt x="0" y="895349"/>
                </a:lnTo>
                <a:lnTo>
                  <a:pt x="0" y="908049"/>
                </a:lnTo>
                <a:lnTo>
                  <a:pt x="7620" y="908049"/>
                </a:lnTo>
                <a:lnTo>
                  <a:pt x="7620" y="895349"/>
                </a:lnTo>
                <a:close/>
              </a:path>
              <a:path w="7620" h="974089">
                <a:moveTo>
                  <a:pt x="7620" y="908049"/>
                </a:moveTo>
                <a:lnTo>
                  <a:pt x="0" y="908049"/>
                </a:lnTo>
                <a:lnTo>
                  <a:pt x="0" y="920749"/>
                </a:lnTo>
                <a:lnTo>
                  <a:pt x="7620" y="920749"/>
                </a:lnTo>
                <a:lnTo>
                  <a:pt x="7620" y="908049"/>
                </a:lnTo>
                <a:close/>
              </a:path>
              <a:path w="7620" h="974089">
                <a:moveTo>
                  <a:pt x="7620" y="920749"/>
                </a:moveTo>
                <a:lnTo>
                  <a:pt x="0" y="920749"/>
                </a:lnTo>
                <a:lnTo>
                  <a:pt x="0" y="933449"/>
                </a:lnTo>
                <a:lnTo>
                  <a:pt x="7620" y="933449"/>
                </a:lnTo>
                <a:lnTo>
                  <a:pt x="7620" y="920749"/>
                </a:lnTo>
                <a:close/>
              </a:path>
              <a:path w="7620" h="974089">
                <a:moveTo>
                  <a:pt x="7620" y="933449"/>
                </a:moveTo>
                <a:lnTo>
                  <a:pt x="0" y="933449"/>
                </a:lnTo>
                <a:lnTo>
                  <a:pt x="0" y="939799"/>
                </a:lnTo>
                <a:lnTo>
                  <a:pt x="7620" y="939799"/>
                </a:lnTo>
                <a:lnTo>
                  <a:pt x="7620" y="933449"/>
                </a:lnTo>
                <a:close/>
              </a:path>
              <a:path w="7620" h="974089">
                <a:moveTo>
                  <a:pt x="7620" y="939799"/>
                </a:moveTo>
                <a:lnTo>
                  <a:pt x="0" y="939799"/>
                </a:lnTo>
                <a:lnTo>
                  <a:pt x="0" y="952499"/>
                </a:lnTo>
                <a:lnTo>
                  <a:pt x="7620" y="952499"/>
                </a:lnTo>
                <a:lnTo>
                  <a:pt x="7620" y="939799"/>
                </a:lnTo>
                <a:close/>
              </a:path>
              <a:path w="7620" h="974089">
                <a:moveTo>
                  <a:pt x="7620" y="952499"/>
                </a:moveTo>
                <a:lnTo>
                  <a:pt x="0" y="952499"/>
                </a:lnTo>
                <a:lnTo>
                  <a:pt x="0" y="958849"/>
                </a:lnTo>
                <a:lnTo>
                  <a:pt x="7620" y="958849"/>
                </a:lnTo>
                <a:lnTo>
                  <a:pt x="7620" y="952499"/>
                </a:lnTo>
                <a:close/>
              </a:path>
              <a:path w="7620" h="974089">
                <a:moveTo>
                  <a:pt x="7620" y="958850"/>
                </a:moveTo>
                <a:lnTo>
                  <a:pt x="0" y="958850"/>
                </a:lnTo>
                <a:lnTo>
                  <a:pt x="0" y="965199"/>
                </a:lnTo>
                <a:lnTo>
                  <a:pt x="7620" y="965199"/>
                </a:lnTo>
                <a:lnTo>
                  <a:pt x="7620" y="958850"/>
                </a:lnTo>
                <a:close/>
              </a:path>
              <a:path w="7620" h="974089">
                <a:moveTo>
                  <a:pt x="7620" y="965199"/>
                </a:moveTo>
                <a:lnTo>
                  <a:pt x="0" y="965199"/>
                </a:lnTo>
                <a:lnTo>
                  <a:pt x="0" y="974089"/>
                </a:lnTo>
                <a:lnTo>
                  <a:pt x="7620" y="974089"/>
                </a:lnTo>
                <a:lnTo>
                  <a:pt x="7620" y="965199"/>
                </a:lnTo>
                <a:close/>
              </a:path>
            </a:pathLst>
          </a:custGeom>
          <a:solidFill>
            <a:srgbClr val="CA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81457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81457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81457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81457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81457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81457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8145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81457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8145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8145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8145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8145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8145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8145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81457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818379" y="391414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19">
            <a:solidFill>
              <a:srgbClr val="CC7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80822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80822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80822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80822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80822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80822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80822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80822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80822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80822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80822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80822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80822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80822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80822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812029" y="391414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19">
            <a:solidFill>
              <a:srgbClr val="CD7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80060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80060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80060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80060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80060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80060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80060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80060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8006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8006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8006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8006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8006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80060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80060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804409" y="391414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20">
            <a:solidFill>
              <a:srgbClr val="CE7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79297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79297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79297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79297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79297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7929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7929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79297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7929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7929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7929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7929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7929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7929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79297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796790" y="391414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20">
            <a:solidFill>
              <a:srgbClr val="CF7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78662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78662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78662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78662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78662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78662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78662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78662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78662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78662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78662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78662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78662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78662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78662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790440" y="391414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20">
            <a:solidFill>
              <a:srgbClr val="D0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779009" y="38176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77900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77900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7790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7790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7790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7790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7790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77900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7790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7790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7790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7790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7790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7790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77900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782820" y="3920490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490"/>
                </a:lnTo>
              </a:path>
            </a:pathLst>
          </a:custGeom>
          <a:ln w="7619">
            <a:solidFill>
              <a:srgbClr val="D17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771390" y="3817620"/>
            <a:ext cx="7620" cy="976630"/>
          </a:xfrm>
          <a:custGeom>
            <a:avLst/>
            <a:gdLst/>
            <a:ahLst/>
            <a:cxnLst/>
            <a:rect l="l" t="t" r="r" b="b"/>
            <a:pathLst>
              <a:path w="7620" h="976629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  <a:path w="7620" h="976629">
                <a:moveTo>
                  <a:pt x="7620" y="1270"/>
                </a:moveTo>
                <a:lnTo>
                  <a:pt x="0" y="1270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70"/>
                </a:lnTo>
                <a:close/>
              </a:path>
              <a:path w="7620" h="976629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976629">
                <a:moveTo>
                  <a:pt x="7620" y="13970"/>
                </a:moveTo>
                <a:lnTo>
                  <a:pt x="0" y="13970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70"/>
                </a:lnTo>
                <a:close/>
              </a:path>
              <a:path w="7620" h="976629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976629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976629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976629">
                <a:moveTo>
                  <a:pt x="7620" y="39370"/>
                </a:moveTo>
                <a:lnTo>
                  <a:pt x="0" y="39370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70"/>
                </a:lnTo>
                <a:close/>
              </a:path>
              <a:path w="7620" h="976629">
                <a:moveTo>
                  <a:pt x="7620" y="45719"/>
                </a:moveTo>
                <a:lnTo>
                  <a:pt x="0" y="4571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45719"/>
                </a:lnTo>
                <a:close/>
              </a:path>
              <a:path w="7620" h="976629">
                <a:moveTo>
                  <a:pt x="762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19"/>
                </a:lnTo>
                <a:close/>
              </a:path>
              <a:path w="7620" h="976629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976629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976629">
                <a:moveTo>
                  <a:pt x="7620" y="77470"/>
                </a:moveTo>
                <a:lnTo>
                  <a:pt x="0" y="77470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70"/>
                </a:lnTo>
                <a:close/>
              </a:path>
              <a:path w="7620" h="976629">
                <a:moveTo>
                  <a:pt x="762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83819"/>
                </a:lnTo>
                <a:close/>
              </a:path>
              <a:path w="7620" h="976629">
                <a:moveTo>
                  <a:pt x="7620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20" y="96519"/>
                </a:lnTo>
                <a:lnTo>
                  <a:pt x="7620" y="90169"/>
                </a:lnTo>
                <a:close/>
              </a:path>
              <a:path w="7620" h="976629">
                <a:moveTo>
                  <a:pt x="762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20" y="102869"/>
                </a:lnTo>
                <a:lnTo>
                  <a:pt x="7620" y="96519"/>
                </a:lnTo>
                <a:close/>
              </a:path>
              <a:path w="7620" h="976629">
                <a:moveTo>
                  <a:pt x="762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20" y="109219"/>
                </a:lnTo>
                <a:lnTo>
                  <a:pt x="7620" y="102869"/>
                </a:lnTo>
                <a:close/>
              </a:path>
              <a:path w="7620" h="976629">
                <a:moveTo>
                  <a:pt x="7620" y="109219"/>
                </a:moveTo>
                <a:lnTo>
                  <a:pt x="0" y="109219"/>
                </a:lnTo>
                <a:lnTo>
                  <a:pt x="0" y="864869"/>
                </a:lnTo>
                <a:lnTo>
                  <a:pt x="7620" y="864869"/>
                </a:lnTo>
                <a:lnTo>
                  <a:pt x="7620" y="109219"/>
                </a:lnTo>
                <a:close/>
              </a:path>
              <a:path w="7620" h="976629">
                <a:moveTo>
                  <a:pt x="7620" y="864869"/>
                </a:moveTo>
                <a:lnTo>
                  <a:pt x="0" y="864869"/>
                </a:lnTo>
                <a:lnTo>
                  <a:pt x="0" y="871219"/>
                </a:lnTo>
                <a:lnTo>
                  <a:pt x="7620" y="871219"/>
                </a:lnTo>
                <a:lnTo>
                  <a:pt x="7620" y="864869"/>
                </a:lnTo>
                <a:close/>
              </a:path>
              <a:path w="7620" h="976629">
                <a:moveTo>
                  <a:pt x="7620" y="871219"/>
                </a:moveTo>
                <a:lnTo>
                  <a:pt x="0" y="871219"/>
                </a:lnTo>
                <a:lnTo>
                  <a:pt x="0" y="877569"/>
                </a:lnTo>
                <a:lnTo>
                  <a:pt x="7620" y="877569"/>
                </a:lnTo>
                <a:lnTo>
                  <a:pt x="7620" y="871219"/>
                </a:lnTo>
                <a:close/>
              </a:path>
              <a:path w="7620" h="976629">
                <a:moveTo>
                  <a:pt x="7620" y="877569"/>
                </a:moveTo>
                <a:lnTo>
                  <a:pt x="0" y="877569"/>
                </a:lnTo>
                <a:lnTo>
                  <a:pt x="0" y="883919"/>
                </a:lnTo>
                <a:lnTo>
                  <a:pt x="7620" y="883919"/>
                </a:lnTo>
                <a:lnTo>
                  <a:pt x="7620" y="877569"/>
                </a:lnTo>
                <a:close/>
              </a:path>
              <a:path w="7620" h="976629">
                <a:moveTo>
                  <a:pt x="7620" y="883919"/>
                </a:moveTo>
                <a:lnTo>
                  <a:pt x="0" y="883919"/>
                </a:lnTo>
                <a:lnTo>
                  <a:pt x="0" y="890269"/>
                </a:lnTo>
                <a:lnTo>
                  <a:pt x="7620" y="890269"/>
                </a:lnTo>
                <a:lnTo>
                  <a:pt x="7620" y="883919"/>
                </a:lnTo>
                <a:close/>
              </a:path>
              <a:path w="7620" h="976629">
                <a:moveTo>
                  <a:pt x="7620" y="890270"/>
                </a:moveTo>
                <a:lnTo>
                  <a:pt x="0" y="890270"/>
                </a:lnTo>
                <a:lnTo>
                  <a:pt x="0" y="896619"/>
                </a:lnTo>
                <a:lnTo>
                  <a:pt x="7620" y="896619"/>
                </a:lnTo>
                <a:lnTo>
                  <a:pt x="7620" y="890270"/>
                </a:lnTo>
                <a:close/>
              </a:path>
              <a:path w="7620" h="976629">
                <a:moveTo>
                  <a:pt x="7620" y="896619"/>
                </a:moveTo>
                <a:lnTo>
                  <a:pt x="0" y="896619"/>
                </a:lnTo>
                <a:lnTo>
                  <a:pt x="0" y="909319"/>
                </a:lnTo>
                <a:lnTo>
                  <a:pt x="7620" y="909319"/>
                </a:lnTo>
                <a:lnTo>
                  <a:pt x="7620" y="896619"/>
                </a:lnTo>
                <a:close/>
              </a:path>
              <a:path w="7620" h="976629">
                <a:moveTo>
                  <a:pt x="7620" y="909319"/>
                </a:moveTo>
                <a:lnTo>
                  <a:pt x="0" y="909319"/>
                </a:lnTo>
                <a:lnTo>
                  <a:pt x="0" y="922019"/>
                </a:lnTo>
                <a:lnTo>
                  <a:pt x="7620" y="922019"/>
                </a:lnTo>
                <a:lnTo>
                  <a:pt x="7620" y="909319"/>
                </a:lnTo>
                <a:close/>
              </a:path>
              <a:path w="7620" h="976629">
                <a:moveTo>
                  <a:pt x="7620" y="922019"/>
                </a:moveTo>
                <a:lnTo>
                  <a:pt x="0" y="922019"/>
                </a:lnTo>
                <a:lnTo>
                  <a:pt x="0" y="934719"/>
                </a:lnTo>
                <a:lnTo>
                  <a:pt x="7620" y="934719"/>
                </a:lnTo>
                <a:lnTo>
                  <a:pt x="7620" y="922019"/>
                </a:lnTo>
                <a:close/>
              </a:path>
              <a:path w="7620" h="976629">
                <a:moveTo>
                  <a:pt x="7620" y="934719"/>
                </a:moveTo>
                <a:lnTo>
                  <a:pt x="0" y="934719"/>
                </a:lnTo>
                <a:lnTo>
                  <a:pt x="0" y="941069"/>
                </a:lnTo>
                <a:lnTo>
                  <a:pt x="7620" y="941069"/>
                </a:lnTo>
                <a:lnTo>
                  <a:pt x="7620" y="934719"/>
                </a:lnTo>
                <a:close/>
              </a:path>
              <a:path w="7620" h="976629">
                <a:moveTo>
                  <a:pt x="7620" y="941069"/>
                </a:moveTo>
                <a:lnTo>
                  <a:pt x="0" y="941069"/>
                </a:lnTo>
                <a:lnTo>
                  <a:pt x="0" y="953769"/>
                </a:lnTo>
                <a:lnTo>
                  <a:pt x="7620" y="953769"/>
                </a:lnTo>
                <a:lnTo>
                  <a:pt x="7620" y="941069"/>
                </a:lnTo>
                <a:close/>
              </a:path>
              <a:path w="7620" h="976629">
                <a:moveTo>
                  <a:pt x="7620" y="953769"/>
                </a:moveTo>
                <a:lnTo>
                  <a:pt x="0" y="953769"/>
                </a:lnTo>
                <a:lnTo>
                  <a:pt x="0" y="960119"/>
                </a:lnTo>
                <a:lnTo>
                  <a:pt x="7620" y="960119"/>
                </a:lnTo>
                <a:lnTo>
                  <a:pt x="7620" y="953769"/>
                </a:lnTo>
                <a:close/>
              </a:path>
              <a:path w="7620" h="976629">
                <a:moveTo>
                  <a:pt x="7620" y="960120"/>
                </a:moveTo>
                <a:lnTo>
                  <a:pt x="0" y="960120"/>
                </a:lnTo>
                <a:lnTo>
                  <a:pt x="0" y="966469"/>
                </a:lnTo>
                <a:lnTo>
                  <a:pt x="7620" y="966469"/>
                </a:lnTo>
                <a:lnTo>
                  <a:pt x="7620" y="960120"/>
                </a:lnTo>
                <a:close/>
              </a:path>
              <a:path w="7620" h="976629">
                <a:moveTo>
                  <a:pt x="7620" y="966469"/>
                </a:moveTo>
                <a:lnTo>
                  <a:pt x="0" y="966469"/>
                </a:lnTo>
                <a:lnTo>
                  <a:pt x="0" y="976629"/>
                </a:lnTo>
                <a:lnTo>
                  <a:pt x="3810" y="976629"/>
                </a:lnTo>
                <a:lnTo>
                  <a:pt x="3810" y="975359"/>
                </a:lnTo>
                <a:lnTo>
                  <a:pt x="7620" y="975359"/>
                </a:lnTo>
                <a:lnTo>
                  <a:pt x="7620" y="966469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765040" y="3817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76504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76504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476504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76504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76504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76504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476504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76504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7650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7650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7650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7650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7650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7650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76504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4768850" y="391414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7620">
            <a:solidFill>
              <a:srgbClr val="D3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757420" y="381762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75742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75742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75742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75742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75742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75742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75742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75742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475742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75742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475742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475742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475742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475742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475742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761229" y="391414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7619">
            <a:solidFill>
              <a:srgbClr val="D4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751070" y="3817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75107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75107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75107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75107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75107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475107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475107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475107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475107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75107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75107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75107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75107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75107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75107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754245" y="391414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6350">
            <a:solidFill>
              <a:srgbClr val="D5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743450" y="381762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74345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74345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74345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74345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74345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74345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74345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74345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74345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74345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474345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74345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474345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74345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474345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4747259" y="391414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7620">
            <a:solidFill>
              <a:srgbClr val="D6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735829" y="3816350"/>
            <a:ext cx="7620" cy="977900"/>
          </a:xfrm>
          <a:custGeom>
            <a:avLst/>
            <a:gdLst/>
            <a:ahLst/>
            <a:cxnLst/>
            <a:rect l="l" t="t" r="r" b="b"/>
            <a:pathLst>
              <a:path w="7620" h="977900">
                <a:moveTo>
                  <a:pt x="381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  <a:path w="7620" h="977900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977900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97790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97790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977900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977900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977900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977900">
                <a:moveTo>
                  <a:pt x="762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46990"/>
                </a:lnTo>
                <a:close/>
              </a:path>
              <a:path w="7620" h="977900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977900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977900">
                <a:moveTo>
                  <a:pt x="762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72390"/>
                </a:lnTo>
                <a:close/>
              </a:path>
              <a:path w="7620" h="977900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977900">
                <a:moveTo>
                  <a:pt x="762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20" y="91439"/>
                </a:lnTo>
                <a:lnTo>
                  <a:pt x="7620" y="85090"/>
                </a:lnTo>
                <a:close/>
              </a:path>
              <a:path w="7620" h="977900">
                <a:moveTo>
                  <a:pt x="762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20" y="97789"/>
                </a:lnTo>
                <a:lnTo>
                  <a:pt x="7620" y="91440"/>
                </a:lnTo>
                <a:close/>
              </a:path>
              <a:path w="7620" h="977900">
                <a:moveTo>
                  <a:pt x="762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20" y="104139"/>
                </a:lnTo>
                <a:lnTo>
                  <a:pt x="7620" y="97790"/>
                </a:lnTo>
                <a:close/>
              </a:path>
              <a:path w="7620" h="977900">
                <a:moveTo>
                  <a:pt x="7620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7620" y="110489"/>
                </a:lnTo>
                <a:lnTo>
                  <a:pt x="7620" y="104140"/>
                </a:lnTo>
                <a:close/>
              </a:path>
              <a:path w="7620" h="977900">
                <a:moveTo>
                  <a:pt x="7620" y="110490"/>
                </a:moveTo>
                <a:lnTo>
                  <a:pt x="0" y="110490"/>
                </a:lnTo>
                <a:lnTo>
                  <a:pt x="0" y="866139"/>
                </a:lnTo>
                <a:lnTo>
                  <a:pt x="7620" y="866139"/>
                </a:lnTo>
                <a:lnTo>
                  <a:pt x="7620" y="110490"/>
                </a:lnTo>
                <a:close/>
              </a:path>
              <a:path w="7620" h="977900">
                <a:moveTo>
                  <a:pt x="7620" y="866140"/>
                </a:moveTo>
                <a:lnTo>
                  <a:pt x="0" y="866140"/>
                </a:lnTo>
                <a:lnTo>
                  <a:pt x="0" y="872489"/>
                </a:lnTo>
                <a:lnTo>
                  <a:pt x="7620" y="872489"/>
                </a:lnTo>
                <a:lnTo>
                  <a:pt x="7620" y="866140"/>
                </a:lnTo>
                <a:close/>
              </a:path>
              <a:path w="7620" h="977900">
                <a:moveTo>
                  <a:pt x="7620" y="872490"/>
                </a:moveTo>
                <a:lnTo>
                  <a:pt x="0" y="872490"/>
                </a:lnTo>
                <a:lnTo>
                  <a:pt x="0" y="878839"/>
                </a:lnTo>
                <a:lnTo>
                  <a:pt x="7620" y="878839"/>
                </a:lnTo>
                <a:lnTo>
                  <a:pt x="7620" y="872490"/>
                </a:lnTo>
                <a:close/>
              </a:path>
              <a:path w="7620" h="977900">
                <a:moveTo>
                  <a:pt x="7620" y="878840"/>
                </a:moveTo>
                <a:lnTo>
                  <a:pt x="0" y="878840"/>
                </a:lnTo>
                <a:lnTo>
                  <a:pt x="0" y="885189"/>
                </a:lnTo>
                <a:lnTo>
                  <a:pt x="7620" y="885189"/>
                </a:lnTo>
                <a:lnTo>
                  <a:pt x="7620" y="878840"/>
                </a:lnTo>
                <a:close/>
              </a:path>
              <a:path w="7620" h="977900">
                <a:moveTo>
                  <a:pt x="7620" y="885190"/>
                </a:moveTo>
                <a:lnTo>
                  <a:pt x="0" y="885190"/>
                </a:lnTo>
                <a:lnTo>
                  <a:pt x="0" y="891539"/>
                </a:lnTo>
                <a:lnTo>
                  <a:pt x="7620" y="891539"/>
                </a:lnTo>
                <a:lnTo>
                  <a:pt x="7620" y="885190"/>
                </a:lnTo>
                <a:close/>
              </a:path>
              <a:path w="7620" h="977900">
                <a:moveTo>
                  <a:pt x="7620" y="891540"/>
                </a:moveTo>
                <a:lnTo>
                  <a:pt x="0" y="891540"/>
                </a:lnTo>
                <a:lnTo>
                  <a:pt x="0" y="897889"/>
                </a:lnTo>
                <a:lnTo>
                  <a:pt x="7620" y="897889"/>
                </a:lnTo>
                <a:lnTo>
                  <a:pt x="7620" y="891540"/>
                </a:lnTo>
                <a:close/>
              </a:path>
              <a:path w="7620" h="977900">
                <a:moveTo>
                  <a:pt x="7620" y="897890"/>
                </a:moveTo>
                <a:lnTo>
                  <a:pt x="0" y="897890"/>
                </a:lnTo>
                <a:lnTo>
                  <a:pt x="0" y="910589"/>
                </a:lnTo>
                <a:lnTo>
                  <a:pt x="7620" y="910589"/>
                </a:lnTo>
                <a:lnTo>
                  <a:pt x="7620" y="897890"/>
                </a:lnTo>
                <a:close/>
              </a:path>
              <a:path w="7620" h="977900">
                <a:moveTo>
                  <a:pt x="7620" y="910590"/>
                </a:moveTo>
                <a:lnTo>
                  <a:pt x="0" y="910590"/>
                </a:lnTo>
                <a:lnTo>
                  <a:pt x="0" y="923289"/>
                </a:lnTo>
                <a:lnTo>
                  <a:pt x="7620" y="923289"/>
                </a:lnTo>
                <a:lnTo>
                  <a:pt x="7620" y="910590"/>
                </a:lnTo>
                <a:close/>
              </a:path>
              <a:path w="7620" h="977900">
                <a:moveTo>
                  <a:pt x="7620" y="923290"/>
                </a:moveTo>
                <a:lnTo>
                  <a:pt x="0" y="923290"/>
                </a:lnTo>
                <a:lnTo>
                  <a:pt x="0" y="935989"/>
                </a:lnTo>
                <a:lnTo>
                  <a:pt x="7620" y="935989"/>
                </a:lnTo>
                <a:lnTo>
                  <a:pt x="7620" y="923290"/>
                </a:lnTo>
                <a:close/>
              </a:path>
              <a:path w="7620" h="977900">
                <a:moveTo>
                  <a:pt x="7620" y="935990"/>
                </a:moveTo>
                <a:lnTo>
                  <a:pt x="0" y="935990"/>
                </a:lnTo>
                <a:lnTo>
                  <a:pt x="0" y="942339"/>
                </a:lnTo>
                <a:lnTo>
                  <a:pt x="7620" y="942339"/>
                </a:lnTo>
                <a:lnTo>
                  <a:pt x="7620" y="935990"/>
                </a:lnTo>
                <a:close/>
              </a:path>
              <a:path w="7620" h="977900">
                <a:moveTo>
                  <a:pt x="7620" y="942340"/>
                </a:moveTo>
                <a:lnTo>
                  <a:pt x="0" y="942340"/>
                </a:lnTo>
                <a:lnTo>
                  <a:pt x="0" y="955039"/>
                </a:lnTo>
                <a:lnTo>
                  <a:pt x="7620" y="955039"/>
                </a:lnTo>
                <a:lnTo>
                  <a:pt x="7620" y="942340"/>
                </a:lnTo>
                <a:close/>
              </a:path>
              <a:path w="7620" h="977900">
                <a:moveTo>
                  <a:pt x="7620" y="955040"/>
                </a:moveTo>
                <a:lnTo>
                  <a:pt x="0" y="955040"/>
                </a:lnTo>
                <a:lnTo>
                  <a:pt x="0" y="961389"/>
                </a:lnTo>
                <a:lnTo>
                  <a:pt x="7620" y="961389"/>
                </a:lnTo>
                <a:lnTo>
                  <a:pt x="7620" y="955040"/>
                </a:lnTo>
                <a:close/>
              </a:path>
              <a:path w="7620" h="977900">
                <a:moveTo>
                  <a:pt x="7620" y="961390"/>
                </a:moveTo>
                <a:lnTo>
                  <a:pt x="0" y="961390"/>
                </a:lnTo>
                <a:lnTo>
                  <a:pt x="0" y="967739"/>
                </a:lnTo>
                <a:lnTo>
                  <a:pt x="7620" y="967739"/>
                </a:lnTo>
                <a:lnTo>
                  <a:pt x="7620" y="961390"/>
                </a:lnTo>
                <a:close/>
              </a:path>
              <a:path w="7620" h="977900">
                <a:moveTo>
                  <a:pt x="7620" y="967740"/>
                </a:moveTo>
                <a:lnTo>
                  <a:pt x="0" y="967740"/>
                </a:lnTo>
                <a:lnTo>
                  <a:pt x="0" y="977900"/>
                </a:lnTo>
                <a:lnTo>
                  <a:pt x="7620" y="977900"/>
                </a:lnTo>
                <a:lnTo>
                  <a:pt x="7620" y="96774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729479" y="381635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72947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72947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72947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72947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472947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472947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472947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472947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472947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472947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472947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472947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472947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472947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472947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732654" y="391414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6350">
            <a:solidFill>
              <a:srgbClr val="D8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721859" y="3816350"/>
            <a:ext cx="7620" cy="979169"/>
          </a:xfrm>
          <a:custGeom>
            <a:avLst/>
            <a:gdLst/>
            <a:ahLst/>
            <a:cxnLst/>
            <a:rect l="l" t="t" r="r" b="b"/>
            <a:pathLst>
              <a:path w="7620" h="979170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  <a:path w="7620" h="979170">
                <a:moveTo>
                  <a:pt x="7619" y="2540"/>
                </a:moveTo>
                <a:lnTo>
                  <a:pt x="0" y="2540"/>
                </a:lnTo>
                <a:lnTo>
                  <a:pt x="0" y="8889"/>
                </a:lnTo>
                <a:lnTo>
                  <a:pt x="7619" y="8889"/>
                </a:lnTo>
                <a:lnTo>
                  <a:pt x="7619" y="2540"/>
                </a:lnTo>
                <a:close/>
              </a:path>
              <a:path w="7620" h="979170">
                <a:moveTo>
                  <a:pt x="7619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19" y="15239"/>
                </a:lnTo>
                <a:lnTo>
                  <a:pt x="7619" y="8890"/>
                </a:lnTo>
                <a:close/>
              </a:path>
              <a:path w="7620" h="979170">
                <a:moveTo>
                  <a:pt x="7619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19" y="21589"/>
                </a:lnTo>
                <a:lnTo>
                  <a:pt x="7619" y="15240"/>
                </a:lnTo>
                <a:close/>
              </a:path>
              <a:path w="7620" h="979170">
                <a:moveTo>
                  <a:pt x="7619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19" y="27939"/>
                </a:lnTo>
                <a:lnTo>
                  <a:pt x="7619" y="21590"/>
                </a:lnTo>
                <a:close/>
              </a:path>
              <a:path w="7620" h="979170">
                <a:moveTo>
                  <a:pt x="7619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19" y="34289"/>
                </a:lnTo>
                <a:lnTo>
                  <a:pt x="7619" y="27940"/>
                </a:lnTo>
                <a:close/>
              </a:path>
              <a:path w="7620" h="979170">
                <a:moveTo>
                  <a:pt x="761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19" y="40639"/>
                </a:lnTo>
                <a:lnTo>
                  <a:pt x="7619" y="34290"/>
                </a:lnTo>
                <a:close/>
              </a:path>
              <a:path w="7620" h="979170">
                <a:moveTo>
                  <a:pt x="7619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19" y="46989"/>
                </a:lnTo>
                <a:lnTo>
                  <a:pt x="7619" y="40640"/>
                </a:lnTo>
                <a:close/>
              </a:path>
              <a:path w="7620" h="979170">
                <a:moveTo>
                  <a:pt x="7619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7619" y="59689"/>
                </a:lnTo>
                <a:lnTo>
                  <a:pt x="7619" y="46990"/>
                </a:lnTo>
                <a:close/>
              </a:path>
              <a:path w="7620" h="979170">
                <a:moveTo>
                  <a:pt x="7619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19" y="66039"/>
                </a:lnTo>
                <a:lnTo>
                  <a:pt x="7619" y="59690"/>
                </a:lnTo>
                <a:close/>
              </a:path>
              <a:path w="7620" h="979170">
                <a:moveTo>
                  <a:pt x="7619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19" y="72389"/>
                </a:lnTo>
                <a:lnTo>
                  <a:pt x="7619" y="66040"/>
                </a:lnTo>
                <a:close/>
              </a:path>
              <a:path w="7620" h="979170">
                <a:moveTo>
                  <a:pt x="7619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19" y="78739"/>
                </a:lnTo>
                <a:lnTo>
                  <a:pt x="7619" y="72390"/>
                </a:lnTo>
                <a:close/>
              </a:path>
              <a:path w="7620" h="979170">
                <a:moveTo>
                  <a:pt x="7619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19" y="85089"/>
                </a:lnTo>
                <a:lnTo>
                  <a:pt x="7619" y="78740"/>
                </a:lnTo>
                <a:close/>
              </a:path>
              <a:path w="7620" h="979170">
                <a:moveTo>
                  <a:pt x="7619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19" y="91439"/>
                </a:lnTo>
                <a:lnTo>
                  <a:pt x="7619" y="85090"/>
                </a:lnTo>
                <a:close/>
              </a:path>
              <a:path w="7620" h="979170">
                <a:moveTo>
                  <a:pt x="7619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19" y="97789"/>
                </a:lnTo>
                <a:lnTo>
                  <a:pt x="7619" y="91440"/>
                </a:lnTo>
                <a:close/>
              </a:path>
              <a:path w="7620" h="979170">
                <a:moveTo>
                  <a:pt x="7619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19" y="104139"/>
                </a:lnTo>
                <a:lnTo>
                  <a:pt x="7619" y="97790"/>
                </a:lnTo>
                <a:close/>
              </a:path>
              <a:path w="7620" h="979170">
                <a:moveTo>
                  <a:pt x="7619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7619" y="110489"/>
                </a:lnTo>
                <a:lnTo>
                  <a:pt x="7619" y="104140"/>
                </a:lnTo>
                <a:close/>
              </a:path>
              <a:path w="7620" h="979170">
                <a:moveTo>
                  <a:pt x="7619" y="110490"/>
                </a:moveTo>
                <a:lnTo>
                  <a:pt x="0" y="110490"/>
                </a:lnTo>
                <a:lnTo>
                  <a:pt x="0" y="866139"/>
                </a:lnTo>
                <a:lnTo>
                  <a:pt x="7619" y="866139"/>
                </a:lnTo>
                <a:lnTo>
                  <a:pt x="7619" y="110490"/>
                </a:lnTo>
                <a:close/>
              </a:path>
              <a:path w="7620" h="979170">
                <a:moveTo>
                  <a:pt x="7619" y="866140"/>
                </a:moveTo>
                <a:lnTo>
                  <a:pt x="0" y="866140"/>
                </a:lnTo>
                <a:lnTo>
                  <a:pt x="0" y="872489"/>
                </a:lnTo>
                <a:lnTo>
                  <a:pt x="7619" y="872489"/>
                </a:lnTo>
                <a:lnTo>
                  <a:pt x="7619" y="866140"/>
                </a:lnTo>
                <a:close/>
              </a:path>
              <a:path w="7620" h="979170">
                <a:moveTo>
                  <a:pt x="7619" y="872490"/>
                </a:moveTo>
                <a:lnTo>
                  <a:pt x="0" y="872490"/>
                </a:lnTo>
                <a:lnTo>
                  <a:pt x="0" y="878839"/>
                </a:lnTo>
                <a:lnTo>
                  <a:pt x="7619" y="878839"/>
                </a:lnTo>
                <a:lnTo>
                  <a:pt x="7619" y="872490"/>
                </a:lnTo>
                <a:close/>
              </a:path>
              <a:path w="7620" h="979170">
                <a:moveTo>
                  <a:pt x="7619" y="878840"/>
                </a:moveTo>
                <a:lnTo>
                  <a:pt x="0" y="878840"/>
                </a:lnTo>
                <a:lnTo>
                  <a:pt x="0" y="885189"/>
                </a:lnTo>
                <a:lnTo>
                  <a:pt x="7619" y="885189"/>
                </a:lnTo>
                <a:lnTo>
                  <a:pt x="7619" y="878840"/>
                </a:lnTo>
                <a:close/>
              </a:path>
              <a:path w="7620" h="979170">
                <a:moveTo>
                  <a:pt x="7619" y="885190"/>
                </a:moveTo>
                <a:lnTo>
                  <a:pt x="0" y="885190"/>
                </a:lnTo>
                <a:lnTo>
                  <a:pt x="0" y="891539"/>
                </a:lnTo>
                <a:lnTo>
                  <a:pt x="7619" y="891539"/>
                </a:lnTo>
                <a:lnTo>
                  <a:pt x="7619" y="885190"/>
                </a:lnTo>
                <a:close/>
              </a:path>
              <a:path w="7620" h="979170">
                <a:moveTo>
                  <a:pt x="7619" y="891540"/>
                </a:moveTo>
                <a:lnTo>
                  <a:pt x="0" y="891540"/>
                </a:lnTo>
                <a:lnTo>
                  <a:pt x="0" y="897889"/>
                </a:lnTo>
                <a:lnTo>
                  <a:pt x="7619" y="897889"/>
                </a:lnTo>
                <a:lnTo>
                  <a:pt x="7619" y="891540"/>
                </a:lnTo>
                <a:close/>
              </a:path>
              <a:path w="7620" h="979170">
                <a:moveTo>
                  <a:pt x="7619" y="897890"/>
                </a:moveTo>
                <a:lnTo>
                  <a:pt x="0" y="897890"/>
                </a:lnTo>
                <a:lnTo>
                  <a:pt x="0" y="910589"/>
                </a:lnTo>
                <a:lnTo>
                  <a:pt x="7619" y="910589"/>
                </a:lnTo>
                <a:lnTo>
                  <a:pt x="7619" y="897890"/>
                </a:lnTo>
                <a:close/>
              </a:path>
              <a:path w="7620" h="979170">
                <a:moveTo>
                  <a:pt x="7619" y="910590"/>
                </a:moveTo>
                <a:lnTo>
                  <a:pt x="0" y="910590"/>
                </a:lnTo>
                <a:lnTo>
                  <a:pt x="0" y="923289"/>
                </a:lnTo>
                <a:lnTo>
                  <a:pt x="7619" y="923289"/>
                </a:lnTo>
                <a:lnTo>
                  <a:pt x="7619" y="910590"/>
                </a:lnTo>
                <a:close/>
              </a:path>
              <a:path w="7620" h="979170">
                <a:moveTo>
                  <a:pt x="7619" y="923290"/>
                </a:moveTo>
                <a:lnTo>
                  <a:pt x="0" y="923290"/>
                </a:lnTo>
                <a:lnTo>
                  <a:pt x="0" y="935989"/>
                </a:lnTo>
                <a:lnTo>
                  <a:pt x="7619" y="935989"/>
                </a:lnTo>
                <a:lnTo>
                  <a:pt x="7619" y="923290"/>
                </a:lnTo>
                <a:close/>
              </a:path>
              <a:path w="7620" h="979170">
                <a:moveTo>
                  <a:pt x="7619" y="935990"/>
                </a:moveTo>
                <a:lnTo>
                  <a:pt x="0" y="935990"/>
                </a:lnTo>
                <a:lnTo>
                  <a:pt x="0" y="942339"/>
                </a:lnTo>
                <a:lnTo>
                  <a:pt x="7619" y="942339"/>
                </a:lnTo>
                <a:lnTo>
                  <a:pt x="7619" y="935990"/>
                </a:lnTo>
                <a:close/>
              </a:path>
              <a:path w="7620" h="979170">
                <a:moveTo>
                  <a:pt x="7619" y="942340"/>
                </a:moveTo>
                <a:lnTo>
                  <a:pt x="0" y="942340"/>
                </a:lnTo>
                <a:lnTo>
                  <a:pt x="0" y="955039"/>
                </a:lnTo>
                <a:lnTo>
                  <a:pt x="7619" y="955039"/>
                </a:lnTo>
                <a:lnTo>
                  <a:pt x="7619" y="942340"/>
                </a:lnTo>
                <a:close/>
              </a:path>
              <a:path w="7620" h="979170">
                <a:moveTo>
                  <a:pt x="7619" y="955040"/>
                </a:moveTo>
                <a:lnTo>
                  <a:pt x="0" y="955040"/>
                </a:lnTo>
                <a:lnTo>
                  <a:pt x="0" y="961389"/>
                </a:lnTo>
                <a:lnTo>
                  <a:pt x="7619" y="961389"/>
                </a:lnTo>
                <a:lnTo>
                  <a:pt x="7619" y="955040"/>
                </a:lnTo>
                <a:close/>
              </a:path>
              <a:path w="7620" h="979170">
                <a:moveTo>
                  <a:pt x="7619" y="961390"/>
                </a:moveTo>
                <a:lnTo>
                  <a:pt x="0" y="961390"/>
                </a:lnTo>
                <a:lnTo>
                  <a:pt x="0" y="967739"/>
                </a:lnTo>
                <a:lnTo>
                  <a:pt x="7619" y="967739"/>
                </a:lnTo>
                <a:lnTo>
                  <a:pt x="7619" y="961390"/>
                </a:lnTo>
                <a:close/>
              </a:path>
              <a:path w="7620" h="979170">
                <a:moveTo>
                  <a:pt x="7619" y="967740"/>
                </a:moveTo>
                <a:lnTo>
                  <a:pt x="0" y="967740"/>
                </a:lnTo>
                <a:lnTo>
                  <a:pt x="0" y="979169"/>
                </a:lnTo>
                <a:lnTo>
                  <a:pt x="2539" y="979169"/>
                </a:lnTo>
                <a:lnTo>
                  <a:pt x="2539" y="977900"/>
                </a:lnTo>
                <a:lnTo>
                  <a:pt x="7619" y="977900"/>
                </a:lnTo>
                <a:lnTo>
                  <a:pt x="7619" y="96774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714240" y="38163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71424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471424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47142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47142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7142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47142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47142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71424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7142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7142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7142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7142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47142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47142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471424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718050" y="3914140"/>
            <a:ext cx="0" cy="881380"/>
          </a:xfrm>
          <a:custGeom>
            <a:avLst/>
            <a:gdLst/>
            <a:ahLst/>
            <a:cxnLst/>
            <a:rect l="l" t="t" r="r" b="b"/>
            <a:pathLst>
              <a:path h="881379">
                <a:moveTo>
                  <a:pt x="0" y="0"/>
                </a:moveTo>
                <a:lnTo>
                  <a:pt x="0" y="881380"/>
                </a:lnTo>
              </a:path>
            </a:pathLst>
          </a:custGeom>
          <a:ln w="7620">
            <a:solidFill>
              <a:srgbClr val="D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4707890" y="381635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70789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470789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70789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470789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470789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470789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470789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470789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470789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470789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470789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470789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470789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470789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470789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4711065" y="3914140"/>
            <a:ext cx="0" cy="881380"/>
          </a:xfrm>
          <a:custGeom>
            <a:avLst/>
            <a:gdLst/>
            <a:ahLst/>
            <a:cxnLst/>
            <a:rect l="l" t="t" r="r" b="b"/>
            <a:pathLst>
              <a:path h="881379">
                <a:moveTo>
                  <a:pt x="0" y="0"/>
                </a:moveTo>
                <a:lnTo>
                  <a:pt x="0" y="881380"/>
                </a:lnTo>
              </a:path>
            </a:pathLst>
          </a:custGeom>
          <a:ln w="6350">
            <a:solidFill>
              <a:srgbClr val="DC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4700270" y="38163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470027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470027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470027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470027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470027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470027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47002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470027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47002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47002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47002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47002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7002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47002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470027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4704079" y="3914140"/>
            <a:ext cx="0" cy="881380"/>
          </a:xfrm>
          <a:custGeom>
            <a:avLst/>
            <a:gdLst/>
            <a:ahLst/>
            <a:cxnLst/>
            <a:rect l="l" t="t" r="r" b="b"/>
            <a:pathLst>
              <a:path h="881379">
                <a:moveTo>
                  <a:pt x="0" y="0"/>
                </a:moveTo>
                <a:lnTo>
                  <a:pt x="0" y="881380"/>
                </a:lnTo>
              </a:path>
            </a:pathLst>
          </a:custGeom>
          <a:ln w="7619">
            <a:solidFill>
              <a:srgbClr val="DD8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4692650" y="3815079"/>
            <a:ext cx="7620" cy="980440"/>
          </a:xfrm>
          <a:custGeom>
            <a:avLst/>
            <a:gdLst/>
            <a:ahLst/>
            <a:cxnLst/>
            <a:rect l="l" t="t" r="r" b="b"/>
            <a:pathLst>
              <a:path w="7620" h="980439">
                <a:moveTo>
                  <a:pt x="2539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  <a:path w="7620" h="98043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98043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98043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98043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98043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980439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980439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980439">
                <a:moveTo>
                  <a:pt x="7620" y="48260"/>
                </a:moveTo>
                <a:lnTo>
                  <a:pt x="0" y="4826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48260"/>
                </a:lnTo>
                <a:close/>
              </a:path>
              <a:path w="7620" h="980439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980439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980439">
                <a:moveTo>
                  <a:pt x="762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20" y="80010"/>
                </a:lnTo>
                <a:lnTo>
                  <a:pt x="7620" y="73660"/>
                </a:lnTo>
                <a:close/>
              </a:path>
              <a:path w="7620" h="980439">
                <a:moveTo>
                  <a:pt x="762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20" y="86360"/>
                </a:lnTo>
                <a:lnTo>
                  <a:pt x="7620" y="80010"/>
                </a:lnTo>
                <a:close/>
              </a:path>
              <a:path w="7620" h="980439">
                <a:moveTo>
                  <a:pt x="762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20" y="92710"/>
                </a:lnTo>
                <a:lnTo>
                  <a:pt x="7620" y="86360"/>
                </a:lnTo>
                <a:close/>
              </a:path>
              <a:path w="7620" h="980439">
                <a:moveTo>
                  <a:pt x="762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20" y="99060"/>
                </a:lnTo>
                <a:lnTo>
                  <a:pt x="7620" y="92710"/>
                </a:lnTo>
                <a:close/>
              </a:path>
              <a:path w="7620" h="980439">
                <a:moveTo>
                  <a:pt x="762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7620" y="105410"/>
                </a:lnTo>
                <a:lnTo>
                  <a:pt x="7620" y="99060"/>
                </a:lnTo>
                <a:close/>
              </a:path>
              <a:path w="7620" h="980439">
                <a:moveTo>
                  <a:pt x="7620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7620" y="111760"/>
                </a:lnTo>
                <a:lnTo>
                  <a:pt x="7620" y="105410"/>
                </a:lnTo>
                <a:close/>
              </a:path>
              <a:path w="7620" h="980439">
                <a:moveTo>
                  <a:pt x="7620" y="111760"/>
                </a:moveTo>
                <a:lnTo>
                  <a:pt x="0" y="111760"/>
                </a:lnTo>
                <a:lnTo>
                  <a:pt x="0" y="867410"/>
                </a:lnTo>
                <a:lnTo>
                  <a:pt x="7620" y="867410"/>
                </a:lnTo>
                <a:lnTo>
                  <a:pt x="7620" y="111760"/>
                </a:lnTo>
                <a:close/>
              </a:path>
              <a:path w="7620" h="980439">
                <a:moveTo>
                  <a:pt x="7620" y="867410"/>
                </a:moveTo>
                <a:lnTo>
                  <a:pt x="0" y="867410"/>
                </a:lnTo>
                <a:lnTo>
                  <a:pt x="0" y="873760"/>
                </a:lnTo>
                <a:lnTo>
                  <a:pt x="7620" y="873760"/>
                </a:lnTo>
                <a:lnTo>
                  <a:pt x="7620" y="867410"/>
                </a:lnTo>
                <a:close/>
              </a:path>
              <a:path w="7620" h="980439">
                <a:moveTo>
                  <a:pt x="7620" y="873760"/>
                </a:moveTo>
                <a:lnTo>
                  <a:pt x="0" y="873760"/>
                </a:lnTo>
                <a:lnTo>
                  <a:pt x="0" y="880110"/>
                </a:lnTo>
                <a:lnTo>
                  <a:pt x="7620" y="880110"/>
                </a:lnTo>
                <a:lnTo>
                  <a:pt x="7620" y="873760"/>
                </a:lnTo>
                <a:close/>
              </a:path>
              <a:path w="7620" h="980439">
                <a:moveTo>
                  <a:pt x="7620" y="880110"/>
                </a:moveTo>
                <a:lnTo>
                  <a:pt x="0" y="880110"/>
                </a:lnTo>
                <a:lnTo>
                  <a:pt x="0" y="886460"/>
                </a:lnTo>
                <a:lnTo>
                  <a:pt x="7620" y="886460"/>
                </a:lnTo>
                <a:lnTo>
                  <a:pt x="7620" y="880110"/>
                </a:lnTo>
                <a:close/>
              </a:path>
              <a:path w="7620" h="980439">
                <a:moveTo>
                  <a:pt x="7620" y="886460"/>
                </a:moveTo>
                <a:lnTo>
                  <a:pt x="0" y="886460"/>
                </a:lnTo>
                <a:lnTo>
                  <a:pt x="0" y="892810"/>
                </a:lnTo>
                <a:lnTo>
                  <a:pt x="7620" y="892810"/>
                </a:lnTo>
                <a:lnTo>
                  <a:pt x="7620" y="886460"/>
                </a:lnTo>
                <a:close/>
              </a:path>
              <a:path w="7620" h="980439">
                <a:moveTo>
                  <a:pt x="7620" y="892810"/>
                </a:moveTo>
                <a:lnTo>
                  <a:pt x="0" y="892810"/>
                </a:lnTo>
                <a:lnTo>
                  <a:pt x="0" y="899160"/>
                </a:lnTo>
                <a:lnTo>
                  <a:pt x="7620" y="899160"/>
                </a:lnTo>
                <a:lnTo>
                  <a:pt x="7620" y="892810"/>
                </a:lnTo>
                <a:close/>
              </a:path>
              <a:path w="7620" h="980439">
                <a:moveTo>
                  <a:pt x="7620" y="899160"/>
                </a:moveTo>
                <a:lnTo>
                  <a:pt x="0" y="899160"/>
                </a:lnTo>
                <a:lnTo>
                  <a:pt x="0" y="911860"/>
                </a:lnTo>
                <a:lnTo>
                  <a:pt x="7620" y="911860"/>
                </a:lnTo>
                <a:lnTo>
                  <a:pt x="7620" y="899160"/>
                </a:lnTo>
                <a:close/>
              </a:path>
              <a:path w="7620" h="980439">
                <a:moveTo>
                  <a:pt x="7620" y="911860"/>
                </a:moveTo>
                <a:lnTo>
                  <a:pt x="0" y="911860"/>
                </a:lnTo>
                <a:lnTo>
                  <a:pt x="0" y="924560"/>
                </a:lnTo>
                <a:lnTo>
                  <a:pt x="7620" y="924560"/>
                </a:lnTo>
                <a:lnTo>
                  <a:pt x="7620" y="911860"/>
                </a:lnTo>
                <a:close/>
              </a:path>
              <a:path w="7620" h="980439">
                <a:moveTo>
                  <a:pt x="7620" y="924560"/>
                </a:moveTo>
                <a:lnTo>
                  <a:pt x="0" y="924560"/>
                </a:lnTo>
                <a:lnTo>
                  <a:pt x="0" y="937260"/>
                </a:lnTo>
                <a:lnTo>
                  <a:pt x="7620" y="937260"/>
                </a:lnTo>
                <a:lnTo>
                  <a:pt x="7620" y="924560"/>
                </a:lnTo>
                <a:close/>
              </a:path>
              <a:path w="7620" h="980439">
                <a:moveTo>
                  <a:pt x="7620" y="937260"/>
                </a:moveTo>
                <a:lnTo>
                  <a:pt x="0" y="937260"/>
                </a:lnTo>
                <a:lnTo>
                  <a:pt x="0" y="943610"/>
                </a:lnTo>
                <a:lnTo>
                  <a:pt x="7620" y="943610"/>
                </a:lnTo>
                <a:lnTo>
                  <a:pt x="7620" y="937260"/>
                </a:lnTo>
                <a:close/>
              </a:path>
              <a:path w="7620" h="980439">
                <a:moveTo>
                  <a:pt x="7620" y="943610"/>
                </a:moveTo>
                <a:lnTo>
                  <a:pt x="0" y="943610"/>
                </a:lnTo>
                <a:lnTo>
                  <a:pt x="0" y="956310"/>
                </a:lnTo>
                <a:lnTo>
                  <a:pt x="7620" y="956310"/>
                </a:lnTo>
                <a:lnTo>
                  <a:pt x="7620" y="943610"/>
                </a:lnTo>
                <a:close/>
              </a:path>
              <a:path w="7620" h="980439">
                <a:moveTo>
                  <a:pt x="7620" y="956310"/>
                </a:moveTo>
                <a:lnTo>
                  <a:pt x="0" y="956310"/>
                </a:lnTo>
                <a:lnTo>
                  <a:pt x="0" y="962660"/>
                </a:lnTo>
                <a:lnTo>
                  <a:pt x="7620" y="962660"/>
                </a:lnTo>
                <a:lnTo>
                  <a:pt x="7620" y="956310"/>
                </a:lnTo>
                <a:close/>
              </a:path>
              <a:path w="7620" h="980439">
                <a:moveTo>
                  <a:pt x="7620" y="962660"/>
                </a:moveTo>
                <a:lnTo>
                  <a:pt x="0" y="962660"/>
                </a:lnTo>
                <a:lnTo>
                  <a:pt x="0" y="969010"/>
                </a:lnTo>
                <a:lnTo>
                  <a:pt x="7620" y="969010"/>
                </a:lnTo>
                <a:lnTo>
                  <a:pt x="7620" y="962660"/>
                </a:lnTo>
                <a:close/>
              </a:path>
              <a:path w="7620" h="980439">
                <a:moveTo>
                  <a:pt x="7620" y="969010"/>
                </a:moveTo>
                <a:lnTo>
                  <a:pt x="0" y="969010"/>
                </a:lnTo>
                <a:lnTo>
                  <a:pt x="0" y="980440"/>
                </a:lnTo>
                <a:lnTo>
                  <a:pt x="7620" y="980440"/>
                </a:lnTo>
                <a:lnTo>
                  <a:pt x="7620" y="96901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4686300" y="38150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468630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468630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468630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468630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468630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468630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468630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68630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468630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68630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468630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468630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468630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468630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468630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4690109" y="3914140"/>
            <a:ext cx="0" cy="881380"/>
          </a:xfrm>
          <a:custGeom>
            <a:avLst/>
            <a:gdLst/>
            <a:ahLst/>
            <a:cxnLst/>
            <a:rect l="l" t="t" r="r" b="b"/>
            <a:pathLst>
              <a:path h="881379">
                <a:moveTo>
                  <a:pt x="0" y="0"/>
                </a:moveTo>
                <a:lnTo>
                  <a:pt x="0" y="881380"/>
                </a:lnTo>
              </a:path>
            </a:pathLst>
          </a:custGeom>
          <a:ln w="7620">
            <a:solidFill>
              <a:srgbClr val="DF8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4678679" y="38150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467867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467867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467867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467867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467867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46786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46786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467867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46786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46786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46786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46786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6786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6786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67867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682490" y="3914140"/>
            <a:ext cx="0" cy="881380"/>
          </a:xfrm>
          <a:custGeom>
            <a:avLst/>
            <a:gdLst/>
            <a:ahLst/>
            <a:cxnLst/>
            <a:rect l="l" t="t" r="r" b="b"/>
            <a:pathLst>
              <a:path h="881379">
                <a:moveTo>
                  <a:pt x="0" y="0"/>
                </a:moveTo>
                <a:lnTo>
                  <a:pt x="0" y="881380"/>
                </a:lnTo>
              </a:path>
            </a:pathLst>
          </a:custGeom>
          <a:ln w="7620">
            <a:solidFill>
              <a:srgbClr val="E08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671059" y="3815079"/>
            <a:ext cx="7620" cy="981710"/>
          </a:xfrm>
          <a:custGeom>
            <a:avLst/>
            <a:gdLst/>
            <a:ahLst/>
            <a:cxnLst/>
            <a:rect l="l" t="t" r="r" b="b"/>
            <a:pathLst>
              <a:path w="7620" h="981710">
                <a:moveTo>
                  <a:pt x="761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  <a:path w="7620" h="981710">
                <a:moveTo>
                  <a:pt x="7619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19" y="10160"/>
                </a:lnTo>
                <a:lnTo>
                  <a:pt x="7619" y="3810"/>
                </a:lnTo>
                <a:close/>
              </a:path>
              <a:path w="7620" h="981710">
                <a:moveTo>
                  <a:pt x="7619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19" y="16510"/>
                </a:lnTo>
                <a:lnTo>
                  <a:pt x="7619" y="10160"/>
                </a:lnTo>
                <a:close/>
              </a:path>
              <a:path w="7620" h="981710">
                <a:moveTo>
                  <a:pt x="7619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19" y="22860"/>
                </a:lnTo>
                <a:lnTo>
                  <a:pt x="7619" y="16510"/>
                </a:lnTo>
                <a:close/>
              </a:path>
              <a:path w="7620" h="981710">
                <a:moveTo>
                  <a:pt x="7619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19" y="29210"/>
                </a:lnTo>
                <a:lnTo>
                  <a:pt x="7619" y="22860"/>
                </a:lnTo>
                <a:close/>
              </a:path>
              <a:path w="7620" h="981710">
                <a:moveTo>
                  <a:pt x="7619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19" y="35560"/>
                </a:lnTo>
                <a:lnTo>
                  <a:pt x="7619" y="29210"/>
                </a:lnTo>
                <a:close/>
              </a:path>
              <a:path w="7620" h="981710">
                <a:moveTo>
                  <a:pt x="7619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19" y="41910"/>
                </a:lnTo>
                <a:lnTo>
                  <a:pt x="7619" y="35560"/>
                </a:lnTo>
                <a:close/>
              </a:path>
              <a:path w="7620" h="981710">
                <a:moveTo>
                  <a:pt x="7619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19" y="48260"/>
                </a:lnTo>
                <a:lnTo>
                  <a:pt x="7619" y="41910"/>
                </a:lnTo>
                <a:close/>
              </a:path>
              <a:path w="7620" h="981710">
                <a:moveTo>
                  <a:pt x="7619" y="48260"/>
                </a:moveTo>
                <a:lnTo>
                  <a:pt x="0" y="48260"/>
                </a:lnTo>
                <a:lnTo>
                  <a:pt x="0" y="60960"/>
                </a:lnTo>
                <a:lnTo>
                  <a:pt x="7619" y="60960"/>
                </a:lnTo>
                <a:lnTo>
                  <a:pt x="7619" y="48260"/>
                </a:lnTo>
                <a:close/>
              </a:path>
              <a:path w="7620" h="981710">
                <a:moveTo>
                  <a:pt x="7619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19" y="67310"/>
                </a:lnTo>
                <a:lnTo>
                  <a:pt x="7619" y="60960"/>
                </a:lnTo>
                <a:close/>
              </a:path>
              <a:path w="7620" h="981710">
                <a:moveTo>
                  <a:pt x="7619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19" y="73660"/>
                </a:lnTo>
                <a:lnTo>
                  <a:pt x="7619" y="67310"/>
                </a:lnTo>
                <a:close/>
              </a:path>
              <a:path w="7620" h="981710">
                <a:moveTo>
                  <a:pt x="7619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19" y="80010"/>
                </a:lnTo>
                <a:lnTo>
                  <a:pt x="7619" y="73660"/>
                </a:lnTo>
                <a:close/>
              </a:path>
              <a:path w="7620" h="981710">
                <a:moveTo>
                  <a:pt x="7619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19" y="86360"/>
                </a:lnTo>
                <a:lnTo>
                  <a:pt x="7619" y="80010"/>
                </a:lnTo>
                <a:close/>
              </a:path>
              <a:path w="7620" h="981710">
                <a:moveTo>
                  <a:pt x="7619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19" y="92710"/>
                </a:lnTo>
                <a:lnTo>
                  <a:pt x="7619" y="86360"/>
                </a:lnTo>
                <a:close/>
              </a:path>
              <a:path w="7620" h="981710">
                <a:moveTo>
                  <a:pt x="761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19" y="99060"/>
                </a:lnTo>
                <a:lnTo>
                  <a:pt x="7619" y="92710"/>
                </a:lnTo>
                <a:close/>
              </a:path>
              <a:path w="7620" h="981710">
                <a:moveTo>
                  <a:pt x="7619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7619" y="105410"/>
                </a:lnTo>
                <a:lnTo>
                  <a:pt x="7619" y="99060"/>
                </a:lnTo>
                <a:close/>
              </a:path>
              <a:path w="7620" h="981710">
                <a:moveTo>
                  <a:pt x="7619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7619" y="111760"/>
                </a:lnTo>
                <a:lnTo>
                  <a:pt x="7619" y="105410"/>
                </a:lnTo>
                <a:close/>
              </a:path>
              <a:path w="7620" h="981710">
                <a:moveTo>
                  <a:pt x="7619" y="111760"/>
                </a:moveTo>
                <a:lnTo>
                  <a:pt x="0" y="111760"/>
                </a:lnTo>
                <a:lnTo>
                  <a:pt x="0" y="867410"/>
                </a:lnTo>
                <a:lnTo>
                  <a:pt x="7619" y="867410"/>
                </a:lnTo>
                <a:lnTo>
                  <a:pt x="7619" y="111760"/>
                </a:lnTo>
                <a:close/>
              </a:path>
              <a:path w="7620" h="981710">
                <a:moveTo>
                  <a:pt x="7619" y="867410"/>
                </a:moveTo>
                <a:lnTo>
                  <a:pt x="0" y="867410"/>
                </a:lnTo>
                <a:lnTo>
                  <a:pt x="0" y="873760"/>
                </a:lnTo>
                <a:lnTo>
                  <a:pt x="7619" y="873760"/>
                </a:lnTo>
                <a:lnTo>
                  <a:pt x="7619" y="867410"/>
                </a:lnTo>
                <a:close/>
              </a:path>
              <a:path w="7620" h="981710">
                <a:moveTo>
                  <a:pt x="7619" y="873760"/>
                </a:moveTo>
                <a:lnTo>
                  <a:pt x="0" y="873760"/>
                </a:lnTo>
                <a:lnTo>
                  <a:pt x="0" y="880110"/>
                </a:lnTo>
                <a:lnTo>
                  <a:pt x="7619" y="880110"/>
                </a:lnTo>
                <a:lnTo>
                  <a:pt x="7619" y="873760"/>
                </a:lnTo>
                <a:close/>
              </a:path>
              <a:path w="7620" h="981710">
                <a:moveTo>
                  <a:pt x="7619" y="880110"/>
                </a:moveTo>
                <a:lnTo>
                  <a:pt x="0" y="880110"/>
                </a:lnTo>
                <a:lnTo>
                  <a:pt x="0" y="886460"/>
                </a:lnTo>
                <a:lnTo>
                  <a:pt x="7619" y="886460"/>
                </a:lnTo>
                <a:lnTo>
                  <a:pt x="7619" y="880110"/>
                </a:lnTo>
                <a:close/>
              </a:path>
              <a:path w="7620" h="981710">
                <a:moveTo>
                  <a:pt x="7619" y="886460"/>
                </a:moveTo>
                <a:lnTo>
                  <a:pt x="0" y="886460"/>
                </a:lnTo>
                <a:lnTo>
                  <a:pt x="0" y="892810"/>
                </a:lnTo>
                <a:lnTo>
                  <a:pt x="7619" y="892810"/>
                </a:lnTo>
                <a:lnTo>
                  <a:pt x="7619" y="886460"/>
                </a:lnTo>
                <a:close/>
              </a:path>
              <a:path w="7620" h="981710">
                <a:moveTo>
                  <a:pt x="7619" y="892810"/>
                </a:moveTo>
                <a:lnTo>
                  <a:pt x="0" y="892810"/>
                </a:lnTo>
                <a:lnTo>
                  <a:pt x="0" y="899160"/>
                </a:lnTo>
                <a:lnTo>
                  <a:pt x="7619" y="899160"/>
                </a:lnTo>
                <a:lnTo>
                  <a:pt x="7619" y="892810"/>
                </a:lnTo>
                <a:close/>
              </a:path>
              <a:path w="7620" h="981710">
                <a:moveTo>
                  <a:pt x="7619" y="899160"/>
                </a:moveTo>
                <a:lnTo>
                  <a:pt x="0" y="899160"/>
                </a:lnTo>
                <a:lnTo>
                  <a:pt x="0" y="911860"/>
                </a:lnTo>
                <a:lnTo>
                  <a:pt x="7619" y="911860"/>
                </a:lnTo>
                <a:lnTo>
                  <a:pt x="7619" y="899160"/>
                </a:lnTo>
                <a:close/>
              </a:path>
              <a:path w="7620" h="981710">
                <a:moveTo>
                  <a:pt x="7619" y="911860"/>
                </a:moveTo>
                <a:lnTo>
                  <a:pt x="0" y="911860"/>
                </a:lnTo>
                <a:lnTo>
                  <a:pt x="0" y="924560"/>
                </a:lnTo>
                <a:lnTo>
                  <a:pt x="7619" y="924560"/>
                </a:lnTo>
                <a:lnTo>
                  <a:pt x="7619" y="911860"/>
                </a:lnTo>
                <a:close/>
              </a:path>
              <a:path w="7620" h="981710">
                <a:moveTo>
                  <a:pt x="7619" y="924560"/>
                </a:moveTo>
                <a:lnTo>
                  <a:pt x="0" y="924560"/>
                </a:lnTo>
                <a:lnTo>
                  <a:pt x="0" y="937260"/>
                </a:lnTo>
                <a:lnTo>
                  <a:pt x="7619" y="937260"/>
                </a:lnTo>
                <a:lnTo>
                  <a:pt x="7619" y="924560"/>
                </a:lnTo>
                <a:close/>
              </a:path>
              <a:path w="7620" h="981710">
                <a:moveTo>
                  <a:pt x="7619" y="937260"/>
                </a:moveTo>
                <a:lnTo>
                  <a:pt x="0" y="937260"/>
                </a:lnTo>
                <a:lnTo>
                  <a:pt x="0" y="943610"/>
                </a:lnTo>
                <a:lnTo>
                  <a:pt x="7619" y="943610"/>
                </a:lnTo>
                <a:lnTo>
                  <a:pt x="7619" y="937260"/>
                </a:lnTo>
                <a:close/>
              </a:path>
              <a:path w="7620" h="981710">
                <a:moveTo>
                  <a:pt x="7619" y="943610"/>
                </a:moveTo>
                <a:lnTo>
                  <a:pt x="0" y="943610"/>
                </a:lnTo>
                <a:lnTo>
                  <a:pt x="0" y="956310"/>
                </a:lnTo>
                <a:lnTo>
                  <a:pt x="7619" y="956310"/>
                </a:lnTo>
                <a:lnTo>
                  <a:pt x="7619" y="943610"/>
                </a:lnTo>
                <a:close/>
              </a:path>
              <a:path w="7620" h="981710">
                <a:moveTo>
                  <a:pt x="7619" y="956310"/>
                </a:moveTo>
                <a:lnTo>
                  <a:pt x="0" y="956310"/>
                </a:lnTo>
                <a:lnTo>
                  <a:pt x="0" y="962660"/>
                </a:lnTo>
                <a:lnTo>
                  <a:pt x="7619" y="962660"/>
                </a:lnTo>
                <a:lnTo>
                  <a:pt x="7619" y="956310"/>
                </a:lnTo>
                <a:close/>
              </a:path>
              <a:path w="7620" h="981710">
                <a:moveTo>
                  <a:pt x="7619" y="962660"/>
                </a:moveTo>
                <a:lnTo>
                  <a:pt x="0" y="962660"/>
                </a:lnTo>
                <a:lnTo>
                  <a:pt x="0" y="969010"/>
                </a:lnTo>
                <a:lnTo>
                  <a:pt x="7619" y="969010"/>
                </a:lnTo>
                <a:lnTo>
                  <a:pt x="7619" y="962660"/>
                </a:lnTo>
                <a:close/>
              </a:path>
              <a:path w="7620" h="981710">
                <a:moveTo>
                  <a:pt x="7619" y="969010"/>
                </a:moveTo>
                <a:lnTo>
                  <a:pt x="0" y="969010"/>
                </a:lnTo>
                <a:lnTo>
                  <a:pt x="0" y="981710"/>
                </a:lnTo>
                <a:lnTo>
                  <a:pt x="2539" y="981710"/>
                </a:lnTo>
                <a:lnTo>
                  <a:pt x="2539" y="980440"/>
                </a:lnTo>
                <a:lnTo>
                  <a:pt x="7619" y="980440"/>
                </a:lnTo>
                <a:lnTo>
                  <a:pt x="7619" y="96901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4664709" y="38150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466470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466470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66470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466470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466470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466470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466470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466470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466470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466470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466470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466470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466470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466470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466470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4668520" y="3914140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650"/>
                </a:lnTo>
              </a:path>
            </a:pathLst>
          </a:custGeom>
          <a:ln w="7619">
            <a:solidFill>
              <a:srgbClr val="E28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657090" y="38150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465709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465709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65709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65709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65709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65709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65709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465709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465709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465709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465709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465709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465709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465709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465709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4660900" y="3914140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650"/>
                </a:lnTo>
              </a:path>
            </a:pathLst>
          </a:custGeom>
          <a:ln w="7620">
            <a:solidFill>
              <a:srgbClr val="E38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4649470" y="3813809"/>
            <a:ext cx="7620" cy="982980"/>
          </a:xfrm>
          <a:custGeom>
            <a:avLst/>
            <a:gdLst/>
            <a:ahLst/>
            <a:cxnLst/>
            <a:rect l="l" t="t" r="r" b="b"/>
            <a:pathLst>
              <a:path w="7620" h="982979">
                <a:moveTo>
                  <a:pt x="126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1269"/>
                </a:lnTo>
                <a:lnTo>
                  <a:pt x="1269" y="1269"/>
                </a:lnTo>
                <a:lnTo>
                  <a:pt x="1269" y="0"/>
                </a:lnTo>
                <a:close/>
              </a:path>
              <a:path w="7620" h="982979">
                <a:moveTo>
                  <a:pt x="7619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19" y="11429"/>
                </a:lnTo>
                <a:lnTo>
                  <a:pt x="7619" y="5080"/>
                </a:lnTo>
                <a:close/>
              </a:path>
              <a:path w="7620" h="982979">
                <a:moveTo>
                  <a:pt x="7619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11430"/>
                </a:lnTo>
                <a:close/>
              </a:path>
              <a:path w="7620" h="982979">
                <a:moveTo>
                  <a:pt x="7619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19" y="24129"/>
                </a:lnTo>
                <a:lnTo>
                  <a:pt x="7619" y="17780"/>
                </a:lnTo>
                <a:close/>
              </a:path>
              <a:path w="7620" h="982979">
                <a:moveTo>
                  <a:pt x="7619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19" y="30479"/>
                </a:lnTo>
                <a:lnTo>
                  <a:pt x="7619" y="24130"/>
                </a:lnTo>
                <a:close/>
              </a:path>
              <a:path w="7620" h="982979">
                <a:moveTo>
                  <a:pt x="7619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19" y="36829"/>
                </a:lnTo>
                <a:lnTo>
                  <a:pt x="7619" y="30480"/>
                </a:lnTo>
                <a:close/>
              </a:path>
              <a:path w="7620" h="982979">
                <a:moveTo>
                  <a:pt x="7619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19" y="43179"/>
                </a:lnTo>
                <a:lnTo>
                  <a:pt x="7619" y="36830"/>
                </a:lnTo>
                <a:close/>
              </a:path>
              <a:path w="7620" h="982979">
                <a:moveTo>
                  <a:pt x="7619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19" y="49529"/>
                </a:lnTo>
                <a:lnTo>
                  <a:pt x="7619" y="43180"/>
                </a:lnTo>
                <a:close/>
              </a:path>
              <a:path w="7620" h="982979">
                <a:moveTo>
                  <a:pt x="7619" y="49530"/>
                </a:moveTo>
                <a:lnTo>
                  <a:pt x="0" y="49530"/>
                </a:lnTo>
                <a:lnTo>
                  <a:pt x="0" y="62229"/>
                </a:lnTo>
                <a:lnTo>
                  <a:pt x="7619" y="62229"/>
                </a:lnTo>
                <a:lnTo>
                  <a:pt x="7619" y="49530"/>
                </a:lnTo>
                <a:close/>
              </a:path>
              <a:path w="7620" h="982979">
                <a:moveTo>
                  <a:pt x="7619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19" y="68579"/>
                </a:lnTo>
                <a:lnTo>
                  <a:pt x="7619" y="62230"/>
                </a:lnTo>
                <a:close/>
              </a:path>
              <a:path w="7620" h="982979">
                <a:moveTo>
                  <a:pt x="7619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19" y="74929"/>
                </a:lnTo>
                <a:lnTo>
                  <a:pt x="7619" y="68580"/>
                </a:lnTo>
                <a:close/>
              </a:path>
              <a:path w="7620" h="982979">
                <a:moveTo>
                  <a:pt x="7619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19" y="81279"/>
                </a:lnTo>
                <a:lnTo>
                  <a:pt x="7619" y="74930"/>
                </a:lnTo>
                <a:close/>
              </a:path>
              <a:path w="7620" h="982979">
                <a:moveTo>
                  <a:pt x="7619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19" y="87629"/>
                </a:lnTo>
                <a:lnTo>
                  <a:pt x="7619" y="81280"/>
                </a:lnTo>
                <a:close/>
              </a:path>
              <a:path w="7620" h="982979">
                <a:moveTo>
                  <a:pt x="7619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19" y="93979"/>
                </a:lnTo>
                <a:lnTo>
                  <a:pt x="7619" y="87630"/>
                </a:lnTo>
                <a:close/>
              </a:path>
              <a:path w="7620" h="982979">
                <a:moveTo>
                  <a:pt x="7619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19" y="100329"/>
                </a:lnTo>
                <a:lnTo>
                  <a:pt x="7619" y="93980"/>
                </a:lnTo>
                <a:close/>
              </a:path>
              <a:path w="7620" h="982979">
                <a:moveTo>
                  <a:pt x="7619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19" y="106679"/>
                </a:lnTo>
                <a:lnTo>
                  <a:pt x="7619" y="100330"/>
                </a:lnTo>
                <a:close/>
              </a:path>
              <a:path w="7620" h="982979">
                <a:moveTo>
                  <a:pt x="7619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7619" y="113029"/>
                </a:lnTo>
                <a:lnTo>
                  <a:pt x="7619" y="106680"/>
                </a:lnTo>
                <a:close/>
              </a:path>
              <a:path w="7620" h="982979">
                <a:moveTo>
                  <a:pt x="7619" y="113030"/>
                </a:moveTo>
                <a:lnTo>
                  <a:pt x="0" y="113030"/>
                </a:lnTo>
                <a:lnTo>
                  <a:pt x="0" y="868679"/>
                </a:lnTo>
                <a:lnTo>
                  <a:pt x="7619" y="868679"/>
                </a:lnTo>
                <a:lnTo>
                  <a:pt x="7619" y="113030"/>
                </a:lnTo>
                <a:close/>
              </a:path>
              <a:path w="7620" h="982979">
                <a:moveTo>
                  <a:pt x="7619" y="868680"/>
                </a:moveTo>
                <a:lnTo>
                  <a:pt x="0" y="868680"/>
                </a:lnTo>
                <a:lnTo>
                  <a:pt x="0" y="875029"/>
                </a:lnTo>
                <a:lnTo>
                  <a:pt x="7619" y="875029"/>
                </a:lnTo>
                <a:lnTo>
                  <a:pt x="7619" y="868680"/>
                </a:lnTo>
                <a:close/>
              </a:path>
              <a:path w="7620" h="982979">
                <a:moveTo>
                  <a:pt x="7619" y="875030"/>
                </a:moveTo>
                <a:lnTo>
                  <a:pt x="0" y="875030"/>
                </a:lnTo>
                <a:lnTo>
                  <a:pt x="0" y="881379"/>
                </a:lnTo>
                <a:lnTo>
                  <a:pt x="7619" y="881379"/>
                </a:lnTo>
                <a:lnTo>
                  <a:pt x="7619" y="875030"/>
                </a:lnTo>
                <a:close/>
              </a:path>
              <a:path w="7620" h="982979">
                <a:moveTo>
                  <a:pt x="7619" y="881380"/>
                </a:moveTo>
                <a:lnTo>
                  <a:pt x="0" y="881380"/>
                </a:lnTo>
                <a:lnTo>
                  <a:pt x="0" y="887729"/>
                </a:lnTo>
                <a:lnTo>
                  <a:pt x="7619" y="887729"/>
                </a:lnTo>
                <a:lnTo>
                  <a:pt x="7619" y="881380"/>
                </a:lnTo>
                <a:close/>
              </a:path>
              <a:path w="7620" h="982979">
                <a:moveTo>
                  <a:pt x="7619" y="887730"/>
                </a:moveTo>
                <a:lnTo>
                  <a:pt x="0" y="887730"/>
                </a:lnTo>
                <a:lnTo>
                  <a:pt x="0" y="894079"/>
                </a:lnTo>
                <a:lnTo>
                  <a:pt x="7619" y="894079"/>
                </a:lnTo>
                <a:lnTo>
                  <a:pt x="7619" y="887730"/>
                </a:lnTo>
                <a:close/>
              </a:path>
              <a:path w="7620" h="982979">
                <a:moveTo>
                  <a:pt x="7619" y="894080"/>
                </a:moveTo>
                <a:lnTo>
                  <a:pt x="0" y="894080"/>
                </a:lnTo>
                <a:lnTo>
                  <a:pt x="0" y="900429"/>
                </a:lnTo>
                <a:lnTo>
                  <a:pt x="7619" y="900429"/>
                </a:lnTo>
                <a:lnTo>
                  <a:pt x="7619" y="894080"/>
                </a:lnTo>
                <a:close/>
              </a:path>
              <a:path w="7620" h="982979">
                <a:moveTo>
                  <a:pt x="7619" y="900430"/>
                </a:moveTo>
                <a:lnTo>
                  <a:pt x="0" y="900430"/>
                </a:lnTo>
                <a:lnTo>
                  <a:pt x="0" y="913129"/>
                </a:lnTo>
                <a:lnTo>
                  <a:pt x="7619" y="913129"/>
                </a:lnTo>
                <a:lnTo>
                  <a:pt x="7619" y="900430"/>
                </a:lnTo>
                <a:close/>
              </a:path>
              <a:path w="7620" h="982979">
                <a:moveTo>
                  <a:pt x="7619" y="913130"/>
                </a:moveTo>
                <a:lnTo>
                  <a:pt x="0" y="913130"/>
                </a:lnTo>
                <a:lnTo>
                  <a:pt x="0" y="925829"/>
                </a:lnTo>
                <a:lnTo>
                  <a:pt x="7619" y="925829"/>
                </a:lnTo>
                <a:lnTo>
                  <a:pt x="7619" y="913130"/>
                </a:lnTo>
                <a:close/>
              </a:path>
              <a:path w="7620" h="982979">
                <a:moveTo>
                  <a:pt x="7619" y="925830"/>
                </a:moveTo>
                <a:lnTo>
                  <a:pt x="0" y="925830"/>
                </a:lnTo>
                <a:lnTo>
                  <a:pt x="0" y="938529"/>
                </a:lnTo>
                <a:lnTo>
                  <a:pt x="7619" y="938529"/>
                </a:lnTo>
                <a:lnTo>
                  <a:pt x="7619" y="925830"/>
                </a:lnTo>
                <a:close/>
              </a:path>
              <a:path w="7620" h="982979">
                <a:moveTo>
                  <a:pt x="7619" y="938530"/>
                </a:moveTo>
                <a:lnTo>
                  <a:pt x="0" y="938530"/>
                </a:lnTo>
                <a:lnTo>
                  <a:pt x="0" y="944879"/>
                </a:lnTo>
                <a:lnTo>
                  <a:pt x="7619" y="944879"/>
                </a:lnTo>
                <a:lnTo>
                  <a:pt x="7619" y="938530"/>
                </a:lnTo>
                <a:close/>
              </a:path>
              <a:path w="7620" h="982979">
                <a:moveTo>
                  <a:pt x="7619" y="944880"/>
                </a:moveTo>
                <a:lnTo>
                  <a:pt x="0" y="944880"/>
                </a:lnTo>
                <a:lnTo>
                  <a:pt x="0" y="957579"/>
                </a:lnTo>
                <a:lnTo>
                  <a:pt x="7619" y="957579"/>
                </a:lnTo>
                <a:lnTo>
                  <a:pt x="7619" y="944880"/>
                </a:lnTo>
                <a:close/>
              </a:path>
              <a:path w="7620" h="982979">
                <a:moveTo>
                  <a:pt x="7619" y="957580"/>
                </a:moveTo>
                <a:lnTo>
                  <a:pt x="0" y="957580"/>
                </a:lnTo>
                <a:lnTo>
                  <a:pt x="0" y="963929"/>
                </a:lnTo>
                <a:lnTo>
                  <a:pt x="7619" y="963929"/>
                </a:lnTo>
                <a:lnTo>
                  <a:pt x="7619" y="957580"/>
                </a:lnTo>
                <a:close/>
              </a:path>
              <a:path w="7620" h="982979">
                <a:moveTo>
                  <a:pt x="7619" y="963930"/>
                </a:moveTo>
                <a:lnTo>
                  <a:pt x="0" y="963930"/>
                </a:lnTo>
                <a:lnTo>
                  <a:pt x="0" y="970279"/>
                </a:lnTo>
                <a:lnTo>
                  <a:pt x="7619" y="970279"/>
                </a:lnTo>
                <a:lnTo>
                  <a:pt x="7619" y="963930"/>
                </a:lnTo>
                <a:close/>
              </a:path>
              <a:path w="7620" h="982979">
                <a:moveTo>
                  <a:pt x="7619" y="970280"/>
                </a:moveTo>
                <a:lnTo>
                  <a:pt x="0" y="970280"/>
                </a:lnTo>
                <a:lnTo>
                  <a:pt x="0" y="982979"/>
                </a:lnTo>
                <a:lnTo>
                  <a:pt x="7619" y="982979"/>
                </a:lnTo>
                <a:lnTo>
                  <a:pt x="7619" y="97028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4643120" y="381380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464312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464312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464312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464312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64312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64312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64312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64312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64312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64312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64312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464312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464312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464312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464312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4646929" y="3914140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650"/>
                </a:lnTo>
              </a:path>
            </a:pathLst>
          </a:custGeom>
          <a:ln w="7619">
            <a:solidFill>
              <a:srgbClr val="E58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4635500" y="38138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463550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463550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63550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463550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63550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463550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63550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463550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46355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46355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6355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6355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46355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63550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63550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4639309" y="3914140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650"/>
                </a:lnTo>
              </a:path>
            </a:pathLst>
          </a:custGeom>
          <a:ln w="7620">
            <a:solidFill>
              <a:srgbClr val="E68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4627879" y="38138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462787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462787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462787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462787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462787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46278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46278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462787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46278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46278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46278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46278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46278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46278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462787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4631690" y="3914140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650"/>
                </a:lnTo>
              </a:path>
            </a:pathLst>
          </a:custGeom>
          <a:ln w="7620">
            <a:solidFill>
              <a:srgbClr val="E78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4621529" y="381380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62152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462152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462152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462152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462152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462152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462152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462152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462152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462152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62152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462152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462152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462152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462152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4625340" y="3920490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300"/>
                </a:lnTo>
              </a:path>
            </a:pathLst>
          </a:custGeom>
          <a:ln w="7620">
            <a:solidFill>
              <a:srgbClr val="E9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4621529" y="479679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540" y="0"/>
                </a:moveTo>
                <a:lnTo>
                  <a:pt x="0" y="0"/>
                </a:lnTo>
                <a:lnTo>
                  <a:pt x="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4613909" y="38138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61390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61390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46139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46139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46139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46139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46139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461390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46139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46139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46139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46139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46139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46139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4617720" y="3914140"/>
            <a:ext cx="0" cy="883919"/>
          </a:xfrm>
          <a:custGeom>
            <a:avLst/>
            <a:gdLst/>
            <a:ahLst/>
            <a:cxnLst/>
            <a:rect l="l" t="t" r="r" b="b"/>
            <a:pathLst>
              <a:path h="883920">
                <a:moveTo>
                  <a:pt x="0" y="0"/>
                </a:moveTo>
                <a:lnTo>
                  <a:pt x="0" y="883920"/>
                </a:lnTo>
              </a:path>
            </a:pathLst>
          </a:custGeom>
          <a:ln w="7619">
            <a:solidFill>
              <a:srgbClr val="EA8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4606290" y="38138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460629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460629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460629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460629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460629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460629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460629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460629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60629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60629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460629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460629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460629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460629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4610100" y="3914140"/>
            <a:ext cx="0" cy="883919"/>
          </a:xfrm>
          <a:custGeom>
            <a:avLst/>
            <a:gdLst/>
            <a:ahLst/>
            <a:cxnLst/>
            <a:rect l="l" t="t" r="r" b="b"/>
            <a:pathLst>
              <a:path h="883920">
                <a:moveTo>
                  <a:pt x="0" y="0"/>
                </a:moveTo>
                <a:lnTo>
                  <a:pt x="0" y="883920"/>
                </a:lnTo>
              </a:path>
            </a:pathLst>
          </a:custGeom>
          <a:ln w="7620">
            <a:solidFill>
              <a:srgbClr val="EB8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4599940" y="3812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459994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459994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459994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459994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459994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459994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459994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459994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45999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45999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45999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45999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45999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45999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4603115" y="3914140"/>
            <a:ext cx="0" cy="883919"/>
          </a:xfrm>
          <a:custGeom>
            <a:avLst/>
            <a:gdLst/>
            <a:ahLst/>
            <a:cxnLst/>
            <a:rect l="l" t="t" r="r" b="b"/>
            <a:pathLst>
              <a:path h="883920">
                <a:moveTo>
                  <a:pt x="0" y="0"/>
                </a:moveTo>
                <a:lnTo>
                  <a:pt x="0" y="883920"/>
                </a:lnTo>
              </a:path>
            </a:pathLst>
          </a:custGeom>
          <a:ln w="6350">
            <a:solidFill>
              <a:srgbClr val="EC8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4592320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459232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459232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459232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459232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459232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459232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459232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459232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459232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459232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459232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459232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459232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459232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459232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4596129" y="3914140"/>
            <a:ext cx="0" cy="883919"/>
          </a:xfrm>
          <a:custGeom>
            <a:avLst/>
            <a:gdLst/>
            <a:ahLst/>
            <a:cxnLst/>
            <a:rect l="l" t="t" r="r" b="b"/>
            <a:pathLst>
              <a:path h="883920">
                <a:moveTo>
                  <a:pt x="0" y="0"/>
                </a:moveTo>
                <a:lnTo>
                  <a:pt x="0" y="883920"/>
                </a:lnTo>
              </a:path>
            </a:pathLst>
          </a:custGeom>
          <a:ln w="7619">
            <a:solidFill>
              <a:srgbClr val="ED8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4584700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458470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458470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458470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458470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458470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458470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458470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458470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45847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45847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45847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45847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45847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458470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458470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4588509" y="3920490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0"/>
                </a:moveTo>
                <a:lnTo>
                  <a:pt x="0" y="877570"/>
                </a:lnTo>
              </a:path>
            </a:pathLst>
          </a:custGeom>
          <a:ln w="7620">
            <a:solidFill>
              <a:srgbClr val="EE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4578350" y="3812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457835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457835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457835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457835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457835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457835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57835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457835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457835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57835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457835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457835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457835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457835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457835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4581525" y="3920490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0"/>
                </a:moveTo>
                <a:lnTo>
                  <a:pt x="0" y="877570"/>
                </a:lnTo>
              </a:path>
            </a:pathLst>
          </a:custGeom>
          <a:ln w="6350">
            <a:solidFill>
              <a:srgbClr val="E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4570729" y="3812540"/>
            <a:ext cx="7620" cy="986790"/>
          </a:xfrm>
          <a:custGeom>
            <a:avLst/>
            <a:gdLst/>
            <a:ahLst/>
            <a:cxnLst/>
            <a:rect l="l" t="t" r="r" b="b"/>
            <a:pathLst>
              <a:path w="7620" h="986789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  <a:path w="7620" h="986789">
                <a:moveTo>
                  <a:pt x="7620" y="6350"/>
                </a:moveTo>
                <a:lnTo>
                  <a:pt x="0" y="635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50"/>
                </a:lnTo>
                <a:close/>
              </a:path>
              <a:path w="7620" h="986789">
                <a:moveTo>
                  <a:pt x="762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699"/>
                </a:lnTo>
                <a:close/>
              </a:path>
              <a:path w="7620" h="986789">
                <a:moveTo>
                  <a:pt x="7620" y="19050"/>
                </a:moveTo>
                <a:lnTo>
                  <a:pt x="0" y="19050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9050"/>
                </a:lnTo>
                <a:close/>
              </a:path>
              <a:path w="7620" h="986789">
                <a:moveTo>
                  <a:pt x="762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25399"/>
                </a:lnTo>
                <a:close/>
              </a:path>
              <a:path w="7620" h="986789">
                <a:moveTo>
                  <a:pt x="762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49"/>
                </a:lnTo>
                <a:close/>
              </a:path>
              <a:path w="7620" h="986789">
                <a:moveTo>
                  <a:pt x="762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8099"/>
                </a:lnTo>
                <a:close/>
              </a:path>
              <a:path w="7620" h="986789">
                <a:moveTo>
                  <a:pt x="7620" y="44450"/>
                </a:moveTo>
                <a:lnTo>
                  <a:pt x="0" y="44450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44450"/>
                </a:lnTo>
                <a:close/>
              </a:path>
              <a:path w="7620" h="986789">
                <a:moveTo>
                  <a:pt x="7620" y="50799"/>
                </a:moveTo>
                <a:lnTo>
                  <a:pt x="0" y="5079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0799"/>
                </a:lnTo>
                <a:close/>
              </a:path>
              <a:path w="7620" h="986789">
                <a:moveTo>
                  <a:pt x="762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20" y="69849"/>
                </a:lnTo>
                <a:lnTo>
                  <a:pt x="7620" y="63499"/>
                </a:lnTo>
                <a:close/>
              </a:path>
              <a:path w="7620" h="986789">
                <a:moveTo>
                  <a:pt x="762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20" y="76199"/>
                </a:lnTo>
                <a:lnTo>
                  <a:pt x="7620" y="69849"/>
                </a:lnTo>
                <a:close/>
              </a:path>
              <a:path w="7620" h="986789">
                <a:moveTo>
                  <a:pt x="762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20" y="82549"/>
                </a:lnTo>
                <a:lnTo>
                  <a:pt x="7620" y="76199"/>
                </a:lnTo>
                <a:close/>
              </a:path>
              <a:path w="7620" h="986789">
                <a:moveTo>
                  <a:pt x="7620" y="82550"/>
                </a:moveTo>
                <a:lnTo>
                  <a:pt x="0" y="82550"/>
                </a:lnTo>
                <a:lnTo>
                  <a:pt x="0" y="88899"/>
                </a:lnTo>
                <a:lnTo>
                  <a:pt x="7620" y="88899"/>
                </a:lnTo>
                <a:lnTo>
                  <a:pt x="7620" y="82550"/>
                </a:lnTo>
                <a:close/>
              </a:path>
              <a:path w="7620" h="986789">
                <a:moveTo>
                  <a:pt x="7620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20" y="95249"/>
                </a:lnTo>
                <a:lnTo>
                  <a:pt x="7620" y="88899"/>
                </a:lnTo>
                <a:close/>
              </a:path>
              <a:path w="7620" h="986789">
                <a:moveTo>
                  <a:pt x="7620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20" y="101599"/>
                </a:lnTo>
                <a:lnTo>
                  <a:pt x="7620" y="95249"/>
                </a:lnTo>
                <a:close/>
              </a:path>
              <a:path w="7620" h="986789">
                <a:moveTo>
                  <a:pt x="7620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20" y="107949"/>
                </a:lnTo>
                <a:lnTo>
                  <a:pt x="7620" y="101599"/>
                </a:lnTo>
                <a:close/>
              </a:path>
              <a:path w="7620" h="986789">
                <a:moveTo>
                  <a:pt x="7620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20" y="114299"/>
                </a:lnTo>
                <a:lnTo>
                  <a:pt x="7620" y="107949"/>
                </a:lnTo>
                <a:close/>
              </a:path>
              <a:path w="7620" h="986789">
                <a:moveTo>
                  <a:pt x="7620" y="114299"/>
                </a:moveTo>
                <a:lnTo>
                  <a:pt x="0" y="114299"/>
                </a:lnTo>
                <a:lnTo>
                  <a:pt x="0" y="869949"/>
                </a:lnTo>
                <a:lnTo>
                  <a:pt x="7620" y="869949"/>
                </a:lnTo>
                <a:lnTo>
                  <a:pt x="7620" y="114299"/>
                </a:lnTo>
                <a:close/>
              </a:path>
              <a:path w="7620" h="986789">
                <a:moveTo>
                  <a:pt x="7620" y="869949"/>
                </a:moveTo>
                <a:lnTo>
                  <a:pt x="0" y="869949"/>
                </a:lnTo>
                <a:lnTo>
                  <a:pt x="0" y="876299"/>
                </a:lnTo>
                <a:lnTo>
                  <a:pt x="7620" y="876299"/>
                </a:lnTo>
                <a:lnTo>
                  <a:pt x="7620" y="869949"/>
                </a:lnTo>
                <a:close/>
              </a:path>
              <a:path w="7620" h="986789">
                <a:moveTo>
                  <a:pt x="7620" y="876299"/>
                </a:moveTo>
                <a:lnTo>
                  <a:pt x="0" y="876299"/>
                </a:lnTo>
                <a:lnTo>
                  <a:pt x="0" y="882649"/>
                </a:lnTo>
                <a:lnTo>
                  <a:pt x="7620" y="882649"/>
                </a:lnTo>
                <a:lnTo>
                  <a:pt x="7620" y="876299"/>
                </a:lnTo>
                <a:close/>
              </a:path>
              <a:path w="7620" h="986789">
                <a:moveTo>
                  <a:pt x="7620" y="882649"/>
                </a:moveTo>
                <a:lnTo>
                  <a:pt x="0" y="882649"/>
                </a:lnTo>
                <a:lnTo>
                  <a:pt x="0" y="888999"/>
                </a:lnTo>
                <a:lnTo>
                  <a:pt x="7620" y="888999"/>
                </a:lnTo>
                <a:lnTo>
                  <a:pt x="7620" y="882649"/>
                </a:lnTo>
                <a:close/>
              </a:path>
              <a:path w="7620" h="986789">
                <a:moveTo>
                  <a:pt x="7620" y="888999"/>
                </a:moveTo>
                <a:lnTo>
                  <a:pt x="0" y="888999"/>
                </a:lnTo>
                <a:lnTo>
                  <a:pt x="0" y="895349"/>
                </a:lnTo>
                <a:lnTo>
                  <a:pt x="7620" y="895349"/>
                </a:lnTo>
                <a:lnTo>
                  <a:pt x="7620" y="888999"/>
                </a:lnTo>
                <a:close/>
              </a:path>
              <a:path w="7620" h="986789">
                <a:moveTo>
                  <a:pt x="7620" y="895350"/>
                </a:moveTo>
                <a:lnTo>
                  <a:pt x="0" y="895350"/>
                </a:lnTo>
                <a:lnTo>
                  <a:pt x="0" y="901699"/>
                </a:lnTo>
                <a:lnTo>
                  <a:pt x="7620" y="901699"/>
                </a:lnTo>
                <a:lnTo>
                  <a:pt x="7620" y="895350"/>
                </a:lnTo>
                <a:close/>
              </a:path>
              <a:path w="7620" h="986789">
                <a:moveTo>
                  <a:pt x="7620" y="901699"/>
                </a:moveTo>
                <a:lnTo>
                  <a:pt x="0" y="901699"/>
                </a:lnTo>
                <a:lnTo>
                  <a:pt x="0" y="914399"/>
                </a:lnTo>
                <a:lnTo>
                  <a:pt x="7620" y="914399"/>
                </a:lnTo>
                <a:lnTo>
                  <a:pt x="7620" y="901699"/>
                </a:lnTo>
                <a:close/>
              </a:path>
              <a:path w="7620" h="986789">
                <a:moveTo>
                  <a:pt x="7620" y="914399"/>
                </a:moveTo>
                <a:lnTo>
                  <a:pt x="0" y="914399"/>
                </a:lnTo>
                <a:lnTo>
                  <a:pt x="0" y="927099"/>
                </a:lnTo>
                <a:lnTo>
                  <a:pt x="7620" y="927099"/>
                </a:lnTo>
                <a:lnTo>
                  <a:pt x="7620" y="914399"/>
                </a:lnTo>
                <a:close/>
              </a:path>
              <a:path w="7620" h="986789">
                <a:moveTo>
                  <a:pt x="7620" y="927099"/>
                </a:moveTo>
                <a:lnTo>
                  <a:pt x="0" y="927099"/>
                </a:lnTo>
                <a:lnTo>
                  <a:pt x="0" y="939799"/>
                </a:lnTo>
                <a:lnTo>
                  <a:pt x="7620" y="939799"/>
                </a:lnTo>
                <a:lnTo>
                  <a:pt x="7620" y="927099"/>
                </a:lnTo>
                <a:close/>
              </a:path>
              <a:path w="7620" h="986789">
                <a:moveTo>
                  <a:pt x="7620" y="939799"/>
                </a:moveTo>
                <a:lnTo>
                  <a:pt x="0" y="939799"/>
                </a:lnTo>
                <a:lnTo>
                  <a:pt x="0" y="946149"/>
                </a:lnTo>
                <a:lnTo>
                  <a:pt x="7620" y="946149"/>
                </a:lnTo>
                <a:lnTo>
                  <a:pt x="7620" y="939799"/>
                </a:lnTo>
                <a:close/>
              </a:path>
              <a:path w="7620" h="986789">
                <a:moveTo>
                  <a:pt x="7620" y="946149"/>
                </a:moveTo>
                <a:lnTo>
                  <a:pt x="0" y="946149"/>
                </a:lnTo>
                <a:lnTo>
                  <a:pt x="0" y="958849"/>
                </a:lnTo>
                <a:lnTo>
                  <a:pt x="7620" y="958849"/>
                </a:lnTo>
                <a:lnTo>
                  <a:pt x="7620" y="946149"/>
                </a:lnTo>
                <a:close/>
              </a:path>
              <a:path w="7620" h="986789">
                <a:moveTo>
                  <a:pt x="7620" y="958849"/>
                </a:moveTo>
                <a:lnTo>
                  <a:pt x="0" y="958849"/>
                </a:lnTo>
                <a:lnTo>
                  <a:pt x="0" y="965199"/>
                </a:lnTo>
                <a:lnTo>
                  <a:pt x="7620" y="965199"/>
                </a:lnTo>
                <a:lnTo>
                  <a:pt x="7620" y="958849"/>
                </a:lnTo>
                <a:close/>
              </a:path>
              <a:path w="7620" h="986789">
                <a:moveTo>
                  <a:pt x="7620" y="965200"/>
                </a:moveTo>
                <a:lnTo>
                  <a:pt x="0" y="965200"/>
                </a:lnTo>
                <a:lnTo>
                  <a:pt x="0" y="971549"/>
                </a:lnTo>
                <a:lnTo>
                  <a:pt x="7620" y="971549"/>
                </a:lnTo>
                <a:lnTo>
                  <a:pt x="7620" y="965200"/>
                </a:lnTo>
                <a:close/>
              </a:path>
              <a:path w="7620" h="986789">
                <a:moveTo>
                  <a:pt x="7620" y="971549"/>
                </a:moveTo>
                <a:lnTo>
                  <a:pt x="0" y="971549"/>
                </a:lnTo>
                <a:lnTo>
                  <a:pt x="0" y="984249"/>
                </a:lnTo>
                <a:lnTo>
                  <a:pt x="7620" y="984249"/>
                </a:lnTo>
                <a:lnTo>
                  <a:pt x="7620" y="971549"/>
                </a:lnTo>
                <a:close/>
              </a:path>
              <a:path w="7620" h="986789">
                <a:moveTo>
                  <a:pt x="7620" y="984249"/>
                </a:moveTo>
                <a:lnTo>
                  <a:pt x="0" y="984249"/>
                </a:lnTo>
                <a:lnTo>
                  <a:pt x="0" y="986789"/>
                </a:lnTo>
                <a:lnTo>
                  <a:pt x="2540" y="986789"/>
                </a:lnTo>
                <a:lnTo>
                  <a:pt x="2540" y="985519"/>
                </a:lnTo>
                <a:lnTo>
                  <a:pt x="7620" y="985519"/>
                </a:lnTo>
                <a:lnTo>
                  <a:pt x="7620" y="984249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4563109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456310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456310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45631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45631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45631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45631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45631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56310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45631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45631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45631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45631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45631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45631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456310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4566920" y="392049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19">
            <a:solidFill>
              <a:srgbClr val="F1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4556759" y="381127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6350" y="0"/>
                </a:moveTo>
                <a:lnTo>
                  <a:pt x="0" y="0"/>
                </a:lnTo>
                <a:lnTo>
                  <a:pt x="0" y="7619"/>
                </a:lnTo>
                <a:lnTo>
                  <a:pt x="6350" y="761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455675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455675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455675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455675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455675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455675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455675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455675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455675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455675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455675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455675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455675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455675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455675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4560570" y="392049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19">
            <a:solidFill>
              <a:srgbClr val="F2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4549140" y="381127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20" y="0"/>
                </a:moveTo>
                <a:lnTo>
                  <a:pt x="0" y="0"/>
                </a:lnTo>
                <a:lnTo>
                  <a:pt x="0" y="7619"/>
                </a:lnTo>
                <a:lnTo>
                  <a:pt x="7620" y="761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454914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454914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45491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45491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45491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45491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45491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454914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45491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45491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45491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45491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45491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45491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454914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4552950" y="392049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20">
            <a:solidFill>
              <a:srgbClr val="F3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4541520" y="381127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19" y="0"/>
                </a:moveTo>
                <a:lnTo>
                  <a:pt x="0" y="0"/>
                </a:lnTo>
                <a:lnTo>
                  <a:pt x="0" y="7619"/>
                </a:lnTo>
                <a:lnTo>
                  <a:pt x="7619" y="761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454152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454152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454152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454152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54152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54152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54152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454152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454152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454152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454152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454152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454152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454152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454152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545329" y="392049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19">
            <a:solidFill>
              <a:srgbClr val="F49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4535170" y="381127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6350" y="0"/>
                </a:moveTo>
                <a:lnTo>
                  <a:pt x="0" y="0"/>
                </a:lnTo>
                <a:lnTo>
                  <a:pt x="0" y="7619"/>
                </a:lnTo>
                <a:lnTo>
                  <a:pt x="6350" y="761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53517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453517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453517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453517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453517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453517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453517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453517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453517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453517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453517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453517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453517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453517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453517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4538979" y="392049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19">
            <a:solidFill>
              <a:srgbClr val="F5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4527550" y="381127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20" y="0"/>
                </a:moveTo>
                <a:lnTo>
                  <a:pt x="0" y="0"/>
                </a:lnTo>
                <a:lnTo>
                  <a:pt x="0" y="7619"/>
                </a:lnTo>
                <a:lnTo>
                  <a:pt x="7620" y="761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452755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452755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452755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452755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452755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452755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452755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452755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452755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452755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452755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452755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452755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452755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452755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4531359" y="392049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20">
            <a:solidFill>
              <a:srgbClr val="F7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4519929" y="3811270"/>
            <a:ext cx="7620" cy="989330"/>
          </a:xfrm>
          <a:custGeom>
            <a:avLst/>
            <a:gdLst/>
            <a:ahLst/>
            <a:cxnLst/>
            <a:rect l="l" t="t" r="r" b="b"/>
            <a:pathLst>
              <a:path w="7620" h="989329">
                <a:moveTo>
                  <a:pt x="7620" y="0"/>
                </a:moveTo>
                <a:lnTo>
                  <a:pt x="0" y="0"/>
                </a:lnTo>
                <a:lnTo>
                  <a:pt x="0" y="7619"/>
                </a:lnTo>
                <a:lnTo>
                  <a:pt x="7620" y="7619"/>
                </a:lnTo>
                <a:lnTo>
                  <a:pt x="7620" y="0"/>
                </a:lnTo>
                <a:close/>
              </a:path>
              <a:path w="7620" h="989329">
                <a:moveTo>
                  <a:pt x="7620" y="7620"/>
                </a:moveTo>
                <a:lnTo>
                  <a:pt x="0" y="7620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20"/>
                </a:lnTo>
                <a:close/>
              </a:path>
              <a:path w="7620" h="989329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989329">
                <a:moveTo>
                  <a:pt x="7620" y="20320"/>
                </a:moveTo>
                <a:lnTo>
                  <a:pt x="0" y="20320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20"/>
                </a:lnTo>
                <a:close/>
              </a:path>
              <a:path w="7620" h="989329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989329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989329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989329">
                <a:moveTo>
                  <a:pt x="7620" y="45720"/>
                </a:moveTo>
                <a:lnTo>
                  <a:pt x="0" y="45720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20"/>
                </a:lnTo>
                <a:close/>
              </a:path>
              <a:path w="7620" h="989329">
                <a:moveTo>
                  <a:pt x="7620" y="52069"/>
                </a:moveTo>
                <a:lnTo>
                  <a:pt x="0" y="5206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2069"/>
                </a:lnTo>
                <a:close/>
              </a:path>
              <a:path w="7620" h="989329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989329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989329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989329">
                <a:moveTo>
                  <a:pt x="7620" y="83820"/>
                </a:moveTo>
                <a:lnTo>
                  <a:pt x="0" y="83820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83820"/>
                </a:lnTo>
                <a:close/>
              </a:path>
              <a:path w="7620" h="989329">
                <a:moveTo>
                  <a:pt x="7620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20" y="96519"/>
                </a:lnTo>
                <a:lnTo>
                  <a:pt x="7620" y="90169"/>
                </a:lnTo>
                <a:close/>
              </a:path>
              <a:path w="7620" h="989329">
                <a:moveTo>
                  <a:pt x="762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20" y="102869"/>
                </a:lnTo>
                <a:lnTo>
                  <a:pt x="7620" y="96519"/>
                </a:lnTo>
                <a:close/>
              </a:path>
              <a:path w="7620" h="989329">
                <a:moveTo>
                  <a:pt x="762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20" y="109219"/>
                </a:lnTo>
                <a:lnTo>
                  <a:pt x="7620" y="102869"/>
                </a:lnTo>
                <a:close/>
              </a:path>
              <a:path w="7620" h="989329">
                <a:moveTo>
                  <a:pt x="7620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7620" y="115569"/>
                </a:lnTo>
                <a:lnTo>
                  <a:pt x="7620" y="109219"/>
                </a:lnTo>
                <a:close/>
              </a:path>
              <a:path w="7620" h="989329">
                <a:moveTo>
                  <a:pt x="7620" y="115569"/>
                </a:moveTo>
                <a:lnTo>
                  <a:pt x="0" y="115569"/>
                </a:lnTo>
                <a:lnTo>
                  <a:pt x="0" y="871219"/>
                </a:lnTo>
                <a:lnTo>
                  <a:pt x="7620" y="871219"/>
                </a:lnTo>
                <a:lnTo>
                  <a:pt x="7620" y="115569"/>
                </a:lnTo>
                <a:close/>
              </a:path>
              <a:path w="7620" h="989329">
                <a:moveTo>
                  <a:pt x="7620" y="871219"/>
                </a:moveTo>
                <a:lnTo>
                  <a:pt x="0" y="871219"/>
                </a:lnTo>
                <a:lnTo>
                  <a:pt x="0" y="877569"/>
                </a:lnTo>
                <a:lnTo>
                  <a:pt x="7620" y="877569"/>
                </a:lnTo>
                <a:lnTo>
                  <a:pt x="7620" y="871219"/>
                </a:lnTo>
                <a:close/>
              </a:path>
              <a:path w="7620" h="989329">
                <a:moveTo>
                  <a:pt x="7620" y="877569"/>
                </a:moveTo>
                <a:lnTo>
                  <a:pt x="0" y="877569"/>
                </a:lnTo>
                <a:lnTo>
                  <a:pt x="0" y="883919"/>
                </a:lnTo>
                <a:lnTo>
                  <a:pt x="7620" y="883919"/>
                </a:lnTo>
                <a:lnTo>
                  <a:pt x="7620" y="877569"/>
                </a:lnTo>
                <a:close/>
              </a:path>
              <a:path w="7620" h="989329">
                <a:moveTo>
                  <a:pt x="7620" y="883919"/>
                </a:moveTo>
                <a:lnTo>
                  <a:pt x="0" y="883919"/>
                </a:lnTo>
                <a:lnTo>
                  <a:pt x="0" y="890269"/>
                </a:lnTo>
                <a:lnTo>
                  <a:pt x="7620" y="890269"/>
                </a:lnTo>
                <a:lnTo>
                  <a:pt x="7620" y="883919"/>
                </a:lnTo>
                <a:close/>
              </a:path>
              <a:path w="7620" h="989329">
                <a:moveTo>
                  <a:pt x="7620" y="890269"/>
                </a:moveTo>
                <a:lnTo>
                  <a:pt x="0" y="890269"/>
                </a:lnTo>
                <a:lnTo>
                  <a:pt x="0" y="896619"/>
                </a:lnTo>
                <a:lnTo>
                  <a:pt x="7620" y="896619"/>
                </a:lnTo>
                <a:lnTo>
                  <a:pt x="7620" y="890269"/>
                </a:lnTo>
                <a:close/>
              </a:path>
              <a:path w="7620" h="989329">
                <a:moveTo>
                  <a:pt x="7620" y="896620"/>
                </a:moveTo>
                <a:lnTo>
                  <a:pt x="0" y="896620"/>
                </a:lnTo>
                <a:lnTo>
                  <a:pt x="0" y="902969"/>
                </a:lnTo>
                <a:lnTo>
                  <a:pt x="7620" y="902969"/>
                </a:lnTo>
                <a:lnTo>
                  <a:pt x="7620" y="896620"/>
                </a:lnTo>
                <a:close/>
              </a:path>
              <a:path w="7620" h="989329">
                <a:moveTo>
                  <a:pt x="7620" y="902969"/>
                </a:moveTo>
                <a:lnTo>
                  <a:pt x="0" y="902969"/>
                </a:lnTo>
                <a:lnTo>
                  <a:pt x="0" y="915669"/>
                </a:lnTo>
                <a:lnTo>
                  <a:pt x="7620" y="915669"/>
                </a:lnTo>
                <a:lnTo>
                  <a:pt x="7620" y="902969"/>
                </a:lnTo>
                <a:close/>
              </a:path>
              <a:path w="7620" h="989329">
                <a:moveTo>
                  <a:pt x="7620" y="915669"/>
                </a:moveTo>
                <a:lnTo>
                  <a:pt x="0" y="915669"/>
                </a:lnTo>
                <a:lnTo>
                  <a:pt x="0" y="928369"/>
                </a:lnTo>
                <a:lnTo>
                  <a:pt x="7620" y="928369"/>
                </a:lnTo>
                <a:lnTo>
                  <a:pt x="7620" y="915669"/>
                </a:lnTo>
                <a:close/>
              </a:path>
              <a:path w="7620" h="989329">
                <a:moveTo>
                  <a:pt x="7620" y="928369"/>
                </a:moveTo>
                <a:lnTo>
                  <a:pt x="0" y="928369"/>
                </a:lnTo>
                <a:lnTo>
                  <a:pt x="0" y="941069"/>
                </a:lnTo>
                <a:lnTo>
                  <a:pt x="7620" y="941069"/>
                </a:lnTo>
                <a:lnTo>
                  <a:pt x="7620" y="928369"/>
                </a:lnTo>
                <a:close/>
              </a:path>
              <a:path w="7620" h="989329">
                <a:moveTo>
                  <a:pt x="7620" y="941069"/>
                </a:moveTo>
                <a:lnTo>
                  <a:pt x="0" y="941069"/>
                </a:lnTo>
                <a:lnTo>
                  <a:pt x="0" y="947419"/>
                </a:lnTo>
                <a:lnTo>
                  <a:pt x="7620" y="947419"/>
                </a:lnTo>
                <a:lnTo>
                  <a:pt x="7620" y="941069"/>
                </a:lnTo>
                <a:close/>
              </a:path>
              <a:path w="7620" h="989329">
                <a:moveTo>
                  <a:pt x="7620" y="947419"/>
                </a:moveTo>
                <a:lnTo>
                  <a:pt x="0" y="947419"/>
                </a:lnTo>
                <a:lnTo>
                  <a:pt x="0" y="960119"/>
                </a:lnTo>
                <a:lnTo>
                  <a:pt x="7620" y="960119"/>
                </a:lnTo>
                <a:lnTo>
                  <a:pt x="7620" y="947419"/>
                </a:lnTo>
                <a:close/>
              </a:path>
              <a:path w="7620" h="989329">
                <a:moveTo>
                  <a:pt x="7620" y="960119"/>
                </a:moveTo>
                <a:lnTo>
                  <a:pt x="0" y="960119"/>
                </a:lnTo>
                <a:lnTo>
                  <a:pt x="0" y="966469"/>
                </a:lnTo>
                <a:lnTo>
                  <a:pt x="7620" y="966469"/>
                </a:lnTo>
                <a:lnTo>
                  <a:pt x="7620" y="960119"/>
                </a:lnTo>
                <a:close/>
              </a:path>
              <a:path w="7620" h="989329">
                <a:moveTo>
                  <a:pt x="7620" y="966470"/>
                </a:moveTo>
                <a:lnTo>
                  <a:pt x="0" y="966470"/>
                </a:lnTo>
                <a:lnTo>
                  <a:pt x="0" y="972819"/>
                </a:lnTo>
                <a:lnTo>
                  <a:pt x="7620" y="972819"/>
                </a:lnTo>
                <a:lnTo>
                  <a:pt x="7620" y="966470"/>
                </a:lnTo>
                <a:close/>
              </a:path>
              <a:path w="7620" h="989329">
                <a:moveTo>
                  <a:pt x="7620" y="972819"/>
                </a:moveTo>
                <a:lnTo>
                  <a:pt x="0" y="972819"/>
                </a:lnTo>
                <a:lnTo>
                  <a:pt x="0" y="985519"/>
                </a:lnTo>
                <a:lnTo>
                  <a:pt x="7620" y="985519"/>
                </a:lnTo>
                <a:lnTo>
                  <a:pt x="7620" y="972819"/>
                </a:lnTo>
                <a:close/>
              </a:path>
              <a:path w="7620" h="989329">
                <a:moveTo>
                  <a:pt x="7620" y="985519"/>
                </a:moveTo>
                <a:lnTo>
                  <a:pt x="0" y="985519"/>
                </a:lnTo>
                <a:lnTo>
                  <a:pt x="0" y="989329"/>
                </a:lnTo>
                <a:lnTo>
                  <a:pt x="2540" y="989329"/>
                </a:lnTo>
                <a:lnTo>
                  <a:pt x="2540" y="988059"/>
                </a:lnTo>
                <a:lnTo>
                  <a:pt x="7620" y="988059"/>
                </a:lnTo>
                <a:lnTo>
                  <a:pt x="7620" y="985519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4513579" y="381127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6350" y="0"/>
                </a:moveTo>
                <a:lnTo>
                  <a:pt x="0" y="0"/>
                </a:lnTo>
                <a:lnTo>
                  <a:pt x="0" y="7619"/>
                </a:lnTo>
                <a:lnTo>
                  <a:pt x="6350" y="761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451357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451357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451357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451357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451357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51357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451357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51357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451357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451357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451357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451357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451357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451357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451357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4516754" y="392049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6350">
            <a:solidFill>
              <a:srgbClr val="F9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4505959" y="381127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19" y="0"/>
                </a:moveTo>
                <a:lnTo>
                  <a:pt x="0" y="0"/>
                </a:lnTo>
                <a:lnTo>
                  <a:pt x="0" y="7619"/>
                </a:lnTo>
                <a:lnTo>
                  <a:pt x="7619" y="761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450595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450595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450595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450595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450595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450595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450595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450595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450595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450595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450595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450595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450595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450595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450595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4509770" y="392049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7619">
            <a:solidFill>
              <a:srgbClr val="FA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4498340" y="381127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20" y="0"/>
                </a:moveTo>
                <a:lnTo>
                  <a:pt x="0" y="0"/>
                </a:lnTo>
                <a:lnTo>
                  <a:pt x="0" y="7619"/>
                </a:lnTo>
                <a:lnTo>
                  <a:pt x="7620" y="761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449834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449834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44983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44983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44983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44983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44983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449834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44983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44983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44983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44983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44983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44983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449834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502150" y="392049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7620">
            <a:solidFill>
              <a:srgbClr val="FB9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4491990" y="381127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6350" y="0"/>
                </a:moveTo>
                <a:lnTo>
                  <a:pt x="0" y="0"/>
                </a:lnTo>
                <a:lnTo>
                  <a:pt x="0" y="7619"/>
                </a:lnTo>
                <a:lnTo>
                  <a:pt x="6350" y="761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495800" y="381000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449199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449199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449199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449199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449199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449199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449199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449199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449199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449199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449199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449199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449199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449199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449199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4495800" y="392049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7620">
            <a:solidFill>
              <a:srgbClr val="FC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4495800" y="480060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4484370" y="381127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19" y="0"/>
                </a:moveTo>
                <a:lnTo>
                  <a:pt x="0" y="0"/>
                </a:lnTo>
                <a:lnTo>
                  <a:pt x="0" y="7619"/>
                </a:lnTo>
                <a:lnTo>
                  <a:pt x="7619" y="761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448437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448437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448437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448437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448437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448437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44843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448437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44843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44843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4843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44843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44843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44843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448437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4488179" y="392049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7619">
            <a:solidFill>
              <a:srgbClr val="FD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4478020" y="381127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6350" y="0"/>
                </a:moveTo>
                <a:lnTo>
                  <a:pt x="0" y="0"/>
                </a:lnTo>
                <a:lnTo>
                  <a:pt x="0" y="7619"/>
                </a:lnTo>
                <a:lnTo>
                  <a:pt x="6350" y="761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447802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447802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447802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447802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447802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447802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447802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447802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447802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447802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447802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447802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447802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447802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447802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4481195" y="392049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6350">
            <a:solidFill>
              <a:srgbClr val="FC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4470400" y="3811270"/>
            <a:ext cx="7620" cy="989330"/>
          </a:xfrm>
          <a:custGeom>
            <a:avLst/>
            <a:gdLst/>
            <a:ahLst/>
            <a:cxnLst/>
            <a:rect l="l" t="t" r="r" b="b"/>
            <a:pathLst>
              <a:path w="7620" h="989329">
                <a:moveTo>
                  <a:pt x="7620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0"/>
                </a:lnTo>
                <a:close/>
              </a:path>
              <a:path w="7620" h="989329">
                <a:moveTo>
                  <a:pt x="7620" y="7620"/>
                </a:moveTo>
                <a:lnTo>
                  <a:pt x="0" y="7620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20"/>
                </a:lnTo>
                <a:close/>
              </a:path>
              <a:path w="7620" h="989329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989329">
                <a:moveTo>
                  <a:pt x="7620" y="20320"/>
                </a:moveTo>
                <a:lnTo>
                  <a:pt x="0" y="20320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20"/>
                </a:lnTo>
                <a:close/>
              </a:path>
              <a:path w="7620" h="989329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989329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989329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989329">
                <a:moveTo>
                  <a:pt x="7620" y="45720"/>
                </a:moveTo>
                <a:lnTo>
                  <a:pt x="0" y="45720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20"/>
                </a:lnTo>
                <a:close/>
              </a:path>
              <a:path w="7620" h="989329">
                <a:moveTo>
                  <a:pt x="7620" y="52069"/>
                </a:moveTo>
                <a:lnTo>
                  <a:pt x="0" y="5206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2069"/>
                </a:lnTo>
                <a:close/>
              </a:path>
              <a:path w="7620" h="989329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989329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989329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989329">
                <a:moveTo>
                  <a:pt x="7620" y="83820"/>
                </a:moveTo>
                <a:lnTo>
                  <a:pt x="0" y="83820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83820"/>
                </a:lnTo>
                <a:close/>
              </a:path>
              <a:path w="7620" h="989329">
                <a:moveTo>
                  <a:pt x="7620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20" y="96519"/>
                </a:lnTo>
                <a:lnTo>
                  <a:pt x="7620" y="90169"/>
                </a:lnTo>
                <a:close/>
              </a:path>
              <a:path w="7620" h="989329">
                <a:moveTo>
                  <a:pt x="762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20" y="102869"/>
                </a:lnTo>
                <a:lnTo>
                  <a:pt x="7620" y="96519"/>
                </a:lnTo>
                <a:close/>
              </a:path>
              <a:path w="7620" h="989329">
                <a:moveTo>
                  <a:pt x="762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20" y="109219"/>
                </a:lnTo>
                <a:lnTo>
                  <a:pt x="7620" y="102869"/>
                </a:lnTo>
                <a:close/>
              </a:path>
              <a:path w="7620" h="989329">
                <a:moveTo>
                  <a:pt x="7620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7620" y="115569"/>
                </a:lnTo>
                <a:lnTo>
                  <a:pt x="7620" y="109219"/>
                </a:lnTo>
                <a:close/>
              </a:path>
              <a:path w="7620" h="989329">
                <a:moveTo>
                  <a:pt x="7620" y="115569"/>
                </a:moveTo>
                <a:lnTo>
                  <a:pt x="0" y="115569"/>
                </a:lnTo>
                <a:lnTo>
                  <a:pt x="0" y="871219"/>
                </a:lnTo>
                <a:lnTo>
                  <a:pt x="7620" y="871219"/>
                </a:lnTo>
                <a:lnTo>
                  <a:pt x="7620" y="115569"/>
                </a:lnTo>
                <a:close/>
              </a:path>
              <a:path w="7620" h="989329">
                <a:moveTo>
                  <a:pt x="7620" y="871219"/>
                </a:moveTo>
                <a:lnTo>
                  <a:pt x="0" y="871219"/>
                </a:lnTo>
                <a:lnTo>
                  <a:pt x="0" y="877569"/>
                </a:lnTo>
                <a:lnTo>
                  <a:pt x="7620" y="877569"/>
                </a:lnTo>
                <a:lnTo>
                  <a:pt x="7620" y="871219"/>
                </a:lnTo>
                <a:close/>
              </a:path>
              <a:path w="7620" h="989329">
                <a:moveTo>
                  <a:pt x="7620" y="877569"/>
                </a:moveTo>
                <a:lnTo>
                  <a:pt x="0" y="877569"/>
                </a:lnTo>
                <a:lnTo>
                  <a:pt x="0" y="883919"/>
                </a:lnTo>
                <a:lnTo>
                  <a:pt x="7620" y="883919"/>
                </a:lnTo>
                <a:lnTo>
                  <a:pt x="7620" y="877569"/>
                </a:lnTo>
                <a:close/>
              </a:path>
              <a:path w="7620" h="989329">
                <a:moveTo>
                  <a:pt x="7620" y="883919"/>
                </a:moveTo>
                <a:lnTo>
                  <a:pt x="0" y="883919"/>
                </a:lnTo>
                <a:lnTo>
                  <a:pt x="0" y="890269"/>
                </a:lnTo>
                <a:lnTo>
                  <a:pt x="7620" y="890269"/>
                </a:lnTo>
                <a:lnTo>
                  <a:pt x="7620" y="883919"/>
                </a:lnTo>
                <a:close/>
              </a:path>
              <a:path w="7620" h="989329">
                <a:moveTo>
                  <a:pt x="7620" y="890269"/>
                </a:moveTo>
                <a:lnTo>
                  <a:pt x="0" y="890269"/>
                </a:lnTo>
                <a:lnTo>
                  <a:pt x="0" y="896619"/>
                </a:lnTo>
                <a:lnTo>
                  <a:pt x="7620" y="896619"/>
                </a:lnTo>
                <a:lnTo>
                  <a:pt x="7620" y="890269"/>
                </a:lnTo>
                <a:close/>
              </a:path>
              <a:path w="7620" h="989329">
                <a:moveTo>
                  <a:pt x="7620" y="896620"/>
                </a:moveTo>
                <a:lnTo>
                  <a:pt x="0" y="896620"/>
                </a:lnTo>
                <a:lnTo>
                  <a:pt x="0" y="902969"/>
                </a:lnTo>
                <a:lnTo>
                  <a:pt x="7620" y="902969"/>
                </a:lnTo>
                <a:lnTo>
                  <a:pt x="7620" y="896620"/>
                </a:lnTo>
                <a:close/>
              </a:path>
              <a:path w="7620" h="989329">
                <a:moveTo>
                  <a:pt x="7620" y="902969"/>
                </a:moveTo>
                <a:lnTo>
                  <a:pt x="0" y="902969"/>
                </a:lnTo>
                <a:lnTo>
                  <a:pt x="0" y="915669"/>
                </a:lnTo>
                <a:lnTo>
                  <a:pt x="7620" y="915669"/>
                </a:lnTo>
                <a:lnTo>
                  <a:pt x="7620" y="902969"/>
                </a:lnTo>
                <a:close/>
              </a:path>
              <a:path w="7620" h="989329">
                <a:moveTo>
                  <a:pt x="7620" y="915669"/>
                </a:moveTo>
                <a:lnTo>
                  <a:pt x="0" y="915669"/>
                </a:lnTo>
                <a:lnTo>
                  <a:pt x="0" y="928369"/>
                </a:lnTo>
                <a:lnTo>
                  <a:pt x="7620" y="928369"/>
                </a:lnTo>
                <a:lnTo>
                  <a:pt x="7620" y="915669"/>
                </a:lnTo>
                <a:close/>
              </a:path>
              <a:path w="7620" h="989329">
                <a:moveTo>
                  <a:pt x="7620" y="928369"/>
                </a:moveTo>
                <a:lnTo>
                  <a:pt x="0" y="928369"/>
                </a:lnTo>
                <a:lnTo>
                  <a:pt x="0" y="941069"/>
                </a:lnTo>
                <a:lnTo>
                  <a:pt x="7620" y="941069"/>
                </a:lnTo>
                <a:lnTo>
                  <a:pt x="7620" y="928369"/>
                </a:lnTo>
                <a:close/>
              </a:path>
              <a:path w="7620" h="989329">
                <a:moveTo>
                  <a:pt x="7620" y="941069"/>
                </a:moveTo>
                <a:lnTo>
                  <a:pt x="0" y="941069"/>
                </a:lnTo>
                <a:lnTo>
                  <a:pt x="0" y="947419"/>
                </a:lnTo>
                <a:lnTo>
                  <a:pt x="7620" y="947419"/>
                </a:lnTo>
                <a:lnTo>
                  <a:pt x="7620" y="941069"/>
                </a:lnTo>
                <a:close/>
              </a:path>
              <a:path w="7620" h="989329">
                <a:moveTo>
                  <a:pt x="7620" y="947419"/>
                </a:moveTo>
                <a:lnTo>
                  <a:pt x="0" y="947419"/>
                </a:lnTo>
                <a:lnTo>
                  <a:pt x="0" y="960119"/>
                </a:lnTo>
                <a:lnTo>
                  <a:pt x="7620" y="960119"/>
                </a:lnTo>
                <a:lnTo>
                  <a:pt x="7620" y="947419"/>
                </a:lnTo>
                <a:close/>
              </a:path>
              <a:path w="7620" h="989329">
                <a:moveTo>
                  <a:pt x="7620" y="960119"/>
                </a:moveTo>
                <a:lnTo>
                  <a:pt x="0" y="960119"/>
                </a:lnTo>
                <a:lnTo>
                  <a:pt x="0" y="966469"/>
                </a:lnTo>
                <a:lnTo>
                  <a:pt x="7620" y="966469"/>
                </a:lnTo>
                <a:lnTo>
                  <a:pt x="7620" y="960119"/>
                </a:lnTo>
                <a:close/>
              </a:path>
              <a:path w="7620" h="989329">
                <a:moveTo>
                  <a:pt x="7620" y="966470"/>
                </a:moveTo>
                <a:lnTo>
                  <a:pt x="0" y="966470"/>
                </a:lnTo>
                <a:lnTo>
                  <a:pt x="0" y="972819"/>
                </a:lnTo>
                <a:lnTo>
                  <a:pt x="7620" y="972819"/>
                </a:lnTo>
                <a:lnTo>
                  <a:pt x="7620" y="966470"/>
                </a:lnTo>
                <a:close/>
              </a:path>
              <a:path w="7620" h="989329">
                <a:moveTo>
                  <a:pt x="7620" y="972819"/>
                </a:moveTo>
                <a:lnTo>
                  <a:pt x="0" y="972819"/>
                </a:lnTo>
                <a:lnTo>
                  <a:pt x="0" y="985519"/>
                </a:lnTo>
                <a:lnTo>
                  <a:pt x="7620" y="985519"/>
                </a:lnTo>
                <a:lnTo>
                  <a:pt x="7620" y="972819"/>
                </a:lnTo>
                <a:close/>
              </a:path>
              <a:path w="7620" h="989329">
                <a:moveTo>
                  <a:pt x="7620" y="985519"/>
                </a:moveTo>
                <a:lnTo>
                  <a:pt x="0" y="985519"/>
                </a:lnTo>
                <a:lnTo>
                  <a:pt x="0" y="989329"/>
                </a:lnTo>
                <a:lnTo>
                  <a:pt x="7620" y="989329"/>
                </a:lnTo>
                <a:lnTo>
                  <a:pt x="7620" y="985519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4462779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446277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446277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446277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446277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446277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44627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44627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446277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44627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44627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44627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44627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44627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44627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446277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4466590" y="392049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7620">
            <a:solidFill>
              <a:srgbClr val="FA9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4456429" y="3812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445642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445642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445642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445642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445642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445642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445642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445642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445642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445642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445642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445642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445642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445642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445642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4459604" y="392049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6350">
            <a:solidFill>
              <a:srgbClr val="F9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4448809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444880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444880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44488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44488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44488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44488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44488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444880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44488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44488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44488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44488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44488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44488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444880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4452620" y="392049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7619">
            <a:solidFill>
              <a:srgbClr val="F8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4441190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444119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444119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444119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444119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444119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444119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444119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444119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444119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444119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444119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444119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444119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444119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444119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4445000" y="392049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7620">
            <a:solidFill>
              <a:srgbClr val="F79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4434840" y="3812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443484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443484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443484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443484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443484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443484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443484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443484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44348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44348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44348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44348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44348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44348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443484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4438015" y="3920490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6350">
            <a:solidFill>
              <a:srgbClr val="F6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4427220" y="3812540"/>
            <a:ext cx="7620" cy="988060"/>
          </a:xfrm>
          <a:custGeom>
            <a:avLst/>
            <a:gdLst/>
            <a:ahLst/>
            <a:cxnLst/>
            <a:rect l="l" t="t" r="r" b="b"/>
            <a:pathLst>
              <a:path w="7620" h="988060">
                <a:moveTo>
                  <a:pt x="7619" y="0"/>
                </a:moveTo>
                <a:lnTo>
                  <a:pt x="1269" y="0"/>
                </a:lnTo>
                <a:lnTo>
                  <a:pt x="1269" y="1269"/>
                </a:lnTo>
                <a:lnTo>
                  <a:pt x="0" y="1269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988060">
                <a:moveTo>
                  <a:pt x="7619" y="6350"/>
                </a:moveTo>
                <a:lnTo>
                  <a:pt x="0" y="635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50"/>
                </a:lnTo>
                <a:close/>
              </a:path>
              <a:path w="7620" h="98806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988060">
                <a:moveTo>
                  <a:pt x="7619" y="19050"/>
                </a:moveTo>
                <a:lnTo>
                  <a:pt x="0" y="19050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50"/>
                </a:lnTo>
                <a:close/>
              </a:path>
              <a:path w="7620" h="98806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98806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98806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988060">
                <a:moveTo>
                  <a:pt x="7619" y="44450"/>
                </a:moveTo>
                <a:lnTo>
                  <a:pt x="0" y="44450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50"/>
                </a:lnTo>
                <a:close/>
              </a:path>
              <a:path w="7620" h="988060">
                <a:moveTo>
                  <a:pt x="7619" y="50799"/>
                </a:moveTo>
                <a:lnTo>
                  <a:pt x="0" y="5079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0799"/>
                </a:lnTo>
                <a:close/>
              </a:path>
              <a:path w="7620" h="988060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988060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988060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988060">
                <a:moveTo>
                  <a:pt x="7619" y="82550"/>
                </a:moveTo>
                <a:lnTo>
                  <a:pt x="0" y="82550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50"/>
                </a:lnTo>
                <a:close/>
              </a:path>
              <a:path w="7620" h="988060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988060">
                <a:moveTo>
                  <a:pt x="7619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19" y="101599"/>
                </a:lnTo>
                <a:lnTo>
                  <a:pt x="7619" y="95249"/>
                </a:lnTo>
                <a:close/>
              </a:path>
              <a:path w="7620" h="988060">
                <a:moveTo>
                  <a:pt x="7619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19" y="107949"/>
                </a:lnTo>
                <a:lnTo>
                  <a:pt x="7619" y="101599"/>
                </a:lnTo>
                <a:close/>
              </a:path>
              <a:path w="7620" h="988060">
                <a:moveTo>
                  <a:pt x="7619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19" y="114299"/>
                </a:lnTo>
                <a:lnTo>
                  <a:pt x="7619" y="107949"/>
                </a:lnTo>
                <a:close/>
              </a:path>
              <a:path w="7620" h="988060">
                <a:moveTo>
                  <a:pt x="7619" y="114299"/>
                </a:moveTo>
                <a:lnTo>
                  <a:pt x="0" y="114299"/>
                </a:lnTo>
                <a:lnTo>
                  <a:pt x="0" y="869949"/>
                </a:lnTo>
                <a:lnTo>
                  <a:pt x="7619" y="869949"/>
                </a:lnTo>
                <a:lnTo>
                  <a:pt x="7619" y="114299"/>
                </a:lnTo>
                <a:close/>
              </a:path>
              <a:path w="7620" h="988060">
                <a:moveTo>
                  <a:pt x="7619" y="869949"/>
                </a:moveTo>
                <a:lnTo>
                  <a:pt x="0" y="869949"/>
                </a:lnTo>
                <a:lnTo>
                  <a:pt x="0" y="876299"/>
                </a:lnTo>
                <a:lnTo>
                  <a:pt x="7619" y="876299"/>
                </a:lnTo>
                <a:lnTo>
                  <a:pt x="7619" y="869949"/>
                </a:lnTo>
                <a:close/>
              </a:path>
              <a:path w="7620" h="988060">
                <a:moveTo>
                  <a:pt x="7619" y="876299"/>
                </a:moveTo>
                <a:lnTo>
                  <a:pt x="0" y="876299"/>
                </a:lnTo>
                <a:lnTo>
                  <a:pt x="0" y="882649"/>
                </a:lnTo>
                <a:lnTo>
                  <a:pt x="7619" y="882649"/>
                </a:lnTo>
                <a:lnTo>
                  <a:pt x="7619" y="876299"/>
                </a:lnTo>
                <a:close/>
              </a:path>
              <a:path w="7620" h="988060">
                <a:moveTo>
                  <a:pt x="7619" y="882649"/>
                </a:moveTo>
                <a:lnTo>
                  <a:pt x="0" y="882649"/>
                </a:lnTo>
                <a:lnTo>
                  <a:pt x="0" y="888999"/>
                </a:lnTo>
                <a:lnTo>
                  <a:pt x="7619" y="888999"/>
                </a:lnTo>
                <a:lnTo>
                  <a:pt x="7619" y="882649"/>
                </a:lnTo>
                <a:close/>
              </a:path>
              <a:path w="7620" h="988060">
                <a:moveTo>
                  <a:pt x="7619" y="888999"/>
                </a:moveTo>
                <a:lnTo>
                  <a:pt x="0" y="888999"/>
                </a:lnTo>
                <a:lnTo>
                  <a:pt x="0" y="895349"/>
                </a:lnTo>
                <a:lnTo>
                  <a:pt x="7619" y="895349"/>
                </a:lnTo>
                <a:lnTo>
                  <a:pt x="7619" y="888999"/>
                </a:lnTo>
                <a:close/>
              </a:path>
              <a:path w="7620" h="988060">
                <a:moveTo>
                  <a:pt x="7619" y="895350"/>
                </a:moveTo>
                <a:lnTo>
                  <a:pt x="0" y="895350"/>
                </a:lnTo>
                <a:lnTo>
                  <a:pt x="0" y="901699"/>
                </a:lnTo>
                <a:lnTo>
                  <a:pt x="7619" y="901699"/>
                </a:lnTo>
                <a:lnTo>
                  <a:pt x="7619" y="895350"/>
                </a:lnTo>
                <a:close/>
              </a:path>
              <a:path w="7620" h="988060">
                <a:moveTo>
                  <a:pt x="7619" y="901699"/>
                </a:moveTo>
                <a:lnTo>
                  <a:pt x="0" y="901699"/>
                </a:lnTo>
                <a:lnTo>
                  <a:pt x="0" y="914399"/>
                </a:lnTo>
                <a:lnTo>
                  <a:pt x="7619" y="914399"/>
                </a:lnTo>
                <a:lnTo>
                  <a:pt x="7619" y="901699"/>
                </a:lnTo>
                <a:close/>
              </a:path>
              <a:path w="7620" h="988060">
                <a:moveTo>
                  <a:pt x="7619" y="914399"/>
                </a:moveTo>
                <a:lnTo>
                  <a:pt x="0" y="914399"/>
                </a:lnTo>
                <a:lnTo>
                  <a:pt x="0" y="927099"/>
                </a:lnTo>
                <a:lnTo>
                  <a:pt x="7619" y="927099"/>
                </a:lnTo>
                <a:lnTo>
                  <a:pt x="7619" y="914399"/>
                </a:lnTo>
                <a:close/>
              </a:path>
              <a:path w="7620" h="988060">
                <a:moveTo>
                  <a:pt x="7619" y="927099"/>
                </a:moveTo>
                <a:lnTo>
                  <a:pt x="0" y="927099"/>
                </a:lnTo>
                <a:lnTo>
                  <a:pt x="0" y="939799"/>
                </a:lnTo>
                <a:lnTo>
                  <a:pt x="7619" y="939799"/>
                </a:lnTo>
                <a:lnTo>
                  <a:pt x="7619" y="927099"/>
                </a:lnTo>
                <a:close/>
              </a:path>
              <a:path w="7620" h="988060">
                <a:moveTo>
                  <a:pt x="7619" y="939799"/>
                </a:moveTo>
                <a:lnTo>
                  <a:pt x="0" y="939799"/>
                </a:lnTo>
                <a:lnTo>
                  <a:pt x="0" y="946149"/>
                </a:lnTo>
                <a:lnTo>
                  <a:pt x="7619" y="946149"/>
                </a:lnTo>
                <a:lnTo>
                  <a:pt x="7619" y="939799"/>
                </a:lnTo>
                <a:close/>
              </a:path>
              <a:path w="7620" h="988060">
                <a:moveTo>
                  <a:pt x="7619" y="946149"/>
                </a:moveTo>
                <a:lnTo>
                  <a:pt x="0" y="946149"/>
                </a:lnTo>
                <a:lnTo>
                  <a:pt x="0" y="958849"/>
                </a:lnTo>
                <a:lnTo>
                  <a:pt x="7619" y="958849"/>
                </a:lnTo>
                <a:lnTo>
                  <a:pt x="7619" y="946149"/>
                </a:lnTo>
                <a:close/>
              </a:path>
              <a:path w="7620" h="988060">
                <a:moveTo>
                  <a:pt x="7619" y="958849"/>
                </a:moveTo>
                <a:lnTo>
                  <a:pt x="0" y="958849"/>
                </a:lnTo>
                <a:lnTo>
                  <a:pt x="0" y="965199"/>
                </a:lnTo>
                <a:lnTo>
                  <a:pt x="7619" y="965199"/>
                </a:lnTo>
                <a:lnTo>
                  <a:pt x="7619" y="958849"/>
                </a:lnTo>
                <a:close/>
              </a:path>
              <a:path w="7620" h="988060">
                <a:moveTo>
                  <a:pt x="7619" y="965200"/>
                </a:moveTo>
                <a:lnTo>
                  <a:pt x="0" y="965200"/>
                </a:lnTo>
                <a:lnTo>
                  <a:pt x="0" y="971549"/>
                </a:lnTo>
                <a:lnTo>
                  <a:pt x="7619" y="971549"/>
                </a:lnTo>
                <a:lnTo>
                  <a:pt x="7619" y="965200"/>
                </a:lnTo>
                <a:close/>
              </a:path>
              <a:path w="7620" h="988060">
                <a:moveTo>
                  <a:pt x="7619" y="971549"/>
                </a:moveTo>
                <a:lnTo>
                  <a:pt x="0" y="971549"/>
                </a:lnTo>
                <a:lnTo>
                  <a:pt x="0" y="984249"/>
                </a:lnTo>
                <a:lnTo>
                  <a:pt x="7619" y="984249"/>
                </a:lnTo>
                <a:lnTo>
                  <a:pt x="7619" y="971549"/>
                </a:lnTo>
                <a:close/>
              </a:path>
              <a:path w="7620" h="988060">
                <a:moveTo>
                  <a:pt x="7619" y="984249"/>
                </a:moveTo>
                <a:lnTo>
                  <a:pt x="0" y="984249"/>
                </a:lnTo>
                <a:lnTo>
                  <a:pt x="0" y="988059"/>
                </a:lnTo>
                <a:lnTo>
                  <a:pt x="7619" y="988059"/>
                </a:lnTo>
                <a:lnTo>
                  <a:pt x="7619" y="984249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4419600" y="3813809"/>
            <a:ext cx="7620" cy="986790"/>
          </a:xfrm>
          <a:custGeom>
            <a:avLst/>
            <a:gdLst/>
            <a:ahLst/>
            <a:cxnLst/>
            <a:rect l="l" t="t" r="r" b="b"/>
            <a:pathLst>
              <a:path w="7620" h="98678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986789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986789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986789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986789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986789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986789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986789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986789">
                <a:moveTo>
                  <a:pt x="7620" y="49530"/>
                </a:moveTo>
                <a:lnTo>
                  <a:pt x="0" y="4953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49530"/>
                </a:lnTo>
                <a:close/>
              </a:path>
              <a:path w="7620" h="986789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986789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986789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986789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986789">
                <a:moveTo>
                  <a:pt x="762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7630"/>
                </a:lnTo>
                <a:close/>
              </a:path>
              <a:path w="7620" h="986789">
                <a:moveTo>
                  <a:pt x="762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93980"/>
                </a:lnTo>
                <a:close/>
              </a:path>
              <a:path w="7620" h="986789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986789">
                <a:moveTo>
                  <a:pt x="7620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7620" y="113029"/>
                </a:lnTo>
                <a:lnTo>
                  <a:pt x="7620" y="106680"/>
                </a:lnTo>
                <a:close/>
              </a:path>
              <a:path w="7620" h="986789">
                <a:moveTo>
                  <a:pt x="7620" y="113030"/>
                </a:moveTo>
                <a:lnTo>
                  <a:pt x="0" y="113030"/>
                </a:lnTo>
                <a:lnTo>
                  <a:pt x="0" y="868679"/>
                </a:lnTo>
                <a:lnTo>
                  <a:pt x="7620" y="868679"/>
                </a:lnTo>
                <a:lnTo>
                  <a:pt x="7620" y="113030"/>
                </a:lnTo>
                <a:close/>
              </a:path>
              <a:path w="7620" h="986789">
                <a:moveTo>
                  <a:pt x="7620" y="868680"/>
                </a:moveTo>
                <a:lnTo>
                  <a:pt x="0" y="868680"/>
                </a:lnTo>
                <a:lnTo>
                  <a:pt x="0" y="875029"/>
                </a:lnTo>
                <a:lnTo>
                  <a:pt x="7620" y="875029"/>
                </a:lnTo>
                <a:lnTo>
                  <a:pt x="7620" y="868680"/>
                </a:lnTo>
                <a:close/>
              </a:path>
              <a:path w="7620" h="986789">
                <a:moveTo>
                  <a:pt x="7620" y="875030"/>
                </a:moveTo>
                <a:lnTo>
                  <a:pt x="0" y="875030"/>
                </a:lnTo>
                <a:lnTo>
                  <a:pt x="0" y="881379"/>
                </a:lnTo>
                <a:lnTo>
                  <a:pt x="7620" y="881379"/>
                </a:lnTo>
                <a:lnTo>
                  <a:pt x="7620" y="875030"/>
                </a:lnTo>
                <a:close/>
              </a:path>
              <a:path w="7620" h="986789">
                <a:moveTo>
                  <a:pt x="7620" y="881380"/>
                </a:moveTo>
                <a:lnTo>
                  <a:pt x="0" y="881380"/>
                </a:lnTo>
                <a:lnTo>
                  <a:pt x="0" y="887729"/>
                </a:lnTo>
                <a:lnTo>
                  <a:pt x="7620" y="887729"/>
                </a:lnTo>
                <a:lnTo>
                  <a:pt x="7620" y="881380"/>
                </a:lnTo>
                <a:close/>
              </a:path>
              <a:path w="7620" h="986789">
                <a:moveTo>
                  <a:pt x="7620" y="887730"/>
                </a:moveTo>
                <a:lnTo>
                  <a:pt x="0" y="887730"/>
                </a:lnTo>
                <a:lnTo>
                  <a:pt x="0" y="894079"/>
                </a:lnTo>
                <a:lnTo>
                  <a:pt x="7620" y="894079"/>
                </a:lnTo>
                <a:lnTo>
                  <a:pt x="7620" y="887730"/>
                </a:lnTo>
                <a:close/>
              </a:path>
              <a:path w="7620" h="986789">
                <a:moveTo>
                  <a:pt x="7620" y="894080"/>
                </a:moveTo>
                <a:lnTo>
                  <a:pt x="0" y="894080"/>
                </a:lnTo>
                <a:lnTo>
                  <a:pt x="0" y="900429"/>
                </a:lnTo>
                <a:lnTo>
                  <a:pt x="7620" y="900429"/>
                </a:lnTo>
                <a:lnTo>
                  <a:pt x="7620" y="894080"/>
                </a:lnTo>
                <a:close/>
              </a:path>
              <a:path w="7620" h="986789">
                <a:moveTo>
                  <a:pt x="7620" y="900430"/>
                </a:moveTo>
                <a:lnTo>
                  <a:pt x="0" y="900430"/>
                </a:lnTo>
                <a:lnTo>
                  <a:pt x="0" y="913129"/>
                </a:lnTo>
                <a:lnTo>
                  <a:pt x="7620" y="913129"/>
                </a:lnTo>
                <a:lnTo>
                  <a:pt x="7620" y="900430"/>
                </a:lnTo>
                <a:close/>
              </a:path>
              <a:path w="7620" h="986789">
                <a:moveTo>
                  <a:pt x="7620" y="913130"/>
                </a:moveTo>
                <a:lnTo>
                  <a:pt x="0" y="913130"/>
                </a:lnTo>
                <a:lnTo>
                  <a:pt x="0" y="925829"/>
                </a:lnTo>
                <a:lnTo>
                  <a:pt x="7620" y="925829"/>
                </a:lnTo>
                <a:lnTo>
                  <a:pt x="7620" y="913130"/>
                </a:lnTo>
                <a:close/>
              </a:path>
              <a:path w="7620" h="986789">
                <a:moveTo>
                  <a:pt x="7620" y="925830"/>
                </a:moveTo>
                <a:lnTo>
                  <a:pt x="0" y="925830"/>
                </a:lnTo>
                <a:lnTo>
                  <a:pt x="0" y="938529"/>
                </a:lnTo>
                <a:lnTo>
                  <a:pt x="7620" y="938529"/>
                </a:lnTo>
                <a:lnTo>
                  <a:pt x="7620" y="925830"/>
                </a:lnTo>
                <a:close/>
              </a:path>
              <a:path w="7620" h="986789">
                <a:moveTo>
                  <a:pt x="7620" y="938530"/>
                </a:moveTo>
                <a:lnTo>
                  <a:pt x="0" y="938530"/>
                </a:lnTo>
                <a:lnTo>
                  <a:pt x="0" y="944879"/>
                </a:lnTo>
                <a:lnTo>
                  <a:pt x="7620" y="944879"/>
                </a:lnTo>
                <a:lnTo>
                  <a:pt x="7620" y="938530"/>
                </a:lnTo>
                <a:close/>
              </a:path>
              <a:path w="7620" h="986789">
                <a:moveTo>
                  <a:pt x="7620" y="944880"/>
                </a:moveTo>
                <a:lnTo>
                  <a:pt x="0" y="944880"/>
                </a:lnTo>
                <a:lnTo>
                  <a:pt x="0" y="957579"/>
                </a:lnTo>
                <a:lnTo>
                  <a:pt x="7620" y="957579"/>
                </a:lnTo>
                <a:lnTo>
                  <a:pt x="7620" y="944880"/>
                </a:lnTo>
                <a:close/>
              </a:path>
              <a:path w="7620" h="986789">
                <a:moveTo>
                  <a:pt x="7620" y="957580"/>
                </a:moveTo>
                <a:lnTo>
                  <a:pt x="0" y="957580"/>
                </a:lnTo>
                <a:lnTo>
                  <a:pt x="0" y="963929"/>
                </a:lnTo>
                <a:lnTo>
                  <a:pt x="7620" y="963929"/>
                </a:lnTo>
                <a:lnTo>
                  <a:pt x="7620" y="957580"/>
                </a:lnTo>
                <a:close/>
              </a:path>
              <a:path w="7620" h="986789">
                <a:moveTo>
                  <a:pt x="7620" y="963930"/>
                </a:moveTo>
                <a:lnTo>
                  <a:pt x="0" y="963930"/>
                </a:lnTo>
                <a:lnTo>
                  <a:pt x="0" y="970279"/>
                </a:lnTo>
                <a:lnTo>
                  <a:pt x="7620" y="970279"/>
                </a:lnTo>
                <a:lnTo>
                  <a:pt x="7620" y="963930"/>
                </a:lnTo>
                <a:close/>
              </a:path>
              <a:path w="7620" h="986789">
                <a:moveTo>
                  <a:pt x="7620" y="970280"/>
                </a:moveTo>
                <a:lnTo>
                  <a:pt x="0" y="970280"/>
                </a:lnTo>
                <a:lnTo>
                  <a:pt x="0" y="982979"/>
                </a:lnTo>
                <a:lnTo>
                  <a:pt x="7620" y="982979"/>
                </a:lnTo>
                <a:lnTo>
                  <a:pt x="7620" y="970280"/>
                </a:lnTo>
                <a:close/>
              </a:path>
              <a:path w="7620" h="986789">
                <a:moveTo>
                  <a:pt x="7620" y="982980"/>
                </a:moveTo>
                <a:lnTo>
                  <a:pt x="0" y="982980"/>
                </a:lnTo>
                <a:lnTo>
                  <a:pt x="0" y="985519"/>
                </a:lnTo>
                <a:lnTo>
                  <a:pt x="1270" y="985519"/>
                </a:lnTo>
                <a:lnTo>
                  <a:pt x="1270" y="986789"/>
                </a:lnTo>
                <a:lnTo>
                  <a:pt x="7620" y="986789"/>
                </a:lnTo>
                <a:lnTo>
                  <a:pt x="7620" y="98298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4413250" y="381380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441325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441325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441325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441325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441325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441325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441325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441325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441325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441325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441325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441325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441325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441325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441325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4417059" y="392049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20">
            <a:solidFill>
              <a:srgbClr val="F3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4405629" y="38138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440562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440562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440562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440562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440562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440562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440562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440562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440562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440562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440562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440562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440562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440562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440562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4409440" y="392049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20">
            <a:solidFill>
              <a:srgbClr val="F2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4398009" y="38138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439800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439800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43980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43980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43980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43980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43980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439800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43980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43980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43980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43980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43980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43980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439800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4401820" y="392049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19">
            <a:solidFill>
              <a:srgbClr val="F1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4391659" y="381380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439165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439165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439165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439165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439165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439165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439165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439165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439165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439165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439165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439165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439165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439165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439165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4395470" y="392049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19">
            <a:solidFill>
              <a:srgbClr val="EF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4384040" y="3813809"/>
            <a:ext cx="7620" cy="985519"/>
          </a:xfrm>
          <a:custGeom>
            <a:avLst/>
            <a:gdLst/>
            <a:ahLst/>
            <a:cxnLst/>
            <a:rect l="l" t="t" r="r" b="b"/>
            <a:pathLst>
              <a:path w="7620" h="985520">
                <a:moveTo>
                  <a:pt x="7620" y="0"/>
                </a:moveTo>
                <a:lnTo>
                  <a:pt x="1270" y="0"/>
                </a:lnTo>
                <a:lnTo>
                  <a:pt x="1270" y="1269"/>
                </a:lnTo>
                <a:lnTo>
                  <a:pt x="0" y="1269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98552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98552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985520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985520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98552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98552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985520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985520">
                <a:moveTo>
                  <a:pt x="7620" y="49530"/>
                </a:moveTo>
                <a:lnTo>
                  <a:pt x="0" y="4953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49530"/>
                </a:lnTo>
                <a:close/>
              </a:path>
              <a:path w="7620" h="98552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985520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985520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985520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985520">
                <a:moveTo>
                  <a:pt x="762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7630"/>
                </a:lnTo>
                <a:close/>
              </a:path>
              <a:path w="7620" h="985520">
                <a:moveTo>
                  <a:pt x="762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93980"/>
                </a:lnTo>
                <a:close/>
              </a:path>
              <a:path w="7620" h="985520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985520">
                <a:moveTo>
                  <a:pt x="7620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7620" y="113029"/>
                </a:lnTo>
                <a:lnTo>
                  <a:pt x="7620" y="106680"/>
                </a:lnTo>
                <a:close/>
              </a:path>
              <a:path w="7620" h="985520">
                <a:moveTo>
                  <a:pt x="7620" y="113030"/>
                </a:moveTo>
                <a:lnTo>
                  <a:pt x="0" y="113030"/>
                </a:lnTo>
                <a:lnTo>
                  <a:pt x="0" y="868679"/>
                </a:lnTo>
                <a:lnTo>
                  <a:pt x="7620" y="868679"/>
                </a:lnTo>
                <a:lnTo>
                  <a:pt x="7620" y="113030"/>
                </a:lnTo>
                <a:close/>
              </a:path>
              <a:path w="7620" h="985520">
                <a:moveTo>
                  <a:pt x="7620" y="868680"/>
                </a:moveTo>
                <a:lnTo>
                  <a:pt x="0" y="868680"/>
                </a:lnTo>
                <a:lnTo>
                  <a:pt x="0" y="875029"/>
                </a:lnTo>
                <a:lnTo>
                  <a:pt x="7620" y="875029"/>
                </a:lnTo>
                <a:lnTo>
                  <a:pt x="7620" y="868680"/>
                </a:lnTo>
                <a:close/>
              </a:path>
              <a:path w="7620" h="985520">
                <a:moveTo>
                  <a:pt x="7620" y="875030"/>
                </a:moveTo>
                <a:lnTo>
                  <a:pt x="0" y="875030"/>
                </a:lnTo>
                <a:lnTo>
                  <a:pt x="0" y="881379"/>
                </a:lnTo>
                <a:lnTo>
                  <a:pt x="7620" y="881379"/>
                </a:lnTo>
                <a:lnTo>
                  <a:pt x="7620" y="875030"/>
                </a:lnTo>
                <a:close/>
              </a:path>
              <a:path w="7620" h="985520">
                <a:moveTo>
                  <a:pt x="7620" y="881380"/>
                </a:moveTo>
                <a:lnTo>
                  <a:pt x="0" y="881380"/>
                </a:lnTo>
                <a:lnTo>
                  <a:pt x="0" y="887729"/>
                </a:lnTo>
                <a:lnTo>
                  <a:pt x="7620" y="887729"/>
                </a:lnTo>
                <a:lnTo>
                  <a:pt x="7620" y="881380"/>
                </a:lnTo>
                <a:close/>
              </a:path>
              <a:path w="7620" h="985520">
                <a:moveTo>
                  <a:pt x="7620" y="887730"/>
                </a:moveTo>
                <a:lnTo>
                  <a:pt x="0" y="887730"/>
                </a:lnTo>
                <a:lnTo>
                  <a:pt x="0" y="894079"/>
                </a:lnTo>
                <a:lnTo>
                  <a:pt x="7620" y="894079"/>
                </a:lnTo>
                <a:lnTo>
                  <a:pt x="7620" y="887730"/>
                </a:lnTo>
                <a:close/>
              </a:path>
              <a:path w="7620" h="985520">
                <a:moveTo>
                  <a:pt x="7620" y="894080"/>
                </a:moveTo>
                <a:lnTo>
                  <a:pt x="0" y="894080"/>
                </a:lnTo>
                <a:lnTo>
                  <a:pt x="0" y="900429"/>
                </a:lnTo>
                <a:lnTo>
                  <a:pt x="7620" y="900429"/>
                </a:lnTo>
                <a:lnTo>
                  <a:pt x="7620" y="894080"/>
                </a:lnTo>
                <a:close/>
              </a:path>
              <a:path w="7620" h="985520">
                <a:moveTo>
                  <a:pt x="7620" y="900430"/>
                </a:moveTo>
                <a:lnTo>
                  <a:pt x="0" y="900430"/>
                </a:lnTo>
                <a:lnTo>
                  <a:pt x="0" y="913129"/>
                </a:lnTo>
                <a:lnTo>
                  <a:pt x="7620" y="913129"/>
                </a:lnTo>
                <a:lnTo>
                  <a:pt x="7620" y="900430"/>
                </a:lnTo>
                <a:close/>
              </a:path>
              <a:path w="7620" h="985520">
                <a:moveTo>
                  <a:pt x="7620" y="913130"/>
                </a:moveTo>
                <a:lnTo>
                  <a:pt x="0" y="913130"/>
                </a:lnTo>
                <a:lnTo>
                  <a:pt x="0" y="925829"/>
                </a:lnTo>
                <a:lnTo>
                  <a:pt x="7620" y="925829"/>
                </a:lnTo>
                <a:lnTo>
                  <a:pt x="7620" y="913130"/>
                </a:lnTo>
                <a:close/>
              </a:path>
              <a:path w="7620" h="985520">
                <a:moveTo>
                  <a:pt x="7620" y="925830"/>
                </a:moveTo>
                <a:lnTo>
                  <a:pt x="0" y="925830"/>
                </a:lnTo>
                <a:lnTo>
                  <a:pt x="0" y="938529"/>
                </a:lnTo>
                <a:lnTo>
                  <a:pt x="7620" y="938529"/>
                </a:lnTo>
                <a:lnTo>
                  <a:pt x="7620" y="925830"/>
                </a:lnTo>
                <a:close/>
              </a:path>
              <a:path w="7620" h="985520">
                <a:moveTo>
                  <a:pt x="7620" y="938530"/>
                </a:moveTo>
                <a:lnTo>
                  <a:pt x="0" y="938530"/>
                </a:lnTo>
                <a:lnTo>
                  <a:pt x="0" y="944879"/>
                </a:lnTo>
                <a:lnTo>
                  <a:pt x="7620" y="944879"/>
                </a:lnTo>
                <a:lnTo>
                  <a:pt x="7620" y="938530"/>
                </a:lnTo>
                <a:close/>
              </a:path>
              <a:path w="7620" h="985520">
                <a:moveTo>
                  <a:pt x="7620" y="944880"/>
                </a:moveTo>
                <a:lnTo>
                  <a:pt x="0" y="944880"/>
                </a:lnTo>
                <a:lnTo>
                  <a:pt x="0" y="957579"/>
                </a:lnTo>
                <a:lnTo>
                  <a:pt x="7620" y="957579"/>
                </a:lnTo>
                <a:lnTo>
                  <a:pt x="7620" y="944880"/>
                </a:lnTo>
                <a:close/>
              </a:path>
              <a:path w="7620" h="985520">
                <a:moveTo>
                  <a:pt x="7620" y="957580"/>
                </a:moveTo>
                <a:lnTo>
                  <a:pt x="0" y="957580"/>
                </a:lnTo>
                <a:lnTo>
                  <a:pt x="0" y="963929"/>
                </a:lnTo>
                <a:lnTo>
                  <a:pt x="7620" y="963929"/>
                </a:lnTo>
                <a:lnTo>
                  <a:pt x="7620" y="957580"/>
                </a:lnTo>
                <a:close/>
              </a:path>
              <a:path w="7620" h="985520">
                <a:moveTo>
                  <a:pt x="7620" y="963930"/>
                </a:moveTo>
                <a:lnTo>
                  <a:pt x="0" y="963930"/>
                </a:lnTo>
                <a:lnTo>
                  <a:pt x="0" y="970279"/>
                </a:lnTo>
                <a:lnTo>
                  <a:pt x="7620" y="970279"/>
                </a:lnTo>
                <a:lnTo>
                  <a:pt x="7620" y="963930"/>
                </a:lnTo>
                <a:close/>
              </a:path>
              <a:path w="7620" h="985520">
                <a:moveTo>
                  <a:pt x="7620" y="970280"/>
                </a:moveTo>
                <a:lnTo>
                  <a:pt x="0" y="970280"/>
                </a:lnTo>
                <a:lnTo>
                  <a:pt x="0" y="982979"/>
                </a:lnTo>
                <a:lnTo>
                  <a:pt x="7620" y="982979"/>
                </a:lnTo>
                <a:lnTo>
                  <a:pt x="7620" y="970280"/>
                </a:lnTo>
                <a:close/>
              </a:path>
              <a:path w="7620" h="985520">
                <a:moveTo>
                  <a:pt x="7620" y="982980"/>
                </a:moveTo>
                <a:lnTo>
                  <a:pt x="0" y="982980"/>
                </a:lnTo>
                <a:lnTo>
                  <a:pt x="0" y="985519"/>
                </a:lnTo>
                <a:lnTo>
                  <a:pt x="7620" y="985519"/>
                </a:lnTo>
                <a:lnTo>
                  <a:pt x="7620" y="982980"/>
                </a:lnTo>
                <a:close/>
              </a:path>
            </a:pathLst>
          </a:custGeom>
          <a:solidFill>
            <a:srgbClr val="E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4376420" y="38150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1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437642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437642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437642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437642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437642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437642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437642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437642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437642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437642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437642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437642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437642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437642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437642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4380229" y="392049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19">
            <a:solidFill>
              <a:srgbClr val="ED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4370070" y="38150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437007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437007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437007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437007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437007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437007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437007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437007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437007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437007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437007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437007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437007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437007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437007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4373879" y="392049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40"/>
                </a:lnTo>
              </a:path>
            </a:pathLst>
          </a:custGeom>
          <a:ln w="7619">
            <a:solidFill>
              <a:srgbClr val="EC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4362450" y="38150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436245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436245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436245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436245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436245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436245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436245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436245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436245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436245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436245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436245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436245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436245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436245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4366259" y="3920490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0"/>
                </a:moveTo>
                <a:lnTo>
                  <a:pt x="0" y="877570"/>
                </a:lnTo>
              </a:path>
            </a:pathLst>
          </a:custGeom>
          <a:ln w="7620">
            <a:solidFill>
              <a:srgbClr val="EB8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4356100" y="38150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435610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435610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435610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435610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435610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435610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435610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435610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435610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435610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435610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435610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435610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435610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435610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4359275" y="3920490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0"/>
                </a:moveTo>
                <a:lnTo>
                  <a:pt x="0" y="877570"/>
                </a:lnTo>
              </a:path>
            </a:pathLst>
          </a:custGeom>
          <a:ln w="6350">
            <a:solidFill>
              <a:srgbClr val="EA8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4348479" y="38150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434847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434847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434847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434847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434847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43484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43484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434847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43484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43484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43484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43484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43484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43484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434847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4352290" y="3920490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0"/>
                </a:moveTo>
                <a:lnTo>
                  <a:pt x="0" y="877570"/>
                </a:lnTo>
              </a:path>
            </a:pathLst>
          </a:custGeom>
          <a:ln w="7620">
            <a:solidFill>
              <a:srgbClr val="E98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4340859" y="38150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1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434085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434085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434085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434085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434085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434085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434085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434085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434085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434085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434085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434085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434085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434085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434085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4344670" y="3920490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0"/>
                </a:moveTo>
                <a:lnTo>
                  <a:pt x="0" y="877570"/>
                </a:lnTo>
              </a:path>
            </a:pathLst>
          </a:custGeom>
          <a:ln w="7619">
            <a:solidFill>
              <a:srgbClr val="E8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4334509" y="381635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433450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433450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433450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433450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433450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433450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433450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433450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433450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433450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433450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433450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433450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433450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433450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4337684" y="3920490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0"/>
                </a:moveTo>
                <a:lnTo>
                  <a:pt x="0" y="877570"/>
                </a:lnTo>
              </a:path>
            </a:pathLst>
          </a:custGeom>
          <a:ln w="6350">
            <a:solidFill>
              <a:srgbClr val="E78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4326890" y="38163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432689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432689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432689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432689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432689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432689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432689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432689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432689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432689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432689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432689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432689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432689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432689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4330700" y="3920490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0"/>
                </a:moveTo>
                <a:lnTo>
                  <a:pt x="0" y="877570"/>
                </a:lnTo>
              </a:path>
            </a:pathLst>
          </a:custGeom>
          <a:ln w="7620">
            <a:solidFill>
              <a:srgbClr val="E68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4319270" y="38163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431927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431927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31927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31927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31927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31927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3192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31927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3192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3192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3192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3192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3192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3192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31927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323079" y="3920490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0"/>
                </a:moveTo>
                <a:lnTo>
                  <a:pt x="0" y="877570"/>
                </a:lnTo>
              </a:path>
            </a:pathLst>
          </a:custGeom>
          <a:ln w="7619">
            <a:solidFill>
              <a:srgbClr val="E58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312920" y="381635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31292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31292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31292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31292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31292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431292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431292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431292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431292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431292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31292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31292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431292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431292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431292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4316095" y="3920490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300"/>
                </a:lnTo>
              </a:path>
            </a:pathLst>
          </a:custGeom>
          <a:ln w="6350">
            <a:solidFill>
              <a:srgbClr val="E48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4305300" y="38163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430530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430530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30530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30530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30530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30530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30530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30530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3053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3053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43053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3053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43053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430530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430530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4309109" y="3920490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300"/>
                </a:lnTo>
              </a:path>
            </a:pathLst>
          </a:custGeom>
          <a:ln w="7620">
            <a:solidFill>
              <a:srgbClr val="E38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4297679" y="38163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29767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429767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429767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29767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29767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2976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42976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429767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42976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42976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42976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42976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42976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42976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429767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4301490" y="3920490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300"/>
                </a:lnTo>
              </a:path>
            </a:pathLst>
          </a:custGeom>
          <a:ln w="7620">
            <a:solidFill>
              <a:srgbClr val="E28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4291329" y="3816350"/>
            <a:ext cx="6350" cy="980440"/>
          </a:xfrm>
          <a:custGeom>
            <a:avLst/>
            <a:gdLst/>
            <a:ahLst/>
            <a:cxnLst/>
            <a:rect l="l" t="t" r="r" b="b"/>
            <a:pathLst>
              <a:path w="6350" h="980439">
                <a:moveTo>
                  <a:pt x="6350" y="0"/>
                </a:moveTo>
                <a:lnTo>
                  <a:pt x="5080" y="0"/>
                </a:lnTo>
                <a:lnTo>
                  <a:pt x="5080" y="1269"/>
                </a:lnTo>
                <a:lnTo>
                  <a:pt x="0" y="1269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  <a:path w="6350" h="980439">
                <a:moveTo>
                  <a:pt x="6350" y="2540"/>
                </a:moveTo>
                <a:lnTo>
                  <a:pt x="0" y="2540"/>
                </a:lnTo>
                <a:lnTo>
                  <a:pt x="0" y="8889"/>
                </a:lnTo>
                <a:lnTo>
                  <a:pt x="6350" y="8889"/>
                </a:lnTo>
                <a:lnTo>
                  <a:pt x="6350" y="2540"/>
                </a:lnTo>
                <a:close/>
              </a:path>
              <a:path w="6350" h="980439">
                <a:moveTo>
                  <a:pt x="6350" y="8890"/>
                </a:moveTo>
                <a:lnTo>
                  <a:pt x="0" y="8890"/>
                </a:lnTo>
                <a:lnTo>
                  <a:pt x="0" y="15239"/>
                </a:lnTo>
                <a:lnTo>
                  <a:pt x="6350" y="15239"/>
                </a:lnTo>
                <a:lnTo>
                  <a:pt x="6350" y="8890"/>
                </a:lnTo>
                <a:close/>
              </a:path>
              <a:path w="6350" h="980439">
                <a:moveTo>
                  <a:pt x="635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6350" y="21589"/>
                </a:lnTo>
                <a:lnTo>
                  <a:pt x="6350" y="15240"/>
                </a:lnTo>
                <a:close/>
              </a:path>
              <a:path w="6350" h="980439">
                <a:moveTo>
                  <a:pt x="635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6350" y="27939"/>
                </a:lnTo>
                <a:lnTo>
                  <a:pt x="6350" y="21590"/>
                </a:lnTo>
                <a:close/>
              </a:path>
              <a:path w="6350" h="980439">
                <a:moveTo>
                  <a:pt x="635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6350" y="34289"/>
                </a:lnTo>
                <a:lnTo>
                  <a:pt x="6350" y="27940"/>
                </a:lnTo>
                <a:close/>
              </a:path>
              <a:path w="6350" h="980439">
                <a:moveTo>
                  <a:pt x="635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6350" y="40639"/>
                </a:lnTo>
                <a:lnTo>
                  <a:pt x="6350" y="34290"/>
                </a:lnTo>
                <a:close/>
              </a:path>
              <a:path w="6350" h="980439">
                <a:moveTo>
                  <a:pt x="635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6350" y="46989"/>
                </a:lnTo>
                <a:lnTo>
                  <a:pt x="6350" y="40640"/>
                </a:lnTo>
                <a:close/>
              </a:path>
              <a:path w="6350" h="980439">
                <a:moveTo>
                  <a:pt x="635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6350" y="59689"/>
                </a:lnTo>
                <a:lnTo>
                  <a:pt x="6350" y="46990"/>
                </a:lnTo>
                <a:close/>
              </a:path>
              <a:path w="6350" h="980439">
                <a:moveTo>
                  <a:pt x="635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6350" y="66039"/>
                </a:lnTo>
                <a:lnTo>
                  <a:pt x="6350" y="59690"/>
                </a:lnTo>
                <a:close/>
              </a:path>
              <a:path w="6350" h="980439">
                <a:moveTo>
                  <a:pt x="635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6350" y="72389"/>
                </a:lnTo>
                <a:lnTo>
                  <a:pt x="6350" y="66040"/>
                </a:lnTo>
                <a:close/>
              </a:path>
              <a:path w="6350" h="980439">
                <a:moveTo>
                  <a:pt x="635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6350" y="78739"/>
                </a:lnTo>
                <a:lnTo>
                  <a:pt x="6350" y="72390"/>
                </a:lnTo>
                <a:close/>
              </a:path>
              <a:path w="6350" h="980439">
                <a:moveTo>
                  <a:pt x="635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6350" y="85089"/>
                </a:lnTo>
                <a:lnTo>
                  <a:pt x="6350" y="78740"/>
                </a:lnTo>
                <a:close/>
              </a:path>
              <a:path w="6350" h="980439">
                <a:moveTo>
                  <a:pt x="635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6350" y="91439"/>
                </a:lnTo>
                <a:lnTo>
                  <a:pt x="6350" y="85090"/>
                </a:lnTo>
                <a:close/>
              </a:path>
              <a:path w="6350" h="980439">
                <a:moveTo>
                  <a:pt x="635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6350" y="97789"/>
                </a:lnTo>
                <a:lnTo>
                  <a:pt x="6350" y="91440"/>
                </a:lnTo>
                <a:close/>
              </a:path>
              <a:path w="6350" h="980439">
                <a:moveTo>
                  <a:pt x="635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6350" y="104139"/>
                </a:lnTo>
                <a:lnTo>
                  <a:pt x="6350" y="97790"/>
                </a:lnTo>
                <a:close/>
              </a:path>
              <a:path w="6350" h="980439">
                <a:moveTo>
                  <a:pt x="6350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6350" y="110489"/>
                </a:lnTo>
                <a:lnTo>
                  <a:pt x="6350" y="104140"/>
                </a:lnTo>
                <a:close/>
              </a:path>
              <a:path w="6350" h="980439">
                <a:moveTo>
                  <a:pt x="6350" y="110490"/>
                </a:moveTo>
                <a:lnTo>
                  <a:pt x="0" y="110490"/>
                </a:lnTo>
                <a:lnTo>
                  <a:pt x="0" y="866139"/>
                </a:lnTo>
                <a:lnTo>
                  <a:pt x="6350" y="866139"/>
                </a:lnTo>
                <a:lnTo>
                  <a:pt x="6350" y="110490"/>
                </a:lnTo>
                <a:close/>
              </a:path>
              <a:path w="6350" h="980439">
                <a:moveTo>
                  <a:pt x="6350" y="866140"/>
                </a:moveTo>
                <a:lnTo>
                  <a:pt x="0" y="866140"/>
                </a:lnTo>
                <a:lnTo>
                  <a:pt x="0" y="872489"/>
                </a:lnTo>
                <a:lnTo>
                  <a:pt x="6350" y="872489"/>
                </a:lnTo>
                <a:lnTo>
                  <a:pt x="6350" y="866140"/>
                </a:lnTo>
                <a:close/>
              </a:path>
              <a:path w="6350" h="980439">
                <a:moveTo>
                  <a:pt x="6350" y="872490"/>
                </a:moveTo>
                <a:lnTo>
                  <a:pt x="0" y="872490"/>
                </a:lnTo>
                <a:lnTo>
                  <a:pt x="0" y="878839"/>
                </a:lnTo>
                <a:lnTo>
                  <a:pt x="6350" y="878839"/>
                </a:lnTo>
                <a:lnTo>
                  <a:pt x="6350" y="872490"/>
                </a:lnTo>
                <a:close/>
              </a:path>
              <a:path w="6350" h="980439">
                <a:moveTo>
                  <a:pt x="6350" y="878840"/>
                </a:moveTo>
                <a:lnTo>
                  <a:pt x="0" y="878840"/>
                </a:lnTo>
                <a:lnTo>
                  <a:pt x="0" y="885189"/>
                </a:lnTo>
                <a:lnTo>
                  <a:pt x="6350" y="885189"/>
                </a:lnTo>
                <a:lnTo>
                  <a:pt x="6350" y="878840"/>
                </a:lnTo>
                <a:close/>
              </a:path>
              <a:path w="6350" h="980439">
                <a:moveTo>
                  <a:pt x="6350" y="885190"/>
                </a:moveTo>
                <a:lnTo>
                  <a:pt x="0" y="885190"/>
                </a:lnTo>
                <a:lnTo>
                  <a:pt x="0" y="891539"/>
                </a:lnTo>
                <a:lnTo>
                  <a:pt x="6350" y="891539"/>
                </a:lnTo>
                <a:lnTo>
                  <a:pt x="6350" y="885190"/>
                </a:lnTo>
                <a:close/>
              </a:path>
              <a:path w="6350" h="980439">
                <a:moveTo>
                  <a:pt x="6350" y="891540"/>
                </a:moveTo>
                <a:lnTo>
                  <a:pt x="0" y="891540"/>
                </a:lnTo>
                <a:lnTo>
                  <a:pt x="0" y="897889"/>
                </a:lnTo>
                <a:lnTo>
                  <a:pt x="6350" y="897889"/>
                </a:lnTo>
                <a:lnTo>
                  <a:pt x="6350" y="891540"/>
                </a:lnTo>
                <a:close/>
              </a:path>
              <a:path w="6350" h="980439">
                <a:moveTo>
                  <a:pt x="6350" y="897890"/>
                </a:moveTo>
                <a:lnTo>
                  <a:pt x="0" y="897890"/>
                </a:lnTo>
                <a:lnTo>
                  <a:pt x="0" y="910589"/>
                </a:lnTo>
                <a:lnTo>
                  <a:pt x="6350" y="910589"/>
                </a:lnTo>
                <a:lnTo>
                  <a:pt x="6350" y="897890"/>
                </a:lnTo>
                <a:close/>
              </a:path>
              <a:path w="6350" h="980439">
                <a:moveTo>
                  <a:pt x="6350" y="910590"/>
                </a:moveTo>
                <a:lnTo>
                  <a:pt x="0" y="910590"/>
                </a:lnTo>
                <a:lnTo>
                  <a:pt x="0" y="923289"/>
                </a:lnTo>
                <a:lnTo>
                  <a:pt x="6350" y="923289"/>
                </a:lnTo>
                <a:lnTo>
                  <a:pt x="6350" y="910590"/>
                </a:lnTo>
                <a:close/>
              </a:path>
              <a:path w="6350" h="980439">
                <a:moveTo>
                  <a:pt x="6350" y="923290"/>
                </a:moveTo>
                <a:lnTo>
                  <a:pt x="0" y="923290"/>
                </a:lnTo>
                <a:lnTo>
                  <a:pt x="0" y="935989"/>
                </a:lnTo>
                <a:lnTo>
                  <a:pt x="6350" y="935989"/>
                </a:lnTo>
                <a:lnTo>
                  <a:pt x="6350" y="923290"/>
                </a:lnTo>
                <a:close/>
              </a:path>
              <a:path w="6350" h="980439">
                <a:moveTo>
                  <a:pt x="6350" y="935990"/>
                </a:moveTo>
                <a:lnTo>
                  <a:pt x="0" y="935990"/>
                </a:lnTo>
                <a:lnTo>
                  <a:pt x="0" y="942339"/>
                </a:lnTo>
                <a:lnTo>
                  <a:pt x="6350" y="942339"/>
                </a:lnTo>
                <a:lnTo>
                  <a:pt x="6350" y="935990"/>
                </a:lnTo>
                <a:close/>
              </a:path>
              <a:path w="6350" h="980439">
                <a:moveTo>
                  <a:pt x="6350" y="942340"/>
                </a:moveTo>
                <a:lnTo>
                  <a:pt x="0" y="942340"/>
                </a:lnTo>
                <a:lnTo>
                  <a:pt x="0" y="955039"/>
                </a:lnTo>
                <a:lnTo>
                  <a:pt x="6350" y="955039"/>
                </a:lnTo>
                <a:lnTo>
                  <a:pt x="6350" y="942340"/>
                </a:lnTo>
                <a:close/>
              </a:path>
              <a:path w="6350" h="980439">
                <a:moveTo>
                  <a:pt x="6350" y="955040"/>
                </a:moveTo>
                <a:lnTo>
                  <a:pt x="0" y="955040"/>
                </a:lnTo>
                <a:lnTo>
                  <a:pt x="0" y="961389"/>
                </a:lnTo>
                <a:lnTo>
                  <a:pt x="6350" y="961389"/>
                </a:lnTo>
                <a:lnTo>
                  <a:pt x="6350" y="955040"/>
                </a:lnTo>
                <a:close/>
              </a:path>
              <a:path w="6350" h="980439">
                <a:moveTo>
                  <a:pt x="6350" y="961390"/>
                </a:moveTo>
                <a:lnTo>
                  <a:pt x="0" y="961390"/>
                </a:lnTo>
                <a:lnTo>
                  <a:pt x="0" y="967739"/>
                </a:lnTo>
                <a:lnTo>
                  <a:pt x="6350" y="967739"/>
                </a:lnTo>
                <a:lnTo>
                  <a:pt x="6350" y="961390"/>
                </a:lnTo>
                <a:close/>
              </a:path>
              <a:path w="6350" h="980439">
                <a:moveTo>
                  <a:pt x="6350" y="967740"/>
                </a:moveTo>
                <a:lnTo>
                  <a:pt x="0" y="967740"/>
                </a:lnTo>
                <a:lnTo>
                  <a:pt x="0" y="980439"/>
                </a:lnTo>
                <a:lnTo>
                  <a:pt x="6350" y="980439"/>
                </a:lnTo>
                <a:lnTo>
                  <a:pt x="6350" y="96774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4283709" y="381762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428370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428370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42837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42837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42837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42837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42837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428370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42837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42837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42837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42837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42837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42837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428370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4287520" y="3920490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300"/>
                </a:lnTo>
              </a:path>
            </a:pathLst>
          </a:custGeom>
          <a:ln w="7619">
            <a:solidFill>
              <a:srgbClr val="DF8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4276090" y="381762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427609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427609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427609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427609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427609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427609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427609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427609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427609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427609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427609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427609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427609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427609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427609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4279900" y="3920490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300"/>
                </a:lnTo>
              </a:path>
            </a:pathLst>
          </a:custGeom>
          <a:ln w="7620">
            <a:solidFill>
              <a:srgbClr val="DE8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4269740" y="3817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426974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426974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426974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426974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426974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426974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426974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426974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42697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42697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42697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42697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42697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42697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426974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4273550" y="3920490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300"/>
                </a:lnTo>
              </a:path>
            </a:pathLst>
          </a:custGeom>
          <a:ln w="7620">
            <a:solidFill>
              <a:srgbClr val="DD8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4262120" y="381762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426212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426212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426212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426212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426212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426212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426212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426212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426212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426212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426212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426212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426212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426212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426212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4265929" y="3920490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5030"/>
                </a:lnTo>
              </a:path>
            </a:pathLst>
          </a:custGeom>
          <a:ln w="7619">
            <a:solidFill>
              <a:srgbClr val="DC8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4254500" y="381762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425450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425450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425450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425450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425450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425450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425450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425450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42545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42545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42545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42545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42545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425450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425450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4258309" y="3920490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5030"/>
                </a:lnTo>
              </a:path>
            </a:pathLst>
          </a:custGeom>
          <a:ln w="7620">
            <a:solidFill>
              <a:srgbClr val="D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4251959" y="381762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539" y="0"/>
                </a:moveTo>
                <a:lnTo>
                  <a:pt x="0" y="0"/>
                </a:lnTo>
                <a:lnTo>
                  <a:pt x="0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424815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424815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424815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424815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424815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424815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424815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424815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424815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424815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424815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424815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424815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424815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4251325" y="3914140"/>
            <a:ext cx="0" cy="881380"/>
          </a:xfrm>
          <a:custGeom>
            <a:avLst/>
            <a:gdLst/>
            <a:ahLst/>
            <a:cxnLst/>
            <a:rect l="l" t="t" r="r" b="b"/>
            <a:pathLst>
              <a:path h="881379">
                <a:moveTo>
                  <a:pt x="0" y="0"/>
                </a:moveTo>
                <a:lnTo>
                  <a:pt x="0" y="881380"/>
                </a:lnTo>
              </a:path>
            </a:pathLst>
          </a:custGeom>
          <a:ln w="6350">
            <a:solidFill>
              <a:srgbClr val="DA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424052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424052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424052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424052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424052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424052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424052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424052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424052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424052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424052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424052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424052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424052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424052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4244340" y="3920490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5030"/>
                </a:lnTo>
              </a:path>
            </a:pathLst>
          </a:custGeom>
          <a:ln w="7620">
            <a:solidFill>
              <a:srgbClr val="D98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423417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423417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423417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423417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423417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423417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423417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423417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423417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423417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423417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423417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423417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423417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423417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4237354" y="3920490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5030"/>
                </a:lnTo>
              </a:path>
            </a:pathLst>
          </a:custGeom>
          <a:ln w="6350">
            <a:solidFill>
              <a:srgbClr val="D8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422655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422655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422655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422655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422655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422655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422655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422655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422655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422655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422655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422655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422655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422655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422655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4230370" y="3920490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5030"/>
                </a:lnTo>
              </a:path>
            </a:pathLst>
          </a:custGeom>
          <a:ln w="7619">
            <a:solidFill>
              <a:srgbClr val="D7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421894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421894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42189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42189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42189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42189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42189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421894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42189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42189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42189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42189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42189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42189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421894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4222750" y="3920490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5030"/>
                </a:lnTo>
              </a:path>
            </a:pathLst>
          </a:custGeom>
          <a:ln w="7620">
            <a:solidFill>
              <a:srgbClr val="D6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421259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421259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421259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421259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421259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421259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421259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421259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421259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421259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421259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421259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421259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421259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421259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4215765" y="3920490"/>
            <a:ext cx="0" cy="873760"/>
          </a:xfrm>
          <a:custGeom>
            <a:avLst/>
            <a:gdLst/>
            <a:ahLst/>
            <a:cxnLst/>
            <a:rect l="l" t="t" r="r" b="b"/>
            <a:pathLst>
              <a:path h="873760">
                <a:moveTo>
                  <a:pt x="0" y="0"/>
                </a:moveTo>
                <a:lnTo>
                  <a:pt x="0" y="873760"/>
                </a:lnTo>
              </a:path>
            </a:pathLst>
          </a:custGeom>
          <a:ln w="6350">
            <a:solidFill>
              <a:srgbClr val="D5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4204970" y="3818890"/>
            <a:ext cx="7620" cy="975360"/>
          </a:xfrm>
          <a:custGeom>
            <a:avLst/>
            <a:gdLst/>
            <a:ahLst/>
            <a:cxnLst/>
            <a:rect l="l" t="t" r="r" b="b"/>
            <a:pathLst>
              <a:path w="7620" h="975360">
                <a:moveTo>
                  <a:pt x="7619" y="0"/>
                </a:moveTo>
                <a:lnTo>
                  <a:pt x="3809" y="0"/>
                </a:lnTo>
                <a:lnTo>
                  <a:pt x="3809" y="1269"/>
                </a:lnTo>
                <a:lnTo>
                  <a:pt x="0" y="1269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97536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975360">
                <a:moveTo>
                  <a:pt x="7619" y="12700"/>
                </a:moveTo>
                <a:lnTo>
                  <a:pt x="0" y="12700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700"/>
                </a:lnTo>
                <a:close/>
              </a:path>
              <a:path w="7620" h="97536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97536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97536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975360">
                <a:moveTo>
                  <a:pt x="7619" y="38100"/>
                </a:moveTo>
                <a:lnTo>
                  <a:pt x="0" y="38100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100"/>
                </a:lnTo>
                <a:close/>
              </a:path>
              <a:path w="7620" h="975360">
                <a:moveTo>
                  <a:pt x="7619" y="44449"/>
                </a:moveTo>
                <a:lnTo>
                  <a:pt x="0" y="4444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44449"/>
                </a:lnTo>
                <a:close/>
              </a:path>
              <a:path w="7620" h="975360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975360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975360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975360">
                <a:moveTo>
                  <a:pt x="7619" y="76200"/>
                </a:moveTo>
                <a:lnTo>
                  <a:pt x="0" y="76200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200"/>
                </a:lnTo>
                <a:close/>
              </a:path>
              <a:path w="7620" h="97536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975360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975360">
                <a:moveTo>
                  <a:pt x="7619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19" y="101599"/>
                </a:lnTo>
                <a:lnTo>
                  <a:pt x="7619" y="95249"/>
                </a:lnTo>
                <a:close/>
              </a:path>
              <a:path w="7620" h="975360">
                <a:moveTo>
                  <a:pt x="7619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19" y="107949"/>
                </a:lnTo>
                <a:lnTo>
                  <a:pt x="7619" y="101599"/>
                </a:lnTo>
                <a:close/>
              </a:path>
              <a:path w="7620" h="975360">
                <a:moveTo>
                  <a:pt x="7619" y="107949"/>
                </a:moveTo>
                <a:lnTo>
                  <a:pt x="0" y="107949"/>
                </a:lnTo>
                <a:lnTo>
                  <a:pt x="0" y="863599"/>
                </a:lnTo>
                <a:lnTo>
                  <a:pt x="7619" y="863599"/>
                </a:lnTo>
                <a:lnTo>
                  <a:pt x="7619" y="107949"/>
                </a:lnTo>
                <a:close/>
              </a:path>
              <a:path w="7620" h="975360">
                <a:moveTo>
                  <a:pt x="7619" y="863599"/>
                </a:moveTo>
                <a:lnTo>
                  <a:pt x="0" y="863599"/>
                </a:lnTo>
                <a:lnTo>
                  <a:pt x="0" y="869949"/>
                </a:lnTo>
                <a:lnTo>
                  <a:pt x="7619" y="869949"/>
                </a:lnTo>
                <a:lnTo>
                  <a:pt x="7619" y="863599"/>
                </a:lnTo>
                <a:close/>
              </a:path>
              <a:path w="7620" h="975360">
                <a:moveTo>
                  <a:pt x="7619" y="869949"/>
                </a:moveTo>
                <a:lnTo>
                  <a:pt x="0" y="869949"/>
                </a:lnTo>
                <a:lnTo>
                  <a:pt x="0" y="876299"/>
                </a:lnTo>
                <a:lnTo>
                  <a:pt x="7619" y="876299"/>
                </a:lnTo>
                <a:lnTo>
                  <a:pt x="7619" y="869949"/>
                </a:lnTo>
                <a:close/>
              </a:path>
              <a:path w="7620" h="975360">
                <a:moveTo>
                  <a:pt x="7619" y="876299"/>
                </a:moveTo>
                <a:lnTo>
                  <a:pt x="0" y="876299"/>
                </a:lnTo>
                <a:lnTo>
                  <a:pt x="0" y="882649"/>
                </a:lnTo>
                <a:lnTo>
                  <a:pt x="7619" y="882649"/>
                </a:lnTo>
                <a:lnTo>
                  <a:pt x="7619" y="876299"/>
                </a:lnTo>
                <a:close/>
              </a:path>
              <a:path w="7620" h="975360">
                <a:moveTo>
                  <a:pt x="7619" y="882649"/>
                </a:moveTo>
                <a:lnTo>
                  <a:pt x="0" y="882649"/>
                </a:lnTo>
                <a:lnTo>
                  <a:pt x="0" y="888999"/>
                </a:lnTo>
                <a:lnTo>
                  <a:pt x="7619" y="888999"/>
                </a:lnTo>
                <a:lnTo>
                  <a:pt x="7619" y="882649"/>
                </a:lnTo>
                <a:close/>
              </a:path>
              <a:path w="7620" h="975360">
                <a:moveTo>
                  <a:pt x="7619" y="889000"/>
                </a:moveTo>
                <a:lnTo>
                  <a:pt x="0" y="889000"/>
                </a:lnTo>
                <a:lnTo>
                  <a:pt x="0" y="895349"/>
                </a:lnTo>
                <a:lnTo>
                  <a:pt x="7619" y="895349"/>
                </a:lnTo>
                <a:lnTo>
                  <a:pt x="7619" y="889000"/>
                </a:lnTo>
                <a:close/>
              </a:path>
              <a:path w="7620" h="975360">
                <a:moveTo>
                  <a:pt x="7619" y="895349"/>
                </a:moveTo>
                <a:lnTo>
                  <a:pt x="0" y="895349"/>
                </a:lnTo>
                <a:lnTo>
                  <a:pt x="0" y="908049"/>
                </a:lnTo>
                <a:lnTo>
                  <a:pt x="7619" y="908049"/>
                </a:lnTo>
                <a:lnTo>
                  <a:pt x="7619" y="895349"/>
                </a:lnTo>
                <a:close/>
              </a:path>
              <a:path w="7620" h="975360">
                <a:moveTo>
                  <a:pt x="7619" y="908049"/>
                </a:moveTo>
                <a:lnTo>
                  <a:pt x="0" y="908049"/>
                </a:lnTo>
                <a:lnTo>
                  <a:pt x="0" y="920749"/>
                </a:lnTo>
                <a:lnTo>
                  <a:pt x="7619" y="920749"/>
                </a:lnTo>
                <a:lnTo>
                  <a:pt x="7619" y="908049"/>
                </a:lnTo>
                <a:close/>
              </a:path>
              <a:path w="7620" h="975360">
                <a:moveTo>
                  <a:pt x="7619" y="920749"/>
                </a:moveTo>
                <a:lnTo>
                  <a:pt x="0" y="920749"/>
                </a:lnTo>
                <a:lnTo>
                  <a:pt x="0" y="933449"/>
                </a:lnTo>
                <a:lnTo>
                  <a:pt x="7619" y="933449"/>
                </a:lnTo>
                <a:lnTo>
                  <a:pt x="7619" y="920749"/>
                </a:lnTo>
                <a:close/>
              </a:path>
              <a:path w="7620" h="975360">
                <a:moveTo>
                  <a:pt x="7619" y="933449"/>
                </a:moveTo>
                <a:lnTo>
                  <a:pt x="0" y="933449"/>
                </a:lnTo>
                <a:lnTo>
                  <a:pt x="0" y="939799"/>
                </a:lnTo>
                <a:lnTo>
                  <a:pt x="7619" y="939799"/>
                </a:lnTo>
                <a:lnTo>
                  <a:pt x="7619" y="933449"/>
                </a:lnTo>
                <a:close/>
              </a:path>
              <a:path w="7620" h="975360">
                <a:moveTo>
                  <a:pt x="7619" y="939799"/>
                </a:moveTo>
                <a:lnTo>
                  <a:pt x="0" y="939799"/>
                </a:lnTo>
                <a:lnTo>
                  <a:pt x="0" y="952499"/>
                </a:lnTo>
                <a:lnTo>
                  <a:pt x="7619" y="952499"/>
                </a:lnTo>
                <a:lnTo>
                  <a:pt x="7619" y="939799"/>
                </a:lnTo>
                <a:close/>
              </a:path>
              <a:path w="7620" h="975360">
                <a:moveTo>
                  <a:pt x="7619" y="952499"/>
                </a:moveTo>
                <a:lnTo>
                  <a:pt x="0" y="952499"/>
                </a:lnTo>
                <a:lnTo>
                  <a:pt x="0" y="958849"/>
                </a:lnTo>
                <a:lnTo>
                  <a:pt x="7619" y="958849"/>
                </a:lnTo>
                <a:lnTo>
                  <a:pt x="7619" y="952499"/>
                </a:lnTo>
                <a:close/>
              </a:path>
              <a:path w="7620" h="975360">
                <a:moveTo>
                  <a:pt x="7619" y="958850"/>
                </a:moveTo>
                <a:lnTo>
                  <a:pt x="0" y="958850"/>
                </a:lnTo>
                <a:lnTo>
                  <a:pt x="0" y="965199"/>
                </a:lnTo>
                <a:lnTo>
                  <a:pt x="7619" y="965199"/>
                </a:lnTo>
                <a:lnTo>
                  <a:pt x="7619" y="958850"/>
                </a:lnTo>
                <a:close/>
              </a:path>
              <a:path w="7620" h="975360">
                <a:moveTo>
                  <a:pt x="7619" y="965199"/>
                </a:moveTo>
                <a:lnTo>
                  <a:pt x="0" y="965199"/>
                </a:lnTo>
                <a:lnTo>
                  <a:pt x="0" y="975359"/>
                </a:lnTo>
                <a:lnTo>
                  <a:pt x="7619" y="975359"/>
                </a:lnTo>
                <a:lnTo>
                  <a:pt x="7619" y="965199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4197350" y="382015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419735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419735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419735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419735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419735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419735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419735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419735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419735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419735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419735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419735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419735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419735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4201159" y="3920490"/>
            <a:ext cx="0" cy="873760"/>
          </a:xfrm>
          <a:custGeom>
            <a:avLst/>
            <a:gdLst/>
            <a:ahLst/>
            <a:cxnLst/>
            <a:rect l="l" t="t" r="r" b="b"/>
            <a:pathLst>
              <a:path h="873760">
                <a:moveTo>
                  <a:pt x="0" y="0"/>
                </a:moveTo>
                <a:lnTo>
                  <a:pt x="0" y="873760"/>
                </a:lnTo>
              </a:path>
            </a:pathLst>
          </a:custGeom>
          <a:ln w="7620">
            <a:solidFill>
              <a:srgbClr val="D2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4191000" y="382015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419100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419100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419100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419100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419100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419100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419100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419100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419100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419100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419100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419100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419100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419100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4194175" y="3920490"/>
            <a:ext cx="0" cy="873760"/>
          </a:xfrm>
          <a:custGeom>
            <a:avLst/>
            <a:gdLst/>
            <a:ahLst/>
            <a:cxnLst/>
            <a:rect l="l" t="t" r="r" b="b"/>
            <a:pathLst>
              <a:path h="873760">
                <a:moveTo>
                  <a:pt x="0" y="0"/>
                </a:moveTo>
                <a:lnTo>
                  <a:pt x="0" y="873760"/>
                </a:lnTo>
              </a:path>
            </a:pathLst>
          </a:custGeom>
          <a:ln w="6350">
            <a:solidFill>
              <a:srgbClr val="D17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4183379" y="382015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418337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418337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418337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418337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41833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41833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418337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41833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41833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41833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41833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41833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41833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418337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4187190" y="3920490"/>
            <a:ext cx="0" cy="873760"/>
          </a:xfrm>
          <a:custGeom>
            <a:avLst/>
            <a:gdLst/>
            <a:ahLst/>
            <a:cxnLst/>
            <a:rect l="l" t="t" r="r" b="b"/>
            <a:pathLst>
              <a:path h="873760">
                <a:moveTo>
                  <a:pt x="0" y="0"/>
                </a:moveTo>
                <a:lnTo>
                  <a:pt x="0" y="873760"/>
                </a:lnTo>
              </a:path>
            </a:pathLst>
          </a:custGeom>
          <a:ln w="7620">
            <a:solidFill>
              <a:srgbClr val="D07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4175759" y="382015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417575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417575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417575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417575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417575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417575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417575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417575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417575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417575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417575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417575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417575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417575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4179570" y="3920490"/>
            <a:ext cx="0" cy="873760"/>
          </a:xfrm>
          <a:custGeom>
            <a:avLst/>
            <a:gdLst/>
            <a:ahLst/>
            <a:cxnLst/>
            <a:rect l="l" t="t" r="r" b="b"/>
            <a:pathLst>
              <a:path h="873760">
                <a:moveTo>
                  <a:pt x="0" y="0"/>
                </a:moveTo>
                <a:lnTo>
                  <a:pt x="0" y="873760"/>
                </a:lnTo>
              </a:path>
            </a:pathLst>
          </a:custGeom>
          <a:ln w="7619">
            <a:solidFill>
              <a:srgbClr val="C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4169409" y="382015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416940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416940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416940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416940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416940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416940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416940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416940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416940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416940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416940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416940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416940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416940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4172584" y="3920490"/>
            <a:ext cx="0" cy="873760"/>
          </a:xfrm>
          <a:custGeom>
            <a:avLst/>
            <a:gdLst/>
            <a:ahLst/>
            <a:cxnLst/>
            <a:rect l="l" t="t" r="r" b="b"/>
            <a:pathLst>
              <a:path h="873760">
                <a:moveTo>
                  <a:pt x="0" y="0"/>
                </a:moveTo>
                <a:lnTo>
                  <a:pt x="0" y="873760"/>
                </a:lnTo>
              </a:path>
            </a:pathLst>
          </a:custGeom>
          <a:ln w="6350">
            <a:solidFill>
              <a:srgbClr val="CE7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4161790" y="3820159"/>
            <a:ext cx="7620" cy="974090"/>
          </a:xfrm>
          <a:custGeom>
            <a:avLst/>
            <a:gdLst/>
            <a:ahLst/>
            <a:cxnLst/>
            <a:rect l="l" t="t" r="r" b="b"/>
            <a:pathLst>
              <a:path w="7620" h="97408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974089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974089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974089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974089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974089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974089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974089">
                <a:moveTo>
                  <a:pt x="7620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3180"/>
                </a:lnTo>
                <a:close/>
              </a:path>
              <a:path w="7620" h="974089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974089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974089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974089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974089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974089">
                <a:moveTo>
                  <a:pt x="762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7630"/>
                </a:lnTo>
                <a:close/>
              </a:path>
              <a:path w="7620" h="974089">
                <a:moveTo>
                  <a:pt x="762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93980"/>
                </a:lnTo>
                <a:close/>
              </a:path>
              <a:path w="7620" h="974089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974089">
                <a:moveTo>
                  <a:pt x="7620" y="106680"/>
                </a:moveTo>
                <a:lnTo>
                  <a:pt x="0" y="106680"/>
                </a:lnTo>
                <a:lnTo>
                  <a:pt x="0" y="862329"/>
                </a:lnTo>
                <a:lnTo>
                  <a:pt x="7620" y="862329"/>
                </a:lnTo>
                <a:lnTo>
                  <a:pt x="7620" y="106680"/>
                </a:lnTo>
                <a:close/>
              </a:path>
              <a:path w="7620" h="974089">
                <a:moveTo>
                  <a:pt x="7620" y="862330"/>
                </a:moveTo>
                <a:lnTo>
                  <a:pt x="0" y="862330"/>
                </a:lnTo>
                <a:lnTo>
                  <a:pt x="0" y="868679"/>
                </a:lnTo>
                <a:lnTo>
                  <a:pt x="7620" y="868679"/>
                </a:lnTo>
                <a:lnTo>
                  <a:pt x="7620" y="862330"/>
                </a:lnTo>
                <a:close/>
              </a:path>
              <a:path w="7620" h="974089">
                <a:moveTo>
                  <a:pt x="7620" y="868680"/>
                </a:moveTo>
                <a:lnTo>
                  <a:pt x="0" y="868680"/>
                </a:lnTo>
                <a:lnTo>
                  <a:pt x="0" y="875029"/>
                </a:lnTo>
                <a:lnTo>
                  <a:pt x="7620" y="875029"/>
                </a:lnTo>
                <a:lnTo>
                  <a:pt x="7620" y="868680"/>
                </a:lnTo>
                <a:close/>
              </a:path>
              <a:path w="7620" h="974089">
                <a:moveTo>
                  <a:pt x="7620" y="875030"/>
                </a:moveTo>
                <a:lnTo>
                  <a:pt x="0" y="875030"/>
                </a:lnTo>
                <a:lnTo>
                  <a:pt x="0" y="881379"/>
                </a:lnTo>
                <a:lnTo>
                  <a:pt x="7620" y="881379"/>
                </a:lnTo>
                <a:lnTo>
                  <a:pt x="7620" y="875030"/>
                </a:lnTo>
                <a:close/>
              </a:path>
              <a:path w="7620" h="974089">
                <a:moveTo>
                  <a:pt x="7620" y="881380"/>
                </a:moveTo>
                <a:lnTo>
                  <a:pt x="0" y="881380"/>
                </a:lnTo>
                <a:lnTo>
                  <a:pt x="0" y="887729"/>
                </a:lnTo>
                <a:lnTo>
                  <a:pt x="7620" y="887729"/>
                </a:lnTo>
                <a:lnTo>
                  <a:pt x="7620" y="881380"/>
                </a:lnTo>
                <a:close/>
              </a:path>
              <a:path w="7620" h="974089">
                <a:moveTo>
                  <a:pt x="7620" y="887730"/>
                </a:moveTo>
                <a:lnTo>
                  <a:pt x="0" y="887730"/>
                </a:lnTo>
                <a:lnTo>
                  <a:pt x="0" y="894079"/>
                </a:lnTo>
                <a:lnTo>
                  <a:pt x="7620" y="894079"/>
                </a:lnTo>
                <a:lnTo>
                  <a:pt x="7620" y="887730"/>
                </a:lnTo>
                <a:close/>
              </a:path>
              <a:path w="7620" h="974089">
                <a:moveTo>
                  <a:pt x="7620" y="894080"/>
                </a:moveTo>
                <a:lnTo>
                  <a:pt x="0" y="894080"/>
                </a:lnTo>
                <a:lnTo>
                  <a:pt x="0" y="906779"/>
                </a:lnTo>
                <a:lnTo>
                  <a:pt x="7620" y="906779"/>
                </a:lnTo>
                <a:lnTo>
                  <a:pt x="7620" y="894080"/>
                </a:lnTo>
                <a:close/>
              </a:path>
              <a:path w="7620" h="974089">
                <a:moveTo>
                  <a:pt x="7620" y="906780"/>
                </a:moveTo>
                <a:lnTo>
                  <a:pt x="0" y="906780"/>
                </a:lnTo>
                <a:lnTo>
                  <a:pt x="0" y="919479"/>
                </a:lnTo>
                <a:lnTo>
                  <a:pt x="7620" y="919479"/>
                </a:lnTo>
                <a:lnTo>
                  <a:pt x="7620" y="906780"/>
                </a:lnTo>
                <a:close/>
              </a:path>
              <a:path w="7620" h="974089">
                <a:moveTo>
                  <a:pt x="7620" y="919480"/>
                </a:moveTo>
                <a:lnTo>
                  <a:pt x="0" y="919480"/>
                </a:lnTo>
                <a:lnTo>
                  <a:pt x="0" y="932179"/>
                </a:lnTo>
                <a:lnTo>
                  <a:pt x="7620" y="932179"/>
                </a:lnTo>
                <a:lnTo>
                  <a:pt x="7620" y="919480"/>
                </a:lnTo>
                <a:close/>
              </a:path>
              <a:path w="7620" h="974089">
                <a:moveTo>
                  <a:pt x="7620" y="932180"/>
                </a:moveTo>
                <a:lnTo>
                  <a:pt x="0" y="932180"/>
                </a:lnTo>
                <a:lnTo>
                  <a:pt x="0" y="938529"/>
                </a:lnTo>
                <a:lnTo>
                  <a:pt x="7620" y="938529"/>
                </a:lnTo>
                <a:lnTo>
                  <a:pt x="7620" y="932180"/>
                </a:lnTo>
                <a:close/>
              </a:path>
              <a:path w="7620" h="974089">
                <a:moveTo>
                  <a:pt x="7620" y="938530"/>
                </a:moveTo>
                <a:lnTo>
                  <a:pt x="0" y="938530"/>
                </a:lnTo>
                <a:lnTo>
                  <a:pt x="0" y="951229"/>
                </a:lnTo>
                <a:lnTo>
                  <a:pt x="7620" y="951229"/>
                </a:lnTo>
                <a:lnTo>
                  <a:pt x="7620" y="938530"/>
                </a:lnTo>
                <a:close/>
              </a:path>
              <a:path w="7620" h="974089">
                <a:moveTo>
                  <a:pt x="7620" y="951230"/>
                </a:moveTo>
                <a:lnTo>
                  <a:pt x="0" y="951230"/>
                </a:lnTo>
                <a:lnTo>
                  <a:pt x="0" y="957579"/>
                </a:lnTo>
                <a:lnTo>
                  <a:pt x="7620" y="957579"/>
                </a:lnTo>
                <a:lnTo>
                  <a:pt x="7620" y="951230"/>
                </a:lnTo>
                <a:close/>
              </a:path>
              <a:path w="7620" h="974089">
                <a:moveTo>
                  <a:pt x="7620" y="957580"/>
                </a:moveTo>
                <a:lnTo>
                  <a:pt x="0" y="957580"/>
                </a:lnTo>
                <a:lnTo>
                  <a:pt x="0" y="963929"/>
                </a:lnTo>
                <a:lnTo>
                  <a:pt x="7620" y="963929"/>
                </a:lnTo>
                <a:lnTo>
                  <a:pt x="7620" y="957580"/>
                </a:lnTo>
                <a:close/>
              </a:path>
              <a:path w="7620" h="974089">
                <a:moveTo>
                  <a:pt x="7620" y="963930"/>
                </a:moveTo>
                <a:lnTo>
                  <a:pt x="0" y="963930"/>
                </a:lnTo>
                <a:lnTo>
                  <a:pt x="0" y="972820"/>
                </a:lnTo>
                <a:lnTo>
                  <a:pt x="6350" y="972820"/>
                </a:lnTo>
                <a:lnTo>
                  <a:pt x="6350" y="974089"/>
                </a:lnTo>
                <a:lnTo>
                  <a:pt x="7620" y="974089"/>
                </a:lnTo>
                <a:lnTo>
                  <a:pt x="7620" y="963930"/>
                </a:lnTo>
                <a:close/>
              </a:path>
            </a:pathLst>
          </a:custGeom>
          <a:solidFill>
            <a:srgbClr val="CD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4154170" y="382015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415417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415417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415417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415417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415417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41541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415417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41541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41541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41541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41541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41541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41541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415417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4157979" y="3920490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490"/>
                </a:lnTo>
              </a:path>
            </a:pathLst>
          </a:custGeom>
          <a:ln w="7619">
            <a:solidFill>
              <a:srgbClr val="CC7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4147820" y="382015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414782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414782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414782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414782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414782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414782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414782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414782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414782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414782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414782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414782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414782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414782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4150995" y="3920490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490"/>
                </a:lnTo>
              </a:path>
            </a:pathLst>
          </a:custGeom>
          <a:ln w="6350">
            <a:solidFill>
              <a:srgbClr val="CC7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4140200" y="3820159"/>
            <a:ext cx="7620" cy="972819"/>
          </a:xfrm>
          <a:custGeom>
            <a:avLst/>
            <a:gdLst/>
            <a:ahLst/>
            <a:cxnLst/>
            <a:rect l="l" t="t" r="r" b="b"/>
            <a:pathLst>
              <a:path w="7620" h="972820">
                <a:moveTo>
                  <a:pt x="7620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97282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97282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972820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972820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97282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97282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972820">
                <a:moveTo>
                  <a:pt x="7620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3180"/>
                </a:lnTo>
                <a:close/>
              </a:path>
              <a:path w="7620" h="972820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97282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972820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972820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972820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972820">
                <a:moveTo>
                  <a:pt x="762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7630"/>
                </a:lnTo>
                <a:close/>
              </a:path>
              <a:path w="7620" h="972820">
                <a:moveTo>
                  <a:pt x="762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93980"/>
                </a:lnTo>
                <a:close/>
              </a:path>
              <a:path w="7620" h="972820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972820">
                <a:moveTo>
                  <a:pt x="7620" y="106680"/>
                </a:moveTo>
                <a:lnTo>
                  <a:pt x="0" y="106680"/>
                </a:lnTo>
                <a:lnTo>
                  <a:pt x="0" y="862329"/>
                </a:lnTo>
                <a:lnTo>
                  <a:pt x="7620" y="862329"/>
                </a:lnTo>
                <a:lnTo>
                  <a:pt x="7620" y="106680"/>
                </a:lnTo>
                <a:close/>
              </a:path>
              <a:path w="7620" h="972820">
                <a:moveTo>
                  <a:pt x="7620" y="862330"/>
                </a:moveTo>
                <a:lnTo>
                  <a:pt x="0" y="862330"/>
                </a:lnTo>
                <a:lnTo>
                  <a:pt x="0" y="868679"/>
                </a:lnTo>
                <a:lnTo>
                  <a:pt x="7620" y="868679"/>
                </a:lnTo>
                <a:lnTo>
                  <a:pt x="7620" y="862330"/>
                </a:lnTo>
                <a:close/>
              </a:path>
              <a:path w="7620" h="972820">
                <a:moveTo>
                  <a:pt x="7620" y="868680"/>
                </a:moveTo>
                <a:lnTo>
                  <a:pt x="0" y="868680"/>
                </a:lnTo>
                <a:lnTo>
                  <a:pt x="0" y="875029"/>
                </a:lnTo>
                <a:lnTo>
                  <a:pt x="7620" y="875029"/>
                </a:lnTo>
                <a:lnTo>
                  <a:pt x="7620" y="868680"/>
                </a:lnTo>
                <a:close/>
              </a:path>
              <a:path w="7620" h="972820">
                <a:moveTo>
                  <a:pt x="7620" y="875030"/>
                </a:moveTo>
                <a:lnTo>
                  <a:pt x="0" y="875030"/>
                </a:lnTo>
                <a:lnTo>
                  <a:pt x="0" y="881379"/>
                </a:lnTo>
                <a:lnTo>
                  <a:pt x="7620" y="881379"/>
                </a:lnTo>
                <a:lnTo>
                  <a:pt x="7620" y="875030"/>
                </a:lnTo>
                <a:close/>
              </a:path>
              <a:path w="7620" h="972820">
                <a:moveTo>
                  <a:pt x="7620" y="881380"/>
                </a:moveTo>
                <a:lnTo>
                  <a:pt x="0" y="881380"/>
                </a:lnTo>
                <a:lnTo>
                  <a:pt x="0" y="887729"/>
                </a:lnTo>
                <a:lnTo>
                  <a:pt x="7620" y="887729"/>
                </a:lnTo>
                <a:lnTo>
                  <a:pt x="7620" y="881380"/>
                </a:lnTo>
                <a:close/>
              </a:path>
              <a:path w="7620" h="972820">
                <a:moveTo>
                  <a:pt x="7620" y="887730"/>
                </a:moveTo>
                <a:lnTo>
                  <a:pt x="0" y="887730"/>
                </a:lnTo>
                <a:lnTo>
                  <a:pt x="0" y="894079"/>
                </a:lnTo>
                <a:lnTo>
                  <a:pt x="7620" y="894079"/>
                </a:lnTo>
                <a:lnTo>
                  <a:pt x="7620" y="887730"/>
                </a:lnTo>
                <a:close/>
              </a:path>
              <a:path w="7620" h="972820">
                <a:moveTo>
                  <a:pt x="7620" y="894080"/>
                </a:moveTo>
                <a:lnTo>
                  <a:pt x="0" y="894080"/>
                </a:lnTo>
                <a:lnTo>
                  <a:pt x="0" y="906779"/>
                </a:lnTo>
                <a:lnTo>
                  <a:pt x="7620" y="906779"/>
                </a:lnTo>
                <a:lnTo>
                  <a:pt x="7620" y="894080"/>
                </a:lnTo>
                <a:close/>
              </a:path>
              <a:path w="7620" h="972820">
                <a:moveTo>
                  <a:pt x="7620" y="906780"/>
                </a:moveTo>
                <a:lnTo>
                  <a:pt x="0" y="906780"/>
                </a:lnTo>
                <a:lnTo>
                  <a:pt x="0" y="919479"/>
                </a:lnTo>
                <a:lnTo>
                  <a:pt x="7620" y="919479"/>
                </a:lnTo>
                <a:lnTo>
                  <a:pt x="7620" y="906780"/>
                </a:lnTo>
                <a:close/>
              </a:path>
              <a:path w="7620" h="972820">
                <a:moveTo>
                  <a:pt x="7620" y="919480"/>
                </a:moveTo>
                <a:lnTo>
                  <a:pt x="0" y="919480"/>
                </a:lnTo>
                <a:lnTo>
                  <a:pt x="0" y="932179"/>
                </a:lnTo>
                <a:lnTo>
                  <a:pt x="7620" y="932179"/>
                </a:lnTo>
                <a:lnTo>
                  <a:pt x="7620" y="919480"/>
                </a:lnTo>
                <a:close/>
              </a:path>
              <a:path w="7620" h="972820">
                <a:moveTo>
                  <a:pt x="7620" y="932180"/>
                </a:moveTo>
                <a:lnTo>
                  <a:pt x="0" y="932180"/>
                </a:lnTo>
                <a:lnTo>
                  <a:pt x="0" y="938529"/>
                </a:lnTo>
                <a:lnTo>
                  <a:pt x="7620" y="938529"/>
                </a:lnTo>
                <a:lnTo>
                  <a:pt x="7620" y="932180"/>
                </a:lnTo>
                <a:close/>
              </a:path>
              <a:path w="7620" h="972820">
                <a:moveTo>
                  <a:pt x="7620" y="938530"/>
                </a:moveTo>
                <a:lnTo>
                  <a:pt x="0" y="938530"/>
                </a:lnTo>
                <a:lnTo>
                  <a:pt x="0" y="951229"/>
                </a:lnTo>
                <a:lnTo>
                  <a:pt x="7620" y="951229"/>
                </a:lnTo>
                <a:lnTo>
                  <a:pt x="7620" y="938530"/>
                </a:lnTo>
                <a:close/>
              </a:path>
              <a:path w="7620" h="972820">
                <a:moveTo>
                  <a:pt x="7620" y="951230"/>
                </a:moveTo>
                <a:lnTo>
                  <a:pt x="0" y="951230"/>
                </a:lnTo>
                <a:lnTo>
                  <a:pt x="0" y="957579"/>
                </a:lnTo>
                <a:lnTo>
                  <a:pt x="7620" y="957579"/>
                </a:lnTo>
                <a:lnTo>
                  <a:pt x="7620" y="951230"/>
                </a:lnTo>
                <a:close/>
              </a:path>
              <a:path w="7620" h="972820">
                <a:moveTo>
                  <a:pt x="7620" y="957580"/>
                </a:moveTo>
                <a:lnTo>
                  <a:pt x="0" y="957580"/>
                </a:lnTo>
                <a:lnTo>
                  <a:pt x="0" y="963929"/>
                </a:lnTo>
                <a:lnTo>
                  <a:pt x="7620" y="963929"/>
                </a:lnTo>
                <a:lnTo>
                  <a:pt x="7620" y="957580"/>
                </a:lnTo>
                <a:close/>
              </a:path>
              <a:path w="7620" h="972820">
                <a:moveTo>
                  <a:pt x="7620" y="963930"/>
                </a:moveTo>
                <a:lnTo>
                  <a:pt x="0" y="963930"/>
                </a:lnTo>
                <a:lnTo>
                  <a:pt x="0" y="971550"/>
                </a:lnTo>
                <a:lnTo>
                  <a:pt x="2539" y="971550"/>
                </a:lnTo>
                <a:lnTo>
                  <a:pt x="2539" y="972819"/>
                </a:lnTo>
                <a:lnTo>
                  <a:pt x="7620" y="972819"/>
                </a:lnTo>
                <a:lnTo>
                  <a:pt x="7620" y="963930"/>
                </a:lnTo>
                <a:close/>
              </a:path>
            </a:pathLst>
          </a:custGeom>
          <a:solidFill>
            <a:srgbClr val="CA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4132579" y="3821429"/>
            <a:ext cx="7620" cy="970280"/>
          </a:xfrm>
          <a:custGeom>
            <a:avLst/>
            <a:gdLst/>
            <a:ahLst/>
            <a:cxnLst/>
            <a:rect l="l" t="t" r="r" b="b"/>
            <a:pathLst>
              <a:path w="7620" h="970279">
                <a:moveTo>
                  <a:pt x="7620" y="0"/>
                </a:moveTo>
                <a:lnTo>
                  <a:pt x="1270" y="0"/>
                </a:lnTo>
                <a:lnTo>
                  <a:pt x="1270" y="1270"/>
                </a:lnTo>
                <a:lnTo>
                  <a:pt x="0" y="127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  <a:path w="7620" h="97027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97027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97027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97027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97027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970279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970279">
                <a:moveTo>
                  <a:pt x="7620" y="41910"/>
                </a:moveTo>
                <a:lnTo>
                  <a:pt x="0" y="4191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1910"/>
                </a:lnTo>
                <a:close/>
              </a:path>
              <a:path w="7620" h="970279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970279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970279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970279">
                <a:moveTo>
                  <a:pt x="762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20" y="80010"/>
                </a:lnTo>
                <a:lnTo>
                  <a:pt x="7620" y="73660"/>
                </a:lnTo>
                <a:close/>
              </a:path>
              <a:path w="7620" h="970279">
                <a:moveTo>
                  <a:pt x="762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20" y="86360"/>
                </a:lnTo>
                <a:lnTo>
                  <a:pt x="7620" y="80010"/>
                </a:lnTo>
                <a:close/>
              </a:path>
              <a:path w="7620" h="970279">
                <a:moveTo>
                  <a:pt x="762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20" y="92710"/>
                </a:lnTo>
                <a:lnTo>
                  <a:pt x="7620" y="86360"/>
                </a:lnTo>
                <a:close/>
              </a:path>
              <a:path w="7620" h="970279">
                <a:moveTo>
                  <a:pt x="762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20" y="99060"/>
                </a:lnTo>
                <a:lnTo>
                  <a:pt x="7620" y="92710"/>
                </a:lnTo>
                <a:close/>
              </a:path>
              <a:path w="7620" h="970279">
                <a:moveTo>
                  <a:pt x="762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7620" y="105410"/>
                </a:lnTo>
                <a:lnTo>
                  <a:pt x="7620" y="99060"/>
                </a:lnTo>
                <a:close/>
              </a:path>
              <a:path w="7620" h="970279">
                <a:moveTo>
                  <a:pt x="7620" y="105410"/>
                </a:moveTo>
                <a:lnTo>
                  <a:pt x="0" y="105410"/>
                </a:lnTo>
                <a:lnTo>
                  <a:pt x="0" y="861060"/>
                </a:lnTo>
                <a:lnTo>
                  <a:pt x="7620" y="861060"/>
                </a:lnTo>
                <a:lnTo>
                  <a:pt x="7620" y="105410"/>
                </a:lnTo>
                <a:close/>
              </a:path>
              <a:path w="7620" h="970279">
                <a:moveTo>
                  <a:pt x="7620" y="861060"/>
                </a:moveTo>
                <a:lnTo>
                  <a:pt x="0" y="861060"/>
                </a:lnTo>
                <a:lnTo>
                  <a:pt x="0" y="867410"/>
                </a:lnTo>
                <a:lnTo>
                  <a:pt x="7620" y="867410"/>
                </a:lnTo>
                <a:lnTo>
                  <a:pt x="7620" y="861060"/>
                </a:lnTo>
                <a:close/>
              </a:path>
              <a:path w="7620" h="970279">
                <a:moveTo>
                  <a:pt x="7620" y="867410"/>
                </a:moveTo>
                <a:lnTo>
                  <a:pt x="0" y="867410"/>
                </a:lnTo>
                <a:lnTo>
                  <a:pt x="0" y="873760"/>
                </a:lnTo>
                <a:lnTo>
                  <a:pt x="7620" y="873760"/>
                </a:lnTo>
                <a:lnTo>
                  <a:pt x="7620" y="867410"/>
                </a:lnTo>
                <a:close/>
              </a:path>
              <a:path w="7620" h="970279">
                <a:moveTo>
                  <a:pt x="7620" y="873760"/>
                </a:moveTo>
                <a:lnTo>
                  <a:pt x="0" y="873760"/>
                </a:lnTo>
                <a:lnTo>
                  <a:pt x="0" y="880110"/>
                </a:lnTo>
                <a:lnTo>
                  <a:pt x="7620" y="880110"/>
                </a:lnTo>
                <a:lnTo>
                  <a:pt x="7620" y="873760"/>
                </a:lnTo>
                <a:close/>
              </a:path>
              <a:path w="7620" h="970279">
                <a:moveTo>
                  <a:pt x="7620" y="880110"/>
                </a:moveTo>
                <a:lnTo>
                  <a:pt x="0" y="880110"/>
                </a:lnTo>
                <a:lnTo>
                  <a:pt x="0" y="886460"/>
                </a:lnTo>
                <a:lnTo>
                  <a:pt x="7620" y="886460"/>
                </a:lnTo>
                <a:lnTo>
                  <a:pt x="7620" y="880110"/>
                </a:lnTo>
                <a:close/>
              </a:path>
              <a:path w="7620" h="970279">
                <a:moveTo>
                  <a:pt x="7620" y="886460"/>
                </a:moveTo>
                <a:lnTo>
                  <a:pt x="0" y="886460"/>
                </a:lnTo>
                <a:lnTo>
                  <a:pt x="0" y="892810"/>
                </a:lnTo>
                <a:lnTo>
                  <a:pt x="7620" y="892810"/>
                </a:lnTo>
                <a:lnTo>
                  <a:pt x="7620" y="886460"/>
                </a:lnTo>
                <a:close/>
              </a:path>
              <a:path w="7620" h="970279">
                <a:moveTo>
                  <a:pt x="7620" y="892810"/>
                </a:moveTo>
                <a:lnTo>
                  <a:pt x="0" y="892810"/>
                </a:lnTo>
                <a:lnTo>
                  <a:pt x="0" y="905510"/>
                </a:lnTo>
                <a:lnTo>
                  <a:pt x="7620" y="905510"/>
                </a:lnTo>
                <a:lnTo>
                  <a:pt x="7620" y="892810"/>
                </a:lnTo>
                <a:close/>
              </a:path>
              <a:path w="7620" h="970279">
                <a:moveTo>
                  <a:pt x="7620" y="905510"/>
                </a:moveTo>
                <a:lnTo>
                  <a:pt x="0" y="905510"/>
                </a:lnTo>
                <a:lnTo>
                  <a:pt x="0" y="918210"/>
                </a:lnTo>
                <a:lnTo>
                  <a:pt x="7620" y="918210"/>
                </a:lnTo>
                <a:lnTo>
                  <a:pt x="7620" y="905510"/>
                </a:lnTo>
                <a:close/>
              </a:path>
              <a:path w="7620" h="970279">
                <a:moveTo>
                  <a:pt x="7620" y="918210"/>
                </a:moveTo>
                <a:lnTo>
                  <a:pt x="0" y="918210"/>
                </a:lnTo>
                <a:lnTo>
                  <a:pt x="0" y="930910"/>
                </a:lnTo>
                <a:lnTo>
                  <a:pt x="7620" y="930910"/>
                </a:lnTo>
                <a:lnTo>
                  <a:pt x="7620" y="918210"/>
                </a:lnTo>
                <a:close/>
              </a:path>
              <a:path w="7620" h="970279">
                <a:moveTo>
                  <a:pt x="7620" y="930910"/>
                </a:moveTo>
                <a:lnTo>
                  <a:pt x="0" y="930910"/>
                </a:lnTo>
                <a:lnTo>
                  <a:pt x="0" y="937260"/>
                </a:lnTo>
                <a:lnTo>
                  <a:pt x="7620" y="937260"/>
                </a:lnTo>
                <a:lnTo>
                  <a:pt x="7620" y="930910"/>
                </a:lnTo>
                <a:close/>
              </a:path>
              <a:path w="7620" h="970279">
                <a:moveTo>
                  <a:pt x="7620" y="937260"/>
                </a:moveTo>
                <a:lnTo>
                  <a:pt x="0" y="937260"/>
                </a:lnTo>
                <a:lnTo>
                  <a:pt x="0" y="949960"/>
                </a:lnTo>
                <a:lnTo>
                  <a:pt x="7620" y="949960"/>
                </a:lnTo>
                <a:lnTo>
                  <a:pt x="7620" y="937260"/>
                </a:lnTo>
                <a:close/>
              </a:path>
              <a:path w="7620" h="970279">
                <a:moveTo>
                  <a:pt x="7620" y="949960"/>
                </a:moveTo>
                <a:lnTo>
                  <a:pt x="0" y="949960"/>
                </a:lnTo>
                <a:lnTo>
                  <a:pt x="0" y="956310"/>
                </a:lnTo>
                <a:lnTo>
                  <a:pt x="7620" y="956310"/>
                </a:lnTo>
                <a:lnTo>
                  <a:pt x="7620" y="949960"/>
                </a:lnTo>
                <a:close/>
              </a:path>
              <a:path w="7620" h="970279">
                <a:moveTo>
                  <a:pt x="7620" y="956310"/>
                </a:moveTo>
                <a:lnTo>
                  <a:pt x="0" y="956310"/>
                </a:lnTo>
                <a:lnTo>
                  <a:pt x="0" y="962660"/>
                </a:lnTo>
                <a:lnTo>
                  <a:pt x="7620" y="962660"/>
                </a:lnTo>
                <a:lnTo>
                  <a:pt x="7620" y="956310"/>
                </a:lnTo>
                <a:close/>
              </a:path>
              <a:path w="7620" h="970279">
                <a:moveTo>
                  <a:pt x="7620" y="962660"/>
                </a:moveTo>
                <a:lnTo>
                  <a:pt x="0" y="962660"/>
                </a:lnTo>
                <a:lnTo>
                  <a:pt x="0" y="970280"/>
                </a:lnTo>
                <a:lnTo>
                  <a:pt x="7620" y="970280"/>
                </a:lnTo>
                <a:lnTo>
                  <a:pt x="7620" y="96266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4126229" y="382270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412622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412622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412622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412622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412622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412622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412622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412622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412622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412622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412622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412622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412622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412622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4129404" y="3920490"/>
            <a:ext cx="0" cy="871219"/>
          </a:xfrm>
          <a:custGeom>
            <a:avLst/>
            <a:gdLst/>
            <a:ahLst/>
            <a:cxnLst/>
            <a:rect l="l" t="t" r="r" b="b"/>
            <a:pathLst>
              <a:path h="871220">
                <a:moveTo>
                  <a:pt x="0" y="0"/>
                </a:moveTo>
                <a:lnTo>
                  <a:pt x="0" y="871220"/>
                </a:lnTo>
              </a:path>
            </a:pathLst>
          </a:custGeom>
          <a:ln w="6350">
            <a:solidFill>
              <a:srgbClr val="C87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4118609" y="3822700"/>
            <a:ext cx="7620" cy="969010"/>
          </a:xfrm>
          <a:custGeom>
            <a:avLst/>
            <a:gdLst/>
            <a:ahLst/>
            <a:cxnLst/>
            <a:rect l="l" t="t" r="r" b="b"/>
            <a:pathLst>
              <a:path w="7620" h="969010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  <a:path w="7620" h="969010">
                <a:moveTo>
                  <a:pt x="7619" y="2540"/>
                </a:moveTo>
                <a:lnTo>
                  <a:pt x="0" y="2540"/>
                </a:lnTo>
                <a:lnTo>
                  <a:pt x="0" y="8889"/>
                </a:lnTo>
                <a:lnTo>
                  <a:pt x="7619" y="8889"/>
                </a:lnTo>
                <a:lnTo>
                  <a:pt x="7619" y="2540"/>
                </a:lnTo>
                <a:close/>
              </a:path>
              <a:path w="7620" h="969010">
                <a:moveTo>
                  <a:pt x="7619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19" y="15239"/>
                </a:lnTo>
                <a:lnTo>
                  <a:pt x="7619" y="8890"/>
                </a:lnTo>
                <a:close/>
              </a:path>
              <a:path w="7620" h="969010">
                <a:moveTo>
                  <a:pt x="7619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19" y="21589"/>
                </a:lnTo>
                <a:lnTo>
                  <a:pt x="7619" y="15240"/>
                </a:lnTo>
                <a:close/>
              </a:path>
              <a:path w="7620" h="969010">
                <a:moveTo>
                  <a:pt x="7619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19" y="27939"/>
                </a:lnTo>
                <a:lnTo>
                  <a:pt x="7619" y="21590"/>
                </a:lnTo>
                <a:close/>
              </a:path>
              <a:path w="7620" h="969010">
                <a:moveTo>
                  <a:pt x="7619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19" y="34289"/>
                </a:lnTo>
                <a:lnTo>
                  <a:pt x="7619" y="27940"/>
                </a:lnTo>
                <a:close/>
              </a:path>
              <a:path w="7620" h="969010">
                <a:moveTo>
                  <a:pt x="761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19" y="40639"/>
                </a:lnTo>
                <a:lnTo>
                  <a:pt x="7619" y="34290"/>
                </a:lnTo>
                <a:close/>
              </a:path>
              <a:path w="7620" h="969010">
                <a:moveTo>
                  <a:pt x="7619" y="40640"/>
                </a:moveTo>
                <a:lnTo>
                  <a:pt x="0" y="40640"/>
                </a:lnTo>
                <a:lnTo>
                  <a:pt x="0" y="53339"/>
                </a:lnTo>
                <a:lnTo>
                  <a:pt x="7619" y="53339"/>
                </a:lnTo>
                <a:lnTo>
                  <a:pt x="7619" y="40640"/>
                </a:lnTo>
                <a:close/>
              </a:path>
              <a:path w="7620" h="969010">
                <a:moveTo>
                  <a:pt x="7619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19" y="59689"/>
                </a:lnTo>
                <a:lnTo>
                  <a:pt x="7619" y="53340"/>
                </a:lnTo>
                <a:close/>
              </a:path>
              <a:path w="7620" h="969010">
                <a:moveTo>
                  <a:pt x="7619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19" y="66039"/>
                </a:lnTo>
                <a:lnTo>
                  <a:pt x="7619" y="59690"/>
                </a:lnTo>
                <a:close/>
              </a:path>
              <a:path w="7620" h="969010">
                <a:moveTo>
                  <a:pt x="7619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19" y="72389"/>
                </a:lnTo>
                <a:lnTo>
                  <a:pt x="7619" y="66040"/>
                </a:lnTo>
                <a:close/>
              </a:path>
              <a:path w="7620" h="969010">
                <a:moveTo>
                  <a:pt x="7619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19" y="78739"/>
                </a:lnTo>
                <a:lnTo>
                  <a:pt x="7619" y="72390"/>
                </a:lnTo>
                <a:close/>
              </a:path>
              <a:path w="7620" h="969010">
                <a:moveTo>
                  <a:pt x="7619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19" y="85089"/>
                </a:lnTo>
                <a:lnTo>
                  <a:pt x="7619" y="78740"/>
                </a:lnTo>
                <a:close/>
              </a:path>
              <a:path w="7620" h="969010">
                <a:moveTo>
                  <a:pt x="7619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19" y="91439"/>
                </a:lnTo>
                <a:lnTo>
                  <a:pt x="7619" y="85090"/>
                </a:lnTo>
                <a:close/>
              </a:path>
              <a:path w="7620" h="969010">
                <a:moveTo>
                  <a:pt x="7619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19" y="97789"/>
                </a:lnTo>
                <a:lnTo>
                  <a:pt x="7619" y="91440"/>
                </a:lnTo>
                <a:close/>
              </a:path>
              <a:path w="7620" h="969010">
                <a:moveTo>
                  <a:pt x="7619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19" y="104139"/>
                </a:lnTo>
                <a:lnTo>
                  <a:pt x="7619" y="97790"/>
                </a:lnTo>
                <a:close/>
              </a:path>
              <a:path w="7620" h="969010">
                <a:moveTo>
                  <a:pt x="7619" y="104140"/>
                </a:moveTo>
                <a:lnTo>
                  <a:pt x="0" y="104140"/>
                </a:lnTo>
                <a:lnTo>
                  <a:pt x="0" y="859789"/>
                </a:lnTo>
                <a:lnTo>
                  <a:pt x="7619" y="859789"/>
                </a:lnTo>
                <a:lnTo>
                  <a:pt x="7619" y="104140"/>
                </a:lnTo>
                <a:close/>
              </a:path>
              <a:path w="7620" h="969010">
                <a:moveTo>
                  <a:pt x="7619" y="859790"/>
                </a:moveTo>
                <a:lnTo>
                  <a:pt x="0" y="859790"/>
                </a:lnTo>
                <a:lnTo>
                  <a:pt x="0" y="866139"/>
                </a:lnTo>
                <a:lnTo>
                  <a:pt x="7619" y="866139"/>
                </a:lnTo>
                <a:lnTo>
                  <a:pt x="7619" y="859790"/>
                </a:lnTo>
                <a:close/>
              </a:path>
              <a:path w="7620" h="969010">
                <a:moveTo>
                  <a:pt x="7619" y="866140"/>
                </a:moveTo>
                <a:lnTo>
                  <a:pt x="0" y="866140"/>
                </a:lnTo>
                <a:lnTo>
                  <a:pt x="0" y="872489"/>
                </a:lnTo>
                <a:lnTo>
                  <a:pt x="7619" y="872489"/>
                </a:lnTo>
                <a:lnTo>
                  <a:pt x="7619" y="866140"/>
                </a:lnTo>
                <a:close/>
              </a:path>
              <a:path w="7620" h="969010">
                <a:moveTo>
                  <a:pt x="7619" y="872490"/>
                </a:moveTo>
                <a:lnTo>
                  <a:pt x="0" y="872490"/>
                </a:lnTo>
                <a:lnTo>
                  <a:pt x="0" y="878839"/>
                </a:lnTo>
                <a:lnTo>
                  <a:pt x="7619" y="878839"/>
                </a:lnTo>
                <a:lnTo>
                  <a:pt x="7619" y="872490"/>
                </a:lnTo>
                <a:close/>
              </a:path>
              <a:path w="7620" h="969010">
                <a:moveTo>
                  <a:pt x="7619" y="878840"/>
                </a:moveTo>
                <a:lnTo>
                  <a:pt x="0" y="878840"/>
                </a:lnTo>
                <a:lnTo>
                  <a:pt x="0" y="885189"/>
                </a:lnTo>
                <a:lnTo>
                  <a:pt x="7619" y="885189"/>
                </a:lnTo>
                <a:lnTo>
                  <a:pt x="7619" y="878840"/>
                </a:lnTo>
                <a:close/>
              </a:path>
              <a:path w="7620" h="969010">
                <a:moveTo>
                  <a:pt x="7619" y="885190"/>
                </a:moveTo>
                <a:lnTo>
                  <a:pt x="0" y="885190"/>
                </a:lnTo>
                <a:lnTo>
                  <a:pt x="0" y="891539"/>
                </a:lnTo>
                <a:lnTo>
                  <a:pt x="7619" y="891539"/>
                </a:lnTo>
                <a:lnTo>
                  <a:pt x="7619" y="885190"/>
                </a:lnTo>
                <a:close/>
              </a:path>
              <a:path w="7620" h="969010">
                <a:moveTo>
                  <a:pt x="7619" y="891540"/>
                </a:moveTo>
                <a:lnTo>
                  <a:pt x="0" y="891540"/>
                </a:lnTo>
                <a:lnTo>
                  <a:pt x="0" y="904239"/>
                </a:lnTo>
                <a:lnTo>
                  <a:pt x="7619" y="904239"/>
                </a:lnTo>
                <a:lnTo>
                  <a:pt x="7619" y="891540"/>
                </a:lnTo>
                <a:close/>
              </a:path>
              <a:path w="7620" h="969010">
                <a:moveTo>
                  <a:pt x="7619" y="904240"/>
                </a:moveTo>
                <a:lnTo>
                  <a:pt x="0" y="904240"/>
                </a:lnTo>
                <a:lnTo>
                  <a:pt x="0" y="916939"/>
                </a:lnTo>
                <a:lnTo>
                  <a:pt x="7619" y="916939"/>
                </a:lnTo>
                <a:lnTo>
                  <a:pt x="7619" y="904240"/>
                </a:lnTo>
                <a:close/>
              </a:path>
              <a:path w="7620" h="969010">
                <a:moveTo>
                  <a:pt x="7619" y="916940"/>
                </a:moveTo>
                <a:lnTo>
                  <a:pt x="0" y="916940"/>
                </a:lnTo>
                <a:lnTo>
                  <a:pt x="0" y="929639"/>
                </a:lnTo>
                <a:lnTo>
                  <a:pt x="7619" y="929639"/>
                </a:lnTo>
                <a:lnTo>
                  <a:pt x="7619" y="916940"/>
                </a:lnTo>
                <a:close/>
              </a:path>
              <a:path w="7620" h="969010">
                <a:moveTo>
                  <a:pt x="7619" y="929640"/>
                </a:moveTo>
                <a:lnTo>
                  <a:pt x="0" y="929640"/>
                </a:lnTo>
                <a:lnTo>
                  <a:pt x="0" y="935989"/>
                </a:lnTo>
                <a:lnTo>
                  <a:pt x="7619" y="935989"/>
                </a:lnTo>
                <a:lnTo>
                  <a:pt x="7619" y="929640"/>
                </a:lnTo>
                <a:close/>
              </a:path>
              <a:path w="7620" h="969010">
                <a:moveTo>
                  <a:pt x="7619" y="935990"/>
                </a:moveTo>
                <a:lnTo>
                  <a:pt x="0" y="935990"/>
                </a:lnTo>
                <a:lnTo>
                  <a:pt x="0" y="948689"/>
                </a:lnTo>
                <a:lnTo>
                  <a:pt x="7619" y="948689"/>
                </a:lnTo>
                <a:lnTo>
                  <a:pt x="7619" y="935990"/>
                </a:lnTo>
                <a:close/>
              </a:path>
              <a:path w="7620" h="969010">
                <a:moveTo>
                  <a:pt x="7619" y="948690"/>
                </a:moveTo>
                <a:lnTo>
                  <a:pt x="0" y="948690"/>
                </a:lnTo>
                <a:lnTo>
                  <a:pt x="0" y="955039"/>
                </a:lnTo>
                <a:lnTo>
                  <a:pt x="7619" y="955039"/>
                </a:lnTo>
                <a:lnTo>
                  <a:pt x="7619" y="948690"/>
                </a:lnTo>
                <a:close/>
              </a:path>
              <a:path w="7620" h="969010">
                <a:moveTo>
                  <a:pt x="7619" y="955040"/>
                </a:moveTo>
                <a:lnTo>
                  <a:pt x="0" y="955040"/>
                </a:lnTo>
                <a:lnTo>
                  <a:pt x="0" y="961389"/>
                </a:lnTo>
                <a:lnTo>
                  <a:pt x="7619" y="961389"/>
                </a:lnTo>
                <a:lnTo>
                  <a:pt x="7619" y="955040"/>
                </a:lnTo>
                <a:close/>
              </a:path>
              <a:path w="7620" h="969010">
                <a:moveTo>
                  <a:pt x="7619" y="961390"/>
                </a:moveTo>
                <a:lnTo>
                  <a:pt x="0" y="961390"/>
                </a:lnTo>
                <a:lnTo>
                  <a:pt x="0" y="967739"/>
                </a:lnTo>
                <a:lnTo>
                  <a:pt x="1269" y="967739"/>
                </a:lnTo>
                <a:lnTo>
                  <a:pt x="1269" y="969010"/>
                </a:lnTo>
                <a:lnTo>
                  <a:pt x="7619" y="969010"/>
                </a:lnTo>
                <a:lnTo>
                  <a:pt x="7619" y="96139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4110990" y="3822700"/>
            <a:ext cx="7620" cy="967740"/>
          </a:xfrm>
          <a:custGeom>
            <a:avLst/>
            <a:gdLst/>
            <a:ahLst/>
            <a:cxnLst/>
            <a:rect l="l" t="t" r="r" b="b"/>
            <a:pathLst>
              <a:path w="7620" h="967739">
                <a:moveTo>
                  <a:pt x="7620" y="0"/>
                </a:moveTo>
                <a:lnTo>
                  <a:pt x="5080" y="0"/>
                </a:lnTo>
                <a:lnTo>
                  <a:pt x="5080" y="1269"/>
                </a:lnTo>
                <a:lnTo>
                  <a:pt x="0" y="1269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967739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967739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967739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967739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967739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967739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967739">
                <a:moveTo>
                  <a:pt x="7620" y="40640"/>
                </a:moveTo>
                <a:lnTo>
                  <a:pt x="0" y="4064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0640"/>
                </a:lnTo>
                <a:close/>
              </a:path>
              <a:path w="7620" h="967739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967739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967739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967739">
                <a:moveTo>
                  <a:pt x="762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72390"/>
                </a:lnTo>
                <a:close/>
              </a:path>
              <a:path w="7620" h="967739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967739">
                <a:moveTo>
                  <a:pt x="762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20" y="91439"/>
                </a:lnTo>
                <a:lnTo>
                  <a:pt x="7620" y="85090"/>
                </a:lnTo>
                <a:close/>
              </a:path>
              <a:path w="7620" h="967739">
                <a:moveTo>
                  <a:pt x="762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20" y="97789"/>
                </a:lnTo>
                <a:lnTo>
                  <a:pt x="7620" y="91440"/>
                </a:lnTo>
                <a:close/>
              </a:path>
              <a:path w="7620" h="967739">
                <a:moveTo>
                  <a:pt x="762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20" y="104139"/>
                </a:lnTo>
                <a:lnTo>
                  <a:pt x="7620" y="97790"/>
                </a:lnTo>
                <a:close/>
              </a:path>
              <a:path w="7620" h="967739">
                <a:moveTo>
                  <a:pt x="7620" y="104140"/>
                </a:moveTo>
                <a:lnTo>
                  <a:pt x="0" y="104140"/>
                </a:lnTo>
                <a:lnTo>
                  <a:pt x="0" y="859789"/>
                </a:lnTo>
                <a:lnTo>
                  <a:pt x="7620" y="859789"/>
                </a:lnTo>
                <a:lnTo>
                  <a:pt x="7620" y="104140"/>
                </a:lnTo>
                <a:close/>
              </a:path>
              <a:path w="7620" h="967739">
                <a:moveTo>
                  <a:pt x="7620" y="859790"/>
                </a:moveTo>
                <a:lnTo>
                  <a:pt x="0" y="859790"/>
                </a:lnTo>
                <a:lnTo>
                  <a:pt x="0" y="866139"/>
                </a:lnTo>
                <a:lnTo>
                  <a:pt x="7620" y="866139"/>
                </a:lnTo>
                <a:lnTo>
                  <a:pt x="7620" y="859790"/>
                </a:lnTo>
                <a:close/>
              </a:path>
              <a:path w="7620" h="967739">
                <a:moveTo>
                  <a:pt x="7620" y="866140"/>
                </a:moveTo>
                <a:lnTo>
                  <a:pt x="0" y="866140"/>
                </a:lnTo>
                <a:lnTo>
                  <a:pt x="0" y="872489"/>
                </a:lnTo>
                <a:lnTo>
                  <a:pt x="7620" y="872489"/>
                </a:lnTo>
                <a:lnTo>
                  <a:pt x="7620" y="866140"/>
                </a:lnTo>
                <a:close/>
              </a:path>
              <a:path w="7620" h="967739">
                <a:moveTo>
                  <a:pt x="7620" y="872490"/>
                </a:moveTo>
                <a:lnTo>
                  <a:pt x="0" y="872490"/>
                </a:lnTo>
                <a:lnTo>
                  <a:pt x="0" y="878839"/>
                </a:lnTo>
                <a:lnTo>
                  <a:pt x="7620" y="878839"/>
                </a:lnTo>
                <a:lnTo>
                  <a:pt x="7620" y="872490"/>
                </a:lnTo>
                <a:close/>
              </a:path>
              <a:path w="7620" h="967739">
                <a:moveTo>
                  <a:pt x="7620" y="878840"/>
                </a:moveTo>
                <a:lnTo>
                  <a:pt x="0" y="878840"/>
                </a:lnTo>
                <a:lnTo>
                  <a:pt x="0" y="885189"/>
                </a:lnTo>
                <a:lnTo>
                  <a:pt x="7620" y="885189"/>
                </a:lnTo>
                <a:lnTo>
                  <a:pt x="7620" y="878840"/>
                </a:lnTo>
                <a:close/>
              </a:path>
              <a:path w="7620" h="967739">
                <a:moveTo>
                  <a:pt x="7620" y="885190"/>
                </a:moveTo>
                <a:lnTo>
                  <a:pt x="0" y="885190"/>
                </a:lnTo>
                <a:lnTo>
                  <a:pt x="0" y="891539"/>
                </a:lnTo>
                <a:lnTo>
                  <a:pt x="7620" y="891539"/>
                </a:lnTo>
                <a:lnTo>
                  <a:pt x="7620" y="885190"/>
                </a:lnTo>
                <a:close/>
              </a:path>
              <a:path w="7620" h="967739">
                <a:moveTo>
                  <a:pt x="7620" y="891540"/>
                </a:moveTo>
                <a:lnTo>
                  <a:pt x="0" y="891540"/>
                </a:lnTo>
                <a:lnTo>
                  <a:pt x="0" y="904239"/>
                </a:lnTo>
                <a:lnTo>
                  <a:pt x="7620" y="904239"/>
                </a:lnTo>
                <a:lnTo>
                  <a:pt x="7620" y="891540"/>
                </a:lnTo>
                <a:close/>
              </a:path>
              <a:path w="7620" h="967739">
                <a:moveTo>
                  <a:pt x="7620" y="904240"/>
                </a:moveTo>
                <a:lnTo>
                  <a:pt x="0" y="904240"/>
                </a:lnTo>
                <a:lnTo>
                  <a:pt x="0" y="916939"/>
                </a:lnTo>
                <a:lnTo>
                  <a:pt x="7620" y="916939"/>
                </a:lnTo>
                <a:lnTo>
                  <a:pt x="7620" y="904240"/>
                </a:lnTo>
                <a:close/>
              </a:path>
              <a:path w="7620" h="967739">
                <a:moveTo>
                  <a:pt x="7620" y="916940"/>
                </a:moveTo>
                <a:lnTo>
                  <a:pt x="0" y="916940"/>
                </a:lnTo>
                <a:lnTo>
                  <a:pt x="0" y="929639"/>
                </a:lnTo>
                <a:lnTo>
                  <a:pt x="7620" y="929639"/>
                </a:lnTo>
                <a:lnTo>
                  <a:pt x="7620" y="916940"/>
                </a:lnTo>
                <a:close/>
              </a:path>
              <a:path w="7620" h="967739">
                <a:moveTo>
                  <a:pt x="7620" y="929640"/>
                </a:moveTo>
                <a:lnTo>
                  <a:pt x="0" y="929640"/>
                </a:lnTo>
                <a:lnTo>
                  <a:pt x="0" y="935989"/>
                </a:lnTo>
                <a:lnTo>
                  <a:pt x="7620" y="935989"/>
                </a:lnTo>
                <a:lnTo>
                  <a:pt x="7620" y="929640"/>
                </a:lnTo>
                <a:close/>
              </a:path>
              <a:path w="7620" h="967739">
                <a:moveTo>
                  <a:pt x="7620" y="935990"/>
                </a:moveTo>
                <a:lnTo>
                  <a:pt x="0" y="935990"/>
                </a:lnTo>
                <a:lnTo>
                  <a:pt x="0" y="948689"/>
                </a:lnTo>
                <a:lnTo>
                  <a:pt x="7620" y="948689"/>
                </a:lnTo>
                <a:lnTo>
                  <a:pt x="7620" y="935990"/>
                </a:lnTo>
                <a:close/>
              </a:path>
              <a:path w="7620" h="967739">
                <a:moveTo>
                  <a:pt x="7620" y="948690"/>
                </a:moveTo>
                <a:lnTo>
                  <a:pt x="0" y="948690"/>
                </a:lnTo>
                <a:lnTo>
                  <a:pt x="0" y="955039"/>
                </a:lnTo>
                <a:lnTo>
                  <a:pt x="7620" y="955039"/>
                </a:lnTo>
                <a:lnTo>
                  <a:pt x="7620" y="948690"/>
                </a:lnTo>
                <a:close/>
              </a:path>
              <a:path w="7620" h="967739">
                <a:moveTo>
                  <a:pt x="7620" y="955040"/>
                </a:moveTo>
                <a:lnTo>
                  <a:pt x="0" y="955040"/>
                </a:lnTo>
                <a:lnTo>
                  <a:pt x="0" y="961389"/>
                </a:lnTo>
                <a:lnTo>
                  <a:pt x="7620" y="961389"/>
                </a:lnTo>
                <a:lnTo>
                  <a:pt x="7620" y="955040"/>
                </a:lnTo>
                <a:close/>
              </a:path>
              <a:path w="7620" h="967739">
                <a:moveTo>
                  <a:pt x="7620" y="961390"/>
                </a:moveTo>
                <a:lnTo>
                  <a:pt x="0" y="961390"/>
                </a:lnTo>
                <a:lnTo>
                  <a:pt x="0" y="967739"/>
                </a:lnTo>
                <a:lnTo>
                  <a:pt x="7620" y="967739"/>
                </a:lnTo>
                <a:lnTo>
                  <a:pt x="7620" y="96139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4103370" y="3823970"/>
            <a:ext cx="7620" cy="966469"/>
          </a:xfrm>
          <a:custGeom>
            <a:avLst/>
            <a:gdLst/>
            <a:ahLst/>
            <a:cxnLst/>
            <a:rect l="l" t="t" r="r" b="b"/>
            <a:pathLst>
              <a:path w="7620" h="9664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  <a:path w="7620" h="966470">
                <a:moveTo>
                  <a:pt x="7619" y="1269"/>
                </a:moveTo>
                <a:lnTo>
                  <a:pt x="0" y="1269"/>
                </a:lnTo>
                <a:lnTo>
                  <a:pt x="0" y="7619"/>
                </a:lnTo>
                <a:lnTo>
                  <a:pt x="7619" y="7619"/>
                </a:lnTo>
                <a:lnTo>
                  <a:pt x="7619" y="1269"/>
                </a:lnTo>
                <a:close/>
              </a:path>
              <a:path w="7620" h="966470">
                <a:moveTo>
                  <a:pt x="7619" y="7620"/>
                </a:moveTo>
                <a:lnTo>
                  <a:pt x="0" y="7620"/>
                </a:lnTo>
                <a:lnTo>
                  <a:pt x="0" y="13969"/>
                </a:lnTo>
                <a:lnTo>
                  <a:pt x="7619" y="13969"/>
                </a:lnTo>
                <a:lnTo>
                  <a:pt x="7619" y="7620"/>
                </a:lnTo>
                <a:close/>
              </a:path>
              <a:path w="7620" h="966470">
                <a:moveTo>
                  <a:pt x="7619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19" y="20319"/>
                </a:lnTo>
                <a:lnTo>
                  <a:pt x="7619" y="13969"/>
                </a:lnTo>
                <a:close/>
              </a:path>
              <a:path w="7620" h="966470">
                <a:moveTo>
                  <a:pt x="7619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19" y="26669"/>
                </a:lnTo>
                <a:lnTo>
                  <a:pt x="7619" y="20319"/>
                </a:lnTo>
                <a:close/>
              </a:path>
              <a:path w="7620" h="966470">
                <a:moveTo>
                  <a:pt x="7619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19" y="33019"/>
                </a:lnTo>
                <a:lnTo>
                  <a:pt x="7619" y="26669"/>
                </a:lnTo>
                <a:close/>
              </a:path>
              <a:path w="7620" h="966470">
                <a:moveTo>
                  <a:pt x="7619" y="33020"/>
                </a:moveTo>
                <a:lnTo>
                  <a:pt x="0" y="33020"/>
                </a:lnTo>
                <a:lnTo>
                  <a:pt x="0" y="39369"/>
                </a:lnTo>
                <a:lnTo>
                  <a:pt x="7619" y="39369"/>
                </a:lnTo>
                <a:lnTo>
                  <a:pt x="7619" y="33020"/>
                </a:lnTo>
                <a:close/>
              </a:path>
              <a:path w="7620" h="966470">
                <a:moveTo>
                  <a:pt x="7619" y="39369"/>
                </a:moveTo>
                <a:lnTo>
                  <a:pt x="0" y="39369"/>
                </a:lnTo>
                <a:lnTo>
                  <a:pt x="0" y="52069"/>
                </a:lnTo>
                <a:lnTo>
                  <a:pt x="7619" y="52069"/>
                </a:lnTo>
                <a:lnTo>
                  <a:pt x="7619" y="39369"/>
                </a:lnTo>
                <a:close/>
              </a:path>
              <a:path w="7620" h="966470">
                <a:moveTo>
                  <a:pt x="7619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19" y="58419"/>
                </a:lnTo>
                <a:lnTo>
                  <a:pt x="7619" y="52069"/>
                </a:lnTo>
                <a:close/>
              </a:path>
              <a:path w="7620" h="966470">
                <a:moveTo>
                  <a:pt x="7619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19" y="64769"/>
                </a:lnTo>
                <a:lnTo>
                  <a:pt x="7619" y="58419"/>
                </a:lnTo>
                <a:close/>
              </a:path>
              <a:path w="7620" h="966470">
                <a:moveTo>
                  <a:pt x="7619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19" y="71119"/>
                </a:lnTo>
                <a:lnTo>
                  <a:pt x="7619" y="64769"/>
                </a:lnTo>
                <a:close/>
              </a:path>
              <a:path w="7620" h="966470">
                <a:moveTo>
                  <a:pt x="7619" y="71120"/>
                </a:moveTo>
                <a:lnTo>
                  <a:pt x="0" y="71120"/>
                </a:lnTo>
                <a:lnTo>
                  <a:pt x="0" y="77469"/>
                </a:lnTo>
                <a:lnTo>
                  <a:pt x="7619" y="77469"/>
                </a:lnTo>
                <a:lnTo>
                  <a:pt x="7619" y="71120"/>
                </a:lnTo>
                <a:close/>
              </a:path>
              <a:path w="7620" h="966470">
                <a:moveTo>
                  <a:pt x="7619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19" y="83819"/>
                </a:lnTo>
                <a:lnTo>
                  <a:pt x="7619" y="77469"/>
                </a:lnTo>
                <a:close/>
              </a:path>
              <a:path w="7620" h="966470">
                <a:moveTo>
                  <a:pt x="7619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19" y="90169"/>
                </a:lnTo>
                <a:lnTo>
                  <a:pt x="7619" y="83819"/>
                </a:lnTo>
                <a:close/>
              </a:path>
              <a:path w="7620" h="966470">
                <a:moveTo>
                  <a:pt x="7619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19" y="96519"/>
                </a:lnTo>
                <a:lnTo>
                  <a:pt x="7619" y="90169"/>
                </a:lnTo>
                <a:close/>
              </a:path>
              <a:path w="7620" h="966470">
                <a:moveTo>
                  <a:pt x="7619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19" y="102869"/>
                </a:lnTo>
                <a:lnTo>
                  <a:pt x="7619" y="96519"/>
                </a:lnTo>
                <a:close/>
              </a:path>
              <a:path w="7620" h="966470">
                <a:moveTo>
                  <a:pt x="7619" y="102869"/>
                </a:moveTo>
                <a:lnTo>
                  <a:pt x="0" y="102869"/>
                </a:lnTo>
                <a:lnTo>
                  <a:pt x="0" y="858519"/>
                </a:lnTo>
                <a:lnTo>
                  <a:pt x="7619" y="858519"/>
                </a:lnTo>
                <a:lnTo>
                  <a:pt x="7619" y="102869"/>
                </a:lnTo>
                <a:close/>
              </a:path>
              <a:path w="7620" h="966470">
                <a:moveTo>
                  <a:pt x="7619" y="858519"/>
                </a:moveTo>
                <a:lnTo>
                  <a:pt x="0" y="858519"/>
                </a:lnTo>
                <a:lnTo>
                  <a:pt x="0" y="864869"/>
                </a:lnTo>
                <a:lnTo>
                  <a:pt x="7619" y="864869"/>
                </a:lnTo>
                <a:lnTo>
                  <a:pt x="7619" y="858519"/>
                </a:lnTo>
                <a:close/>
              </a:path>
              <a:path w="7620" h="966470">
                <a:moveTo>
                  <a:pt x="7619" y="864869"/>
                </a:moveTo>
                <a:lnTo>
                  <a:pt x="0" y="864869"/>
                </a:lnTo>
                <a:lnTo>
                  <a:pt x="0" y="871219"/>
                </a:lnTo>
                <a:lnTo>
                  <a:pt x="7619" y="871219"/>
                </a:lnTo>
                <a:lnTo>
                  <a:pt x="7619" y="864869"/>
                </a:lnTo>
                <a:close/>
              </a:path>
              <a:path w="7620" h="966470">
                <a:moveTo>
                  <a:pt x="7619" y="871219"/>
                </a:moveTo>
                <a:lnTo>
                  <a:pt x="0" y="871219"/>
                </a:lnTo>
                <a:lnTo>
                  <a:pt x="0" y="877569"/>
                </a:lnTo>
                <a:lnTo>
                  <a:pt x="7619" y="877569"/>
                </a:lnTo>
                <a:lnTo>
                  <a:pt x="7619" y="871219"/>
                </a:lnTo>
                <a:close/>
              </a:path>
              <a:path w="7620" h="966470">
                <a:moveTo>
                  <a:pt x="7619" y="877569"/>
                </a:moveTo>
                <a:lnTo>
                  <a:pt x="0" y="877569"/>
                </a:lnTo>
                <a:lnTo>
                  <a:pt x="0" y="883919"/>
                </a:lnTo>
                <a:lnTo>
                  <a:pt x="7619" y="883919"/>
                </a:lnTo>
                <a:lnTo>
                  <a:pt x="7619" y="877569"/>
                </a:lnTo>
                <a:close/>
              </a:path>
              <a:path w="7620" h="966470">
                <a:moveTo>
                  <a:pt x="7619" y="883920"/>
                </a:moveTo>
                <a:lnTo>
                  <a:pt x="0" y="883920"/>
                </a:lnTo>
                <a:lnTo>
                  <a:pt x="0" y="890269"/>
                </a:lnTo>
                <a:lnTo>
                  <a:pt x="7619" y="890269"/>
                </a:lnTo>
                <a:lnTo>
                  <a:pt x="7619" y="883920"/>
                </a:lnTo>
                <a:close/>
              </a:path>
              <a:path w="7620" h="966470">
                <a:moveTo>
                  <a:pt x="7619" y="890269"/>
                </a:moveTo>
                <a:lnTo>
                  <a:pt x="0" y="890269"/>
                </a:lnTo>
                <a:lnTo>
                  <a:pt x="0" y="902969"/>
                </a:lnTo>
                <a:lnTo>
                  <a:pt x="7619" y="902969"/>
                </a:lnTo>
                <a:lnTo>
                  <a:pt x="7619" y="890269"/>
                </a:lnTo>
                <a:close/>
              </a:path>
              <a:path w="7620" h="966470">
                <a:moveTo>
                  <a:pt x="7619" y="902969"/>
                </a:moveTo>
                <a:lnTo>
                  <a:pt x="0" y="902969"/>
                </a:lnTo>
                <a:lnTo>
                  <a:pt x="0" y="915669"/>
                </a:lnTo>
                <a:lnTo>
                  <a:pt x="7619" y="915669"/>
                </a:lnTo>
                <a:lnTo>
                  <a:pt x="7619" y="902969"/>
                </a:lnTo>
                <a:close/>
              </a:path>
              <a:path w="7620" h="966470">
                <a:moveTo>
                  <a:pt x="7619" y="915669"/>
                </a:moveTo>
                <a:lnTo>
                  <a:pt x="0" y="915669"/>
                </a:lnTo>
                <a:lnTo>
                  <a:pt x="0" y="928369"/>
                </a:lnTo>
                <a:lnTo>
                  <a:pt x="7619" y="928369"/>
                </a:lnTo>
                <a:lnTo>
                  <a:pt x="7619" y="915669"/>
                </a:lnTo>
                <a:close/>
              </a:path>
              <a:path w="7620" h="966470">
                <a:moveTo>
                  <a:pt x="7619" y="928369"/>
                </a:moveTo>
                <a:lnTo>
                  <a:pt x="0" y="928369"/>
                </a:lnTo>
                <a:lnTo>
                  <a:pt x="0" y="934719"/>
                </a:lnTo>
                <a:lnTo>
                  <a:pt x="7619" y="934719"/>
                </a:lnTo>
                <a:lnTo>
                  <a:pt x="7619" y="928369"/>
                </a:lnTo>
                <a:close/>
              </a:path>
              <a:path w="7620" h="966470">
                <a:moveTo>
                  <a:pt x="7619" y="934719"/>
                </a:moveTo>
                <a:lnTo>
                  <a:pt x="0" y="934719"/>
                </a:lnTo>
                <a:lnTo>
                  <a:pt x="0" y="947419"/>
                </a:lnTo>
                <a:lnTo>
                  <a:pt x="7619" y="947419"/>
                </a:lnTo>
                <a:lnTo>
                  <a:pt x="7619" y="934719"/>
                </a:lnTo>
                <a:close/>
              </a:path>
              <a:path w="7620" h="966470">
                <a:moveTo>
                  <a:pt x="7619" y="947419"/>
                </a:moveTo>
                <a:lnTo>
                  <a:pt x="0" y="947419"/>
                </a:lnTo>
                <a:lnTo>
                  <a:pt x="0" y="953769"/>
                </a:lnTo>
                <a:lnTo>
                  <a:pt x="7619" y="953769"/>
                </a:lnTo>
                <a:lnTo>
                  <a:pt x="7619" y="947419"/>
                </a:lnTo>
                <a:close/>
              </a:path>
              <a:path w="7620" h="966470">
                <a:moveTo>
                  <a:pt x="7619" y="953770"/>
                </a:moveTo>
                <a:lnTo>
                  <a:pt x="0" y="953770"/>
                </a:lnTo>
                <a:lnTo>
                  <a:pt x="0" y="960119"/>
                </a:lnTo>
                <a:lnTo>
                  <a:pt x="7619" y="960119"/>
                </a:lnTo>
                <a:lnTo>
                  <a:pt x="7619" y="953770"/>
                </a:lnTo>
                <a:close/>
              </a:path>
              <a:path w="7620" h="966470">
                <a:moveTo>
                  <a:pt x="7619" y="960119"/>
                </a:moveTo>
                <a:lnTo>
                  <a:pt x="0" y="960119"/>
                </a:lnTo>
                <a:lnTo>
                  <a:pt x="0" y="965199"/>
                </a:lnTo>
                <a:lnTo>
                  <a:pt x="1269" y="965199"/>
                </a:lnTo>
                <a:lnTo>
                  <a:pt x="1269" y="966469"/>
                </a:lnTo>
                <a:lnTo>
                  <a:pt x="7619" y="966469"/>
                </a:lnTo>
                <a:lnTo>
                  <a:pt x="7619" y="960119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4098290" y="3823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C3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409702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3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409702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3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409702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3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409702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3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409702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3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409702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3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409702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C3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409702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3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409702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3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409702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3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409702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3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409702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3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4100195" y="3907790"/>
            <a:ext cx="0" cy="881380"/>
          </a:xfrm>
          <a:custGeom>
            <a:avLst/>
            <a:gdLst/>
            <a:ahLst/>
            <a:cxnLst/>
            <a:rect l="l" t="t" r="r" b="b"/>
            <a:pathLst>
              <a:path h="881379">
                <a:moveTo>
                  <a:pt x="0" y="0"/>
                </a:moveTo>
                <a:lnTo>
                  <a:pt x="0" y="881380"/>
                </a:lnTo>
              </a:path>
            </a:pathLst>
          </a:custGeom>
          <a:ln w="6350">
            <a:solidFill>
              <a:srgbClr val="C37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408940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408940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408940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408940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408940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408940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408940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40894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40894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40894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40894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408940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4093209" y="3895090"/>
            <a:ext cx="0" cy="894080"/>
          </a:xfrm>
          <a:custGeom>
            <a:avLst/>
            <a:gdLst/>
            <a:ahLst/>
            <a:cxnLst/>
            <a:rect l="l" t="t" r="r" b="b"/>
            <a:pathLst>
              <a:path h="894079">
                <a:moveTo>
                  <a:pt x="0" y="0"/>
                </a:moveTo>
                <a:lnTo>
                  <a:pt x="0" y="894079"/>
                </a:lnTo>
              </a:path>
            </a:pathLst>
          </a:custGeom>
          <a:ln w="7620">
            <a:solidFill>
              <a:srgbClr val="C27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4083050" y="3825240"/>
            <a:ext cx="6350" cy="963930"/>
          </a:xfrm>
          <a:custGeom>
            <a:avLst/>
            <a:gdLst/>
            <a:ahLst/>
            <a:cxnLst/>
            <a:rect l="l" t="t" r="r" b="b"/>
            <a:pathLst>
              <a:path w="6350" h="963929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  <a:path w="6350" h="963929">
                <a:moveTo>
                  <a:pt x="6350" y="6350"/>
                </a:moveTo>
                <a:lnTo>
                  <a:pt x="0" y="635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6350"/>
                </a:lnTo>
                <a:close/>
              </a:path>
              <a:path w="6350" h="963929">
                <a:moveTo>
                  <a:pt x="635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6350" y="19049"/>
                </a:lnTo>
                <a:lnTo>
                  <a:pt x="6350" y="12699"/>
                </a:lnTo>
                <a:close/>
              </a:path>
              <a:path w="6350" h="963929">
                <a:moveTo>
                  <a:pt x="635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6350" y="25399"/>
                </a:lnTo>
                <a:lnTo>
                  <a:pt x="6350" y="19049"/>
                </a:lnTo>
                <a:close/>
              </a:path>
              <a:path w="6350" h="963929">
                <a:moveTo>
                  <a:pt x="635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6350" y="31749"/>
                </a:lnTo>
                <a:lnTo>
                  <a:pt x="6350" y="25399"/>
                </a:lnTo>
                <a:close/>
              </a:path>
              <a:path w="6350" h="963929">
                <a:moveTo>
                  <a:pt x="6350" y="31750"/>
                </a:moveTo>
                <a:lnTo>
                  <a:pt x="0" y="31750"/>
                </a:lnTo>
                <a:lnTo>
                  <a:pt x="0" y="38099"/>
                </a:lnTo>
                <a:lnTo>
                  <a:pt x="6350" y="38099"/>
                </a:lnTo>
                <a:lnTo>
                  <a:pt x="6350" y="31750"/>
                </a:lnTo>
                <a:close/>
              </a:path>
              <a:path w="6350" h="963929">
                <a:moveTo>
                  <a:pt x="6350" y="38099"/>
                </a:moveTo>
                <a:lnTo>
                  <a:pt x="0" y="38099"/>
                </a:lnTo>
                <a:lnTo>
                  <a:pt x="0" y="50799"/>
                </a:lnTo>
                <a:lnTo>
                  <a:pt x="6350" y="50799"/>
                </a:lnTo>
                <a:lnTo>
                  <a:pt x="6350" y="38099"/>
                </a:lnTo>
                <a:close/>
              </a:path>
              <a:path w="6350" h="963929">
                <a:moveTo>
                  <a:pt x="635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6350" y="57149"/>
                </a:lnTo>
                <a:lnTo>
                  <a:pt x="6350" y="50799"/>
                </a:lnTo>
                <a:close/>
              </a:path>
              <a:path w="6350" h="963929">
                <a:moveTo>
                  <a:pt x="635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6350" y="63499"/>
                </a:lnTo>
                <a:lnTo>
                  <a:pt x="6350" y="57149"/>
                </a:lnTo>
                <a:close/>
              </a:path>
              <a:path w="6350" h="963929">
                <a:moveTo>
                  <a:pt x="635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6350" y="69849"/>
                </a:lnTo>
                <a:lnTo>
                  <a:pt x="6350" y="63499"/>
                </a:lnTo>
                <a:close/>
              </a:path>
              <a:path w="6350" h="963929">
                <a:moveTo>
                  <a:pt x="6350" y="69850"/>
                </a:moveTo>
                <a:lnTo>
                  <a:pt x="0" y="69850"/>
                </a:lnTo>
                <a:lnTo>
                  <a:pt x="0" y="76199"/>
                </a:lnTo>
                <a:lnTo>
                  <a:pt x="6350" y="76199"/>
                </a:lnTo>
                <a:lnTo>
                  <a:pt x="6350" y="69850"/>
                </a:lnTo>
                <a:close/>
              </a:path>
              <a:path w="6350" h="963929">
                <a:moveTo>
                  <a:pt x="635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6350" y="82549"/>
                </a:lnTo>
                <a:lnTo>
                  <a:pt x="6350" y="76199"/>
                </a:lnTo>
                <a:close/>
              </a:path>
              <a:path w="6350" h="963929">
                <a:moveTo>
                  <a:pt x="6350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6350" y="88899"/>
                </a:lnTo>
                <a:lnTo>
                  <a:pt x="6350" y="82549"/>
                </a:lnTo>
                <a:close/>
              </a:path>
              <a:path w="6350" h="963929">
                <a:moveTo>
                  <a:pt x="6350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6350" y="95249"/>
                </a:lnTo>
                <a:lnTo>
                  <a:pt x="6350" y="88899"/>
                </a:lnTo>
                <a:close/>
              </a:path>
              <a:path w="6350" h="963929">
                <a:moveTo>
                  <a:pt x="6350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6350" y="101599"/>
                </a:lnTo>
                <a:lnTo>
                  <a:pt x="6350" y="95249"/>
                </a:lnTo>
                <a:close/>
              </a:path>
              <a:path w="6350" h="963929">
                <a:moveTo>
                  <a:pt x="6350" y="101599"/>
                </a:moveTo>
                <a:lnTo>
                  <a:pt x="0" y="101599"/>
                </a:lnTo>
                <a:lnTo>
                  <a:pt x="0" y="857249"/>
                </a:lnTo>
                <a:lnTo>
                  <a:pt x="6350" y="857249"/>
                </a:lnTo>
                <a:lnTo>
                  <a:pt x="6350" y="101599"/>
                </a:lnTo>
                <a:close/>
              </a:path>
              <a:path w="6350" h="963929">
                <a:moveTo>
                  <a:pt x="6350" y="857249"/>
                </a:moveTo>
                <a:lnTo>
                  <a:pt x="0" y="857249"/>
                </a:lnTo>
                <a:lnTo>
                  <a:pt x="0" y="863599"/>
                </a:lnTo>
                <a:lnTo>
                  <a:pt x="6350" y="863599"/>
                </a:lnTo>
                <a:lnTo>
                  <a:pt x="6350" y="857249"/>
                </a:lnTo>
                <a:close/>
              </a:path>
              <a:path w="6350" h="963929">
                <a:moveTo>
                  <a:pt x="6350" y="863599"/>
                </a:moveTo>
                <a:lnTo>
                  <a:pt x="0" y="863599"/>
                </a:lnTo>
                <a:lnTo>
                  <a:pt x="0" y="869949"/>
                </a:lnTo>
                <a:lnTo>
                  <a:pt x="6350" y="869949"/>
                </a:lnTo>
                <a:lnTo>
                  <a:pt x="6350" y="863599"/>
                </a:lnTo>
                <a:close/>
              </a:path>
              <a:path w="6350" h="963929">
                <a:moveTo>
                  <a:pt x="6350" y="869949"/>
                </a:moveTo>
                <a:lnTo>
                  <a:pt x="0" y="869949"/>
                </a:lnTo>
                <a:lnTo>
                  <a:pt x="0" y="876299"/>
                </a:lnTo>
                <a:lnTo>
                  <a:pt x="6350" y="876299"/>
                </a:lnTo>
                <a:lnTo>
                  <a:pt x="6350" y="869949"/>
                </a:lnTo>
                <a:close/>
              </a:path>
              <a:path w="6350" h="963929">
                <a:moveTo>
                  <a:pt x="6350" y="876299"/>
                </a:moveTo>
                <a:lnTo>
                  <a:pt x="0" y="876299"/>
                </a:lnTo>
                <a:lnTo>
                  <a:pt x="0" y="882649"/>
                </a:lnTo>
                <a:lnTo>
                  <a:pt x="6350" y="882649"/>
                </a:lnTo>
                <a:lnTo>
                  <a:pt x="6350" y="876299"/>
                </a:lnTo>
                <a:close/>
              </a:path>
              <a:path w="6350" h="963929">
                <a:moveTo>
                  <a:pt x="6350" y="882650"/>
                </a:moveTo>
                <a:lnTo>
                  <a:pt x="0" y="882650"/>
                </a:lnTo>
                <a:lnTo>
                  <a:pt x="0" y="888999"/>
                </a:lnTo>
                <a:lnTo>
                  <a:pt x="6350" y="888999"/>
                </a:lnTo>
                <a:lnTo>
                  <a:pt x="6350" y="882650"/>
                </a:lnTo>
                <a:close/>
              </a:path>
              <a:path w="6350" h="963929">
                <a:moveTo>
                  <a:pt x="6350" y="888999"/>
                </a:moveTo>
                <a:lnTo>
                  <a:pt x="0" y="888999"/>
                </a:lnTo>
                <a:lnTo>
                  <a:pt x="0" y="901699"/>
                </a:lnTo>
                <a:lnTo>
                  <a:pt x="6350" y="901699"/>
                </a:lnTo>
                <a:lnTo>
                  <a:pt x="6350" y="888999"/>
                </a:lnTo>
                <a:close/>
              </a:path>
              <a:path w="6350" h="963929">
                <a:moveTo>
                  <a:pt x="6350" y="901699"/>
                </a:moveTo>
                <a:lnTo>
                  <a:pt x="0" y="901699"/>
                </a:lnTo>
                <a:lnTo>
                  <a:pt x="0" y="914399"/>
                </a:lnTo>
                <a:lnTo>
                  <a:pt x="6350" y="914399"/>
                </a:lnTo>
                <a:lnTo>
                  <a:pt x="6350" y="901699"/>
                </a:lnTo>
                <a:close/>
              </a:path>
              <a:path w="6350" h="963929">
                <a:moveTo>
                  <a:pt x="6350" y="914399"/>
                </a:moveTo>
                <a:lnTo>
                  <a:pt x="0" y="914399"/>
                </a:lnTo>
                <a:lnTo>
                  <a:pt x="0" y="927099"/>
                </a:lnTo>
                <a:lnTo>
                  <a:pt x="6350" y="927099"/>
                </a:lnTo>
                <a:lnTo>
                  <a:pt x="6350" y="914399"/>
                </a:lnTo>
                <a:close/>
              </a:path>
              <a:path w="6350" h="963929">
                <a:moveTo>
                  <a:pt x="6350" y="927099"/>
                </a:moveTo>
                <a:lnTo>
                  <a:pt x="0" y="927099"/>
                </a:lnTo>
                <a:lnTo>
                  <a:pt x="0" y="933449"/>
                </a:lnTo>
                <a:lnTo>
                  <a:pt x="6350" y="933449"/>
                </a:lnTo>
                <a:lnTo>
                  <a:pt x="6350" y="927099"/>
                </a:lnTo>
                <a:close/>
              </a:path>
              <a:path w="6350" h="963929">
                <a:moveTo>
                  <a:pt x="6350" y="933449"/>
                </a:moveTo>
                <a:lnTo>
                  <a:pt x="0" y="933449"/>
                </a:lnTo>
                <a:lnTo>
                  <a:pt x="0" y="946149"/>
                </a:lnTo>
                <a:lnTo>
                  <a:pt x="6350" y="946149"/>
                </a:lnTo>
                <a:lnTo>
                  <a:pt x="6350" y="933449"/>
                </a:lnTo>
                <a:close/>
              </a:path>
              <a:path w="6350" h="963929">
                <a:moveTo>
                  <a:pt x="6350" y="946149"/>
                </a:moveTo>
                <a:lnTo>
                  <a:pt x="0" y="946149"/>
                </a:lnTo>
                <a:lnTo>
                  <a:pt x="0" y="952499"/>
                </a:lnTo>
                <a:lnTo>
                  <a:pt x="6350" y="952499"/>
                </a:lnTo>
                <a:lnTo>
                  <a:pt x="6350" y="946149"/>
                </a:lnTo>
                <a:close/>
              </a:path>
              <a:path w="6350" h="963929">
                <a:moveTo>
                  <a:pt x="6350" y="952500"/>
                </a:moveTo>
                <a:lnTo>
                  <a:pt x="0" y="952500"/>
                </a:lnTo>
                <a:lnTo>
                  <a:pt x="0" y="958849"/>
                </a:lnTo>
                <a:lnTo>
                  <a:pt x="6350" y="958849"/>
                </a:lnTo>
                <a:lnTo>
                  <a:pt x="6350" y="952500"/>
                </a:lnTo>
                <a:close/>
              </a:path>
              <a:path w="6350" h="963929">
                <a:moveTo>
                  <a:pt x="6350" y="958849"/>
                </a:moveTo>
                <a:lnTo>
                  <a:pt x="0" y="958849"/>
                </a:lnTo>
                <a:lnTo>
                  <a:pt x="0" y="962659"/>
                </a:lnTo>
                <a:lnTo>
                  <a:pt x="5079" y="962659"/>
                </a:lnTo>
                <a:lnTo>
                  <a:pt x="5079" y="963929"/>
                </a:lnTo>
                <a:lnTo>
                  <a:pt x="6350" y="963929"/>
                </a:lnTo>
                <a:lnTo>
                  <a:pt x="6350" y="958849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4075429" y="3825240"/>
            <a:ext cx="7620" cy="962660"/>
          </a:xfrm>
          <a:custGeom>
            <a:avLst/>
            <a:gdLst/>
            <a:ahLst/>
            <a:cxnLst/>
            <a:rect l="l" t="t" r="r" b="b"/>
            <a:pathLst>
              <a:path w="7620" h="962660">
                <a:moveTo>
                  <a:pt x="7620" y="0"/>
                </a:moveTo>
                <a:lnTo>
                  <a:pt x="6350" y="0"/>
                </a:lnTo>
                <a:lnTo>
                  <a:pt x="6350" y="1269"/>
                </a:lnTo>
                <a:lnTo>
                  <a:pt x="0" y="1269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  <a:path w="7620" h="962660">
                <a:moveTo>
                  <a:pt x="7620" y="6350"/>
                </a:moveTo>
                <a:lnTo>
                  <a:pt x="0" y="635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50"/>
                </a:lnTo>
                <a:close/>
              </a:path>
              <a:path w="7620" h="962660">
                <a:moveTo>
                  <a:pt x="762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699"/>
                </a:lnTo>
                <a:close/>
              </a:path>
              <a:path w="7620" h="962660">
                <a:moveTo>
                  <a:pt x="762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9049"/>
                </a:lnTo>
                <a:close/>
              </a:path>
              <a:path w="7620" h="962660">
                <a:moveTo>
                  <a:pt x="762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25399"/>
                </a:lnTo>
                <a:close/>
              </a:path>
              <a:path w="7620" h="962660">
                <a:moveTo>
                  <a:pt x="7620" y="31750"/>
                </a:moveTo>
                <a:lnTo>
                  <a:pt x="0" y="31750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50"/>
                </a:lnTo>
                <a:close/>
              </a:path>
              <a:path w="7620" h="962660">
                <a:moveTo>
                  <a:pt x="7620" y="38099"/>
                </a:moveTo>
                <a:lnTo>
                  <a:pt x="0" y="38099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38099"/>
                </a:lnTo>
                <a:close/>
              </a:path>
              <a:path w="7620" h="962660">
                <a:moveTo>
                  <a:pt x="762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50799"/>
                </a:lnTo>
                <a:close/>
              </a:path>
              <a:path w="7620" h="962660">
                <a:moveTo>
                  <a:pt x="762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49"/>
                </a:lnTo>
                <a:close/>
              </a:path>
              <a:path w="7620" h="962660">
                <a:moveTo>
                  <a:pt x="762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20" y="69849"/>
                </a:lnTo>
                <a:lnTo>
                  <a:pt x="7620" y="63499"/>
                </a:lnTo>
                <a:close/>
              </a:path>
              <a:path w="7620" h="962660">
                <a:moveTo>
                  <a:pt x="7620" y="69850"/>
                </a:moveTo>
                <a:lnTo>
                  <a:pt x="0" y="69850"/>
                </a:lnTo>
                <a:lnTo>
                  <a:pt x="0" y="76199"/>
                </a:lnTo>
                <a:lnTo>
                  <a:pt x="7620" y="76199"/>
                </a:lnTo>
                <a:lnTo>
                  <a:pt x="7620" y="69850"/>
                </a:lnTo>
                <a:close/>
              </a:path>
              <a:path w="7620" h="962660">
                <a:moveTo>
                  <a:pt x="762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20" y="82549"/>
                </a:lnTo>
                <a:lnTo>
                  <a:pt x="7620" y="76199"/>
                </a:lnTo>
                <a:close/>
              </a:path>
              <a:path w="7620" h="962660">
                <a:moveTo>
                  <a:pt x="7620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20" y="88899"/>
                </a:lnTo>
                <a:lnTo>
                  <a:pt x="7620" y="82549"/>
                </a:lnTo>
                <a:close/>
              </a:path>
              <a:path w="7620" h="962660">
                <a:moveTo>
                  <a:pt x="7620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20" y="95249"/>
                </a:lnTo>
                <a:lnTo>
                  <a:pt x="7620" y="88899"/>
                </a:lnTo>
                <a:close/>
              </a:path>
              <a:path w="7620" h="962660">
                <a:moveTo>
                  <a:pt x="7620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20" y="101599"/>
                </a:lnTo>
                <a:lnTo>
                  <a:pt x="7620" y="95249"/>
                </a:lnTo>
                <a:close/>
              </a:path>
              <a:path w="7620" h="962660">
                <a:moveTo>
                  <a:pt x="7620" y="101599"/>
                </a:moveTo>
                <a:lnTo>
                  <a:pt x="0" y="101599"/>
                </a:lnTo>
                <a:lnTo>
                  <a:pt x="0" y="857249"/>
                </a:lnTo>
                <a:lnTo>
                  <a:pt x="7620" y="857249"/>
                </a:lnTo>
                <a:lnTo>
                  <a:pt x="7620" y="101599"/>
                </a:lnTo>
                <a:close/>
              </a:path>
              <a:path w="7620" h="962660">
                <a:moveTo>
                  <a:pt x="7620" y="857249"/>
                </a:moveTo>
                <a:lnTo>
                  <a:pt x="0" y="857249"/>
                </a:lnTo>
                <a:lnTo>
                  <a:pt x="0" y="863599"/>
                </a:lnTo>
                <a:lnTo>
                  <a:pt x="7620" y="863599"/>
                </a:lnTo>
                <a:lnTo>
                  <a:pt x="7620" y="857249"/>
                </a:lnTo>
                <a:close/>
              </a:path>
              <a:path w="7620" h="962660">
                <a:moveTo>
                  <a:pt x="7620" y="863599"/>
                </a:moveTo>
                <a:lnTo>
                  <a:pt x="0" y="863599"/>
                </a:lnTo>
                <a:lnTo>
                  <a:pt x="0" y="869949"/>
                </a:lnTo>
                <a:lnTo>
                  <a:pt x="7620" y="869949"/>
                </a:lnTo>
                <a:lnTo>
                  <a:pt x="7620" y="863599"/>
                </a:lnTo>
                <a:close/>
              </a:path>
              <a:path w="7620" h="962660">
                <a:moveTo>
                  <a:pt x="7620" y="869949"/>
                </a:moveTo>
                <a:lnTo>
                  <a:pt x="0" y="869949"/>
                </a:lnTo>
                <a:lnTo>
                  <a:pt x="0" y="876299"/>
                </a:lnTo>
                <a:lnTo>
                  <a:pt x="7620" y="876299"/>
                </a:lnTo>
                <a:lnTo>
                  <a:pt x="7620" y="869949"/>
                </a:lnTo>
                <a:close/>
              </a:path>
              <a:path w="7620" h="962660">
                <a:moveTo>
                  <a:pt x="7620" y="876299"/>
                </a:moveTo>
                <a:lnTo>
                  <a:pt x="0" y="876299"/>
                </a:lnTo>
                <a:lnTo>
                  <a:pt x="0" y="882649"/>
                </a:lnTo>
                <a:lnTo>
                  <a:pt x="7620" y="882649"/>
                </a:lnTo>
                <a:lnTo>
                  <a:pt x="7620" y="876299"/>
                </a:lnTo>
                <a:close/>
              </a:path>
              <a:path w="7620" h="962660">
                <a:moveTo>
                  <a:pt x="7620" y="882650"/>
                </a:moveTo>
                <a:lnTo>
                  <a:pt x="0" y="882650"/>
                </a:lnTo>
                <a:lnTo>
                  <a:pt x="0" y="888999"/>
                </a:lnTo>
                <a:lnTo>
                  <a:pt x="7620" y="888999"/>
                </a:lnTo>
                <a:lnTo>
                  <a:pt x="7620" y="882650"/>
                </a:lnTo>
                <a:close/>
              </a:path>
              <a:path w="7620" h="962660">
                <a:moveTo>
                  <a:pt x="7620" y="888999"/>
                </a:moveTo>
                <a:lnTo>
                  <a:pt x="0" y="888999"/>
                </a:lnTo>
                <a:lnTo>
                  <a:pt x="0" y="901699"/>
                </a:lnTo>
                <a:lnTo>
                  <a:pt x="7620" y="901699"/>
                </a:lnTo>
                <a:lnTo>
                  <a:pt x="7620" y="888999"/>
                </a:lnTo>
                <a:close/>
              </a:path>
              <a:path w="7620" h="962660">
                <a:moveTo>
                  <a:pt x="7620" y="901699"/>
                </a:moveTo>
                <a:lnTo>
                  <a:pt x="0" y="901699"/>
                </a:lnTo>
                <a:lnTo>
                  <a:pt x="0" y="914399"/>
                </a:lnTo>
                <a:lnTo>
                  <a:pt x="7620" y="914399"/>
                </a:lnTo>
                <a:lnTo>
                  <a:pt x="7620" y="901699"/>
                </a:lnTo>
                <a:close/>
              </a:path>
              <a:path w="7620" h="962660">
                <a:moveTo>
                  <a:pt x="7620" y="914399"/>
                </a:moveTo>
                <a:lnTo>
                  <a:pt x="0" y="914399"/>
                </a:lnTo>
                <a:lnTo>
                  <a:pt x="0" y="927099"/>
                </a:lnTo>
                <a:lnTo>
                  <a:pt x="7620" y="927099"/>
                </a:lnTo>
                <a:lnTo>
                  <a:pt x="7620" y="914399"/>
                </a:lnTo>
                <a:close/>
              </a:path>
              <a:path w="7620" h="962660">
                <a:moveTo>
                  <a:pt x="7620" y="927099"/>
                </a:moveTo>
                <a:lnTo>
                  <a:pt x="0" y="927099"/>
                </a:lnTo>
                <a:lnTo>
                  <a:pt x="0" y="933449"/>
                </a:lnTo>
                <a:lnTo>
                  <a:pt x="7620" y="933449"/>
                </a:lnTo>
                <a:lnTo>
                  <a:pt x="7620" y="927099"/>
                </a:lnTo>
                <a:close/>
              </a:path>
              <a:path w="7620" h="962660">
                <a:moveTo>
                  <a:pt x="7620" y="933449"/>
                </a:moveTo>
                <a:lnTo>
                  <a:pt x="0" y="933449"/>
                </a:lnTo>
                <a:lnTo>
                  <a:pt x="0" y="946149"/>
                </a:lnTo>
                <a:lnTo>
                  <a:pt x="7620" y="946149"/>
                </a:lnTo>
                <a:lnTo>
                  <a:pt x="7620" y="933449"/>
                </a:lnTo>
                <a:close/>
              </a:path>
              <a:path w="7620" h="962660">
                <a:moveTo>
                  <a:pt x="7620" y="946149"/>
                </a:moveTo>
                <a:lnTo>
                  <a:pt x="0" y="946149"/>
                </a:lnTo>
                <a:lnTo>
                  <a:pt x="0" y="952499"/>
                </a:lnTo>
                <a:lnTo>
                  <a:pt x="7620" y="952499"/>
                </a:lnTo>
                <a:lnTo>
                  <a:pt x="7620" y="946149"/>
                </a:lnTo>
                <a:close/>
              </a:path>
              <a:path w="7620" h="962660">
                <a:moveTo>
                  <a:pt x="7620" y="952500"/>
                </a:moveTo>
                <a:lnTo>
                  <a:pt x="0" y="952500"/>
                </a:lnTo>
                <a:lnTo>
                  <a:pt x="0" y="958849"/>
                </a:lnTo>
                <a:lnTo>
                  <a:pt x="7620" y="958849"/>
                </a:lnTo>
                <a:lnTo>
                  <a:pt x="7620" y="952500"/>
                </a:lnTo>
                <a:close/>
              </a:path>
              <a:path w="7620" h="962660">
                <a:moveTo>
                  <a:pt x="7620" y="958849"/>
                </a:moveTo>
                <a:lnTo>
                  <a:pt x="0" y="958849"/>
                </a:lnTo>
                <a:lnTo>
                  <a:pt x="0" y="962659"/>
                </a:lnTo>
                <a:lnTo>
                  <a:pt x="7620" y="962659"/>
                </a:lnTo>
                <a:lnTo>
                  <a:pt x="7620" y="958849"/>
                </a:lnTo>
                <a:close/>
              </a:path>
            </a:pathLst>
          </a:custGeom>
          <a:solidFill>
            <a:srgbClr val="C0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4067809" y="3826509"/>
            <a:ext cx="7620" cy="961390"/>
          </a:xfrm>
          <a:custGeom>
            <a:avLst/>
            <a:gdLst/>
            <a:ahLst/>
            <a:cxnLst/>
            <a:rect l="l" t="t" r="r" b="b"/>
            <a:pathLst>
              <a:path w="7620" h="96138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  <a:path w="7620" h="961389">
                <a:moveTo>
                  <a:pt x="7619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19" y="11429"/>
                </a:lnTo>
                <a:lnTo>
                  <a:pt x="7619" y="5080"/>
                </a:lnTo>
                <a:close/>
              </a:path>
              <a:path w="7620" h="961389">
                <a:moveTo>
                  <a:pt x="7619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11430"/>
                </a:lnTo>
                <a:close/>
              </a:path>
              <a:path w="7620" h="961389">
                <a:moveTo>
                  <a:pt x="7619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19" y="24129"/>
                </a:lnTo>
                <a:lnTo>
                  <a:pt x="7619" y="17780"/>
                </a:lnTo>
                <a:close/>
              </a:path>
              <a:path w="7620" h="961389">
                <a:moveTo>
                  <a:pt x="7619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19" y="30479"/>
                </a:lnTo>
                <a:lnTo>
                  <a:pt x="7619" y="24130"/>
                </a:lnTo>
                <a:close/>
              </a:path>
              <a:path w="7620" h="961389">
                <a:moveTo>
                  <a:pt x="7619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19" y="36829"/>
                </a:lnTo>
                <a:lnTo>
                  <a:pt x="7619" y="30480"/>
                </a:lnTo>
                <a:close/>
              </a:path>
              <a:path w="7620" h="961389">
                <a:moveTo>
                  <a:pt x="7619" y="36830"/>
                </a:moveTo>
                <a:lnTo>
                  <a:pt x="0" y="36830"/>
                </a:lnTo>
                <a:lnTo>
                  <a:pt x="0" y="49529"/>
                </a:lnTo>
                <a:lnTo>
                  <a:pt x="7619" y="49529"/>
                </a:lnTo>
                <a:lnTo>
                  <a:pt x="7619" y="36830"/>
                </a:lnTo>
                <a:close/>
              </a:path>
              <a:path w="7620" h="961389">
                <a:moveTo>
                  <a:pt x="7619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19" y="55879"/>
                </a:lnTo>
                <a:lnTo>
                  <a:pt x="7619" y="49530"/>
                </a:lnTo>
                <a:close/>
              </a:path>
              <a:path w="7620" h="961389">
                <a:moveTo>
                  <a:pt x="7619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19" y="62229"/>
                </a:lnTo>
                <a:lnTo>
                  <a:pt x="7619" y="55880"/>
                </a:lnTo>
                <a:close/>
              </a:path>
              <a:path w="7620" h="961389">
                <a:moveTo>
                  <a:pt x="7619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19" y="68579"/>
                </a:lnTo>
                <a:lnTo>
                  <a:pt x="7619" y="62230"/>
                </a:lnTo>
                <a:close/>
              </a:path>
              <a:path w="7620" h="961389">
                <a:moveTo>
                  <a:pt x="7619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19" y="74929"/>
                </a:lnTo>
                <a:lnTo>
                  <a:pt x="7619" y="68580"/>
                </a:lnTo>
                <a:close/>
              </a:path>
              <a:path w="7620" h="961389">
                <a:moveTo>
                  <a:pt x="7619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19" y="81279"/>
                </a:lnTo>
                <a:lnTo>
                  <a:pt x="7619" y="74930"/>
                </a:lnTo>
                <a:close/>
              </a:path>
              <a:path w="7620" h="961389">
                <a:moveTo>
                  <a:pt x="7619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19" y="87629"/>
                </a:lnTo>
                <a:lnTo>
                  <a:pt x="7619" y="81280"/>
                </a:lnTo>
                <a:close/>
              </a:path>
              <a:path w="7620" h="961389">
                <a:moveTo>
                  <a:pt x="7619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19" y="93979"/>
                </a:lnTo>
                <a:lnTo>
                  <a:pt x="7619" y="87630"/>
                </a:lnTo>
                <a:close/>
              </a:path>
              <a:path w="7620" h="961389">
                <a:moveTo>
                  <a:pt x="7619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19" y="100329"/>
                </a:lnTo>
                <a:lnTo>
                  <a:pt x="7619" y="93980"/>
                </a:lnTo>
                <a:close/>
              </a:path>
              <a:path w="7620" h="961389">
                <a:moveTo>
                  <a:pt x="7619" y="100330"/>
                </a:moveTo>
                <a:lnTo>
                  <a:pt x="0" y="100330"/>
                </a:lnTo>
                <a:lnTo>
                  <a:pt x="0" y="855979"/>
                </a:lnTo>
                <a:lnTo>
                  <a:pt x="7619" y="855979"/>
                </a:lnTo>
                <a:lnTo>
                  <a:pt x="7619" y="100330"/>
                </a:lnTo>
                <a:close/>
              </a:path>
              <a:path w="7620" h="961389">
                <a:moveTo>
                  <a:pt x="7619" y="855980"/>
                </a:moveTo>
                <a:lnTo>
                  <a:pt x="0" y="855980"/>
                </a:lnTo>
                <a:lnTo>
                  <a:pt x="0" y="862329"/>
                </a:lnTo>
                <a:lnTo>
                  <a:pt x="7619" y="862329"/>
                </a:lnTo>
                <a:lnTo>
                  <a:pt x="7619" y="855980"/>
                </a:lnTo>
                <a:close/>
              </a:path>
              <a:path w="7620" h="961389">
                <a:moveTo>
                  <a:pt x="7619" y="862330"/>
                </a:moveTo>
                <a:lnTo>
                  <a:pt x="0" y="862330"/>
                </a:lnTo>
                <a:lnTo>
                  <a:pt x="0" y="868679"/>
                </a:lnTo>
                <a:lnTo>
                  <a:pt x="7619" y="868679"/>
                </a:lnTo>
                <a:lnTo>
                  <a:pt x="7619" y="862330"/>
                </a:lnTo>
                <a:close/>
              </a:path>
              <a:path w="7620" h="961389">
                <a:moveTo>
                  <a:pt x="7619" y="868680"/>
                </a:moveTo>
                <a:lnTo>
                  <a:pt x="0" y="868680"/>
                </a:lnTo>
                <a:lnTo>
                  <a:pt x="0" y="875029"/>
                </a:lnTo>
                <a:lnTo>
                  <a:pt x="7619" y="875029"/>
                </a:lnTo>
                <a:lnTo>
                  <a:pt x="7619" y="868680"/>
                </a:lnTo>
                <a:close/>
              </a:path>
              <a:path w="7620" h="961389">
                <a:moveTo>
                  <a:pt x="7619" y="875030"/>
                </a:moveTo>
                <a:lnTo>
                  <a:pt x="0" y="875030"/>
                </a:lnTo>
                <a:lnTo>
                  <a:pt x="0" y="881379"/>
                </a:lnTo>
                <a:lnTo>
                  <a:pt x="7619" y="881379"/>
                </a:lnTo>
                <a:lnTo>
                  <a:pt x="7619" y="875030"/>
                </a:lnTo>
                <a:close/>
              </a:path>
              <a:path w="7620" h="961389">
                <a:moveTo>
                  <a:pt x="7619" y="881380"/>
                </a:moveTo>
                <a:lnTo>
                  <a:pt x="0" y="881380"/>
                </a:lnTo>
                <a:lnTo>
                  <a:pt x="0" y="887729"/>
                </a:lnTo>
                <a:lnTo>
                  <a:pt x="7619" y="887729"/>
                </a:lnTo>
                <a:lnTo>
                  <a:pt x="7619" y="881380"/>
                </a:lnTo>
                <a:close/>
              </a:path>
              <a:path w="7620" h="961389">
                <a:moveTo>
                  <a:pt x="7619" y="887730"/>
                </a:moveTo>
                <a:lnTo>
                  <a:pt x="0" y="887730"/>
                </a:lnTo>
                <a:lnTo>
                  <a:pt x="0" y="900429"/>
                </a:lnTo>
                <a:lnTo>
                  <a:pt x="7619" y="900429"/>
                </a:lnTo>
                <a:lnTo>
                  <a:pt x="7619" y="887730"/>
                </a:lnTo>
                <a:close/>
              </a:path>
              <a:path w="7620" h="961389">
                <a:moveTo>
                  <a:pt x="7619" y="900430"/>
                </a:moveTo>
                <a:lnTo>
                  <a:pt x="0" y="900430"/>
                </a:lnTo>
                <a:lnTo>
                  <a:pt x="0" y="913129"/>
                </a:lnTo>
                <a:lnTo>
                  <a:pt x="7619" y="913129"/>
                </a:lnTo>
                <a:lnTo>
                  <a:pt x="7619" y="900430"/>
                </a:lnTo>
                <a:close/>
              </a:path>
              <a:path w="7620" h="961389">
                <a:moveTo>
                  <a:pt x="7619" y="913130"/>
                </a:moveTo>
                <a:lnTo>
                  <a:pt x="0" y="913130"/>
                </a:lnTo>
                <a:lnTo>
                  <a:pt x="0" y="925829"/>
                </a:lnTo>
                <a:lnTo>
                  <a:pt x="7619" y="925829"/>
                </a:lnTo>
                <a:lnTo>
                  <a:pt x="7619" y="913130"/>
                </a:lnTo>
                <a:close/>
              </a:path>
              <a:path w="7620" h="961389">
                <a:moveTo>
                  <a:pt x="7619" y="925830"/>
                </a:moveTo>
                <a:lnTo>
                  <a:pt x="0" y="925830"/>
                </a:lnTo>
                <a:lnTo>
                  <a:pt x="0" y="932179"/>
                </a:lnTo>
                <a:lnTo>
                  <a:pt x="7619" y="932179"/>
                </a:lnTo>
                <a:lnTo>
                  <a:pt x="7619" y="925830"/>
                </a:lnTo>
                <a:close/>
              </a:path>
              <a:path w="7620" h="961389">
                <a:moveTo>
                  <a:pt x="7619" y="932180"/>
                </a:moveTo>
                <a:lnTo>
                  <a:pt x="0" y="932180"/>
                </a:lnTo>
                <a:lnTo>
                  <a:pt x="0" y="944879"/>
                </a:lnTo>
                <a:lnTo>
                  <a:pt x="7619" y="944879"/>
                </a:lnTo>
                <a:lnTo>
                  <a:pt x="7619" y="932180"/>
                </a:lnTo>
                <a:close/>
              </a:path>
              <a:path w="7620" h="961389">
                <a:moveTo>
                  <a:pt x="7619" y="944880"/>
                </a:moveTo>
                <a:lnTo>
                  <a:pt x="0" y="944880"/>
                </a:lnTo>
                <a:lnTo>
                  <a:pt x="0" y="951229"/>
                </a:lnTo>
                <a:lnTo>
                  <a:pt x="7619" y="951229"/>
                </a:lnTo>
                <a:lnTo>
                  <a:pt x="7619" y="944880"/>
                </a:lnTo>
                <a:close/>
              </a:path>
              <a:path w="7620" h="961389">
                <a:moveTo>
                  <a:pt x="7619" y="951230"/>
                </a:moveTo>
                <a:lnTo>
                  <a:pt x="0" y="951230"/>
                </a:lnTo>
                <a:lnTo>
                  <a:pt x="0" y="957579"/>
                </a:lnTo>
                <a:lnTo>
                  <a:pt x="7619" y="957579"/>
                </a:lnTo>
                <a:lnTo>
                  <a:pt x="7619" y="951230"/>
                </a:lnTo>
                <a:close/>
              </a:path>
              <a:path w="7620" h="961389">
                <a:moveTo>
                  <a:pt x="7619" y="957580"/>
                </a:moveTo>
                <a:lnTo>
                  <a:pt x="0" y="957580"/>
                </a:lnTo>
                <a:lnTo>
                  <a:pt x="0" y="960120"/>
                </a:lnTo>
                <a:lnTo>
                  <a:pt x="5079" y="960120"/>
                </a:lnTo>
                <a:lnTo>
                  <a:pt x="5079" y="961389"/>
                </a:lnTo>
                <a:lnTo>
                  <a:pt x="7619" y="961389"/>
                </a:lnTo>
                <a:lnTo>
                  <a:pt x="7619" y="95758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4061459" y="3826509"/>
            <a:ext cx="6350" cy="960119"/>
          </a:xfrm>
          <a:custGeom>
            <a:avLst/>
            <a:gdLst/>
            <a:ahLst/>
            <a:cxnLst/>
            <a:rect l="l" t="t" r="r" b="b"/>
            <a:pathLst>
              <a:path w="6350" h="960120">
                <a:moveTo>
                  <a:pt x="6350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  <a:path w="6350" h="960120">
                <a:moveTo>
                  <a:pt x="6350" y="5080"/>
                </a:moveTo>
                <a:lnTo>
                  <a:pt x="0" y="5080"/>
                </a:lnTo>
                <a:lnTo>
                  <a:pt x="0" y="11429"/>
                </a:lnTo>
                <a:lnTo>
                  <a:pt x="6350" y="11429"/>
                </a:lnTo>
                <a:lnTo>
                  <a:pt x="6350" y="5080"/>
                </a:lnTo>
                <a:close/>
              </a:path>
              <a:path w="6350" h="960120">
                <a:moveTo>
                  <a:pt x="635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6350" y="17779"/>
                </a:lnTo>
                <a:lnTo>
                  <a:pt x="6350" y="11430"/>
                </a:lnTo>
                <a:close/>
              </a:path>
              <a:path w="6350" h="960120">
                <a:moveTo>
                  <a:pt x="635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6350" y="24129"/>
                </a:lnTo>
                <a:lnTo>
                  <a:pt x="6350" y="17780"/>
                </a:lnTo>
                <a:close/>
              </a:path>
              <a:path w="6350" h="960120">
                <a:moveTo>
                  <a:pt x="635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6350" y="30479"/>
                </a:lnTo>
                <a:lnTo>
                  <a:pt x="6350" y="24130"/>
                </a:lnTo>
                <a:close/>
              </a:path>
              <a:path w="6350" h="960120">
                <a:moveTo>
                  <a:pt x="635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6350" y="36829"/>
                </a:lnTo>
                <a:lnTo>
                  <a:pt x="6350" y="30480"/>
                </a:lnTo>
                <a:close/>
              </a:path>
              <a:path w="6350" h="960120">
                <a:moveTo>
                  <a:pt x="6350" y="36830"/>
                </a:moveTo>
                <a:lnTo>
                  <a:pt x="0" y="36830"/>
                </a:lnTo>
                <a:lnTo>
                  <a:pt x="0" y="49529"/>
                </a:lnTo>
                <a:lnTo>
                  <a:pt x="6350" y="49529"/>
                </a:lnTo>
                <a:lnTo>
                  <a:pt x="6350" y="36830"/>
                </a:lnTo>
                <a:close/>
              </a:path>
              <a:path w="6350" h="960120">
                <a:moveTo>
                  <a:pt x="635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6350" y="55879"/>
                </a:lnTo>
                <a:lnTo>
                  <a:pt x="6350" y="49530"/>
                </a:lnTo>
                <a:close/>
              </a:path>
              <a:path w="6350" h="960120">
                <a:moveTo>
                  <a:pt x="635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6350" y="62229"/>
                </a:lnTo>
                <a:lnTo>
                  <a:pt x="6350" y="55880"/>
                </a:lnTo>
                <a:close/>
              </a:path>
              <a:path w="6350" h="960120">
                <a:moveTo>
                  <a:pt x="635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6350" y="68579"/>
                </a:lnTo>
                <a:lnTo>
                  <a:pt x="6350" y="62230"/>
                </a:lnTo>
                <a:close/>
              </a:path>
              <a:path w="6350" h="960120">
                <a:moveTo>
                  <a:pt x="635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6350" y="74929"/>
                </a:lnTo>
                <a:lnTo>
                  <a:pt x="6350" y="68580"/>
                </a:lnTo>
                <a:close/>
              </a:path>
              <a:path w="6350" h="960120">
                <a:moveTo>
                  <a:pt x="635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6350" y="81279"/>
                </a:lnTo>
                <a:lnTo>
                  <a:pt x="6350" y="74930"/>
                </a:lnTo>
                <a:close/>
              </a:path>
              <a:path w="6350" h="960120">
                <a:moveTo>
                  <a:pt x="635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6350" y="87629"/>
                </a:lnTo>
                <a:lnTo>
                  <a:pt x="6350" y="81280"/>
                </a:lnTo>
                <a:close/>
              </a:path>
              <a:path w="6350" h="960120">
                <a:moveTo>
                  <a:pt x="635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6350" y="93979"/>
                </a:lnTo>
                <a:lnTo>
                  <a:pt x="6350" y="87630"/>
                </a:lnTo>
                <a:close/>
              </a:path>
              <a:path w="6350" h="960120">
                <a:moveTo>
                  <a:pt x="635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6350" y="100329"/>
                </a:lnTo>
                <a:lnTo>
                  <a:pt x="6350" y="93980"/>
                </a:lnTo>
                <a:close/>
              </a:path>
              <a:path w="6350" h="960120">
                <a:moveTo>
                  <a:pt x="6350" y="100330"/>
                </a:moveTo>
                <a:lnTo>
                  <a:pt x="0" y="100330"/>
                </a:lnTo>
                <a:lnTo>
                  <a:pt x="0" y="855979"/>
                </a:lnTo>
                <a:lnTo>
                  <a:pt x="6350" y="855979"/>
                </a:lnTo>
                <a:lnTo>
                  <a:pt x="6350" y="100330"/>
                </a:lnTo>
                <a:close/>
              </a:path>
              <a:path w="6350" h="960120">
                <a:moveTo>
                  <a:pt x="6350" y="855980"/>
                </a:moveTo>
                <a:lnTo>
                  <a:pt x="0" y="855980"/>
                </a:lnTo>
                <a:lnTo>
                  <a:pt x="0" y="862329"/>
                </a:lnTo>
                <a:lnTo>
                  <a:pt x="6350" y="862329"/>
                </a:lnTo>
                <a:lnTo>
                  <a:pt x="6350" y="855980"/>
                </a:lnTo>
                <a:close/>
              </a:path>
              <a:path w="6350" h="960120">
                <a:moveTo>
                  <a:pt x="6350" y="862330"/>
                </a:moveTo>
                <a:lnTo>
                  <a:pt x="0" y="862330"/>
                </a:lnTo>
                <a:lnTo>
                  <a:pt x="0" y="868679"/>
                </a:lnTo>
                <a:lnTo>
                  <a:pt x="6350" y="868679"/>
                </a:lnTo>
                <a:lnTo>
                  <a:pt x="6350" y="862330"/>
                </a:lnTo>
                <a:close/>
              </a:path>
              <a:path w="6350" h="960120">
                <a:moveTo>
                  <a:pt x="6350" y="868680"/>
                </a:moveTo>
                <a:lnTo>
                  <a:pt x="0" y="868680"/>
                </a:lnTo>
                <a:lnTo>
                  <a:pt x="0" y="875029"/>
                </a:lnTo>
                <a:lnTo>
                  <a:pt x="6350" y="875029"/>
                </a:lnTo>
                <a:lnTo>
                  <a:pt x="6350" y="868680"/>
                </a:lnTo>
                <a:close/>
              </a:path>
              <a:path w="6350" h="960120">
                <a:moveTo>
                  <a:pt x="6350" y="875030"/>
                </a:moveTo>
                <a:lnTo>
                  <a:pt x="0" y="875030"/>
                </a:lnTo>
                <a:lnTo>
                  <a:pt x="0" y="881379"/>
                </a:lnTo>
                <a:lnTo>
                  <a:pt x="6350" y="881379"/>
                </a:lnTo>
                <a:lnTo>
                  <a:pt x="6350" y="875030"/>
                </a:lnTo>
                <a:close/>
              </a:path>
              <a:path w="6350" h="960120">
                <a:moveTo>
                  <a:pt x="6350" y="881380"/>
                </a:moveTo>
                <a:lnTo>
                  <a:pt x="0" y="881380"/>
                </a:lnTo>
                <a:lnTo>
                  <a:pt x="0" y="887729"/>
                </a:lnTo>
                <a:lnTo>
                  <a:pt x="6350" y="887729"/>
                </a:lnTo>
                <a:lnTo>
                  <a:pt x="6350" y="881380"/>
                </a:lnTo>
                <a:close/>
              </a:path>
              <a:path w="6350" h="960120">
                <a:moveTo>
                  <a:pt x="6350" y="887730"/>
                </a:moveTo>
                <a:lnTo>
                  <a:pt x="0" y="887730"/>
                </a:lnTo>
                <a:lnTo>
                  <a:pt x="0" y="900429"/>
                </a:lnTo>
                <a:lnTo>
                  <a:pt x="6350" y="900429"/>
                </a:lnTo>
                <a:lnTo>
                  <a:pt x="6350" y="887730"/>
                </a:lnTo>
                <a:close/>
              </a:path>
              <a:path w="6350" h="960120">
                <a:moveTo>
                  <a:pt x="6350" y="900430"/>
                </a:moveTo>
                <a:lnTo>
                  <a:pt x="0" y="900430"/>
                </a:lnTo>
                <a:lnTo>
                  <a:pt x="0" y="913129"/>
                </a:lnTo>
                <a:lnTo>
                  <a:pt x="6350" y="913129"/>
                </a:lnTo>
                <a:lnTo>
                  <a:pt x="6350" y="900430"/>
                </a:lnTo>
                <a:close/>
              </a:path>
              <a:path w="6350" h="960120">
                <a:moveTo>
                  <a:pt x="6350" y="913130"/>
                </a:moveTo>
                <a:lnTo>
                  <a:pt x="0" y="913130"/>
                </a:lnTo>
                <a:lnTo>
                  <a:pt x="0" y="925829"/>
                </a:lnTo>
                <a:lnTo>
                  <a:pt x="6350" y="925829"/>
                </a:lnTo>
                <a:lnTo>
                  <a:pt x="6350" y="913130"/>
                </a:lnTo>
                <a:close/>
              </a:path>
              <a:path w="6350" h="960120">
                <a:moveTo>
                  <a:pt x="6350" y="925830"/>
                </a:moveTo>
                <a:lnTo>
                  <a:pt x="0" y="925830"/>
                </a:lnTo>
                <a:lnTo>
                  <a:pt x="0" y="932179"/>
                </a:lnTo>
                <a:lnTo>
                  <a:pt x="6350" y="932179"/>
                </a:lnTo>
                <a:lnTo>
                  <a:pt x="6350" y="925830"/>
                </a:lnTo>
                <a:close/>
              </a:path>
              <a:path w="6350" h="960120">
                <a:moveTo>
                  <a:pt x="6350" y="932180"/>
                </a:moveTo>
                <a:lnTo>
                  <a:pt x="0" y="932180"/>
                </a:lnTo>
                <a:lnTo>
                  <a:pt x="0" y="944879"/>
                </a:lnTo>
                <a:lnTo>
                  <a:pt x="6350" y="944879"/>
                </a:lnTo>
                <a:lnTo>
                  <a:pt x="6350" y="932180"/>
                </a:lnTo>
                <a:close/>
              </a:path>
              <a:path w="6350" h="960120">
                <a:moveTo>
                  <a:pt x="6350" y="944880"/>
                </a:moveTo>
                <a:lnTo>
                  <a:pt x="0" y="944880"/>
                </a:lnTo>
                <a:lnTo>
                  <a:pt x="0" y="951229"/>
                </a:lnTo>
                <a:lnTo>
                  <a:pt x="6350" y="951229"/>
                </a:lnTo>
                <a:lnTo>
                  <a:pt x="6350" y="944880"/>
                </a:lnTo>
                <a:close/>
              </a:path>
              <a:path w="6350" h="960120">
                <a:moveTo>
                  <a:pt x="6350" y="951230"/>
                </a:moveTo>
                <a:lnTo>
                  <a:pt x="0" y="951230"/>
                </a:lnTo>
                <a:lnTo>
                  <a:pt x="0" y="957579"/>
                </a:lnTo>
                <a:lnTo>
                  <a:pt x="6350" y="957579"/>
                </a:lnTo>
                <a:lnTo>
                  <a:pt x="6350" y="951230"/>
                </a:lnTo>
                <a:close/>
              </a:path>
              <a:path w="6350" h="960120">
                <a:moveTo>
                  <a:pt x="6350" y="957580"/>
                </a:moveTo>
                <a:lnTo>
                  <a:pt x="0" y="957580"/>
                </a:lnTo>
                <a:lnTo>
                  <a:pt x="0" y="960120"/>
                </a:lnTo>
                <a:lnTo>
                  <a:pt x="6350" y="960120"/>
                </a:lnTo>
                <a:lnTo>
                  <a:pt x="6350" y="957580"/>
                </a:lnTo>
                <a:close/>
              </a:path>
            </a:pathLst>
          </a:custGeom>
          <a:solidFill>
            <a:srgbClr val="BE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4053840" y="3827779"/>
            <a:ext cx="7620" cy="958850"/>
          </a:xfrm>
          <a:custGeom>
            <a:avLst/>
            <a:gdLst/>
            <a:ahLst/>
            <a:cxnLst/>
            <a:rect l="l" t="t" r="r" b="b"/>
            <a:pathLst>
              <a:path w="7620" h="95885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  <a:path w="7620" h="958850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958850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958850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958850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958850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958850">
                <a:moveTo>
                  <a:pt x="7620" y="35560"/>
                </a:moveTo>
                <a:lnTo>
                  <a:pt x="0" y="3556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35560"/>
                </a:lnTo>
                <a:close/>
              </a:path>
              <a:path w="7620" h="958850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958850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958850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958850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958850">
                <a:moveTo>
                  <a:pt x="762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20" y="80010"/>
                </a:lnTo>
                <a:lnTo>
                  <a:pt x="7620" y="73660"/>
                </a:lnTo>
                <a:close/>
              </a:path>
              <a:path w="7620" h="958850">
                <a:moveTo>
                  <a:pt x="762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20" y="86360"/>
                </a:lnTo>
                <a:lnTo>
                  <a:pt x="7620" y="80010"/>
                </a:lnTo>
                <a:close/>
              </a:path>
              <a:path w="7620" h="958850">
                <a:moveTo>
                  <a:pt x="762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20" y="92710"/>
                </a:lnTo>
                <a:lnTo>
                  <a:pt x="7620" y="86360"/>
                </a:lnTo>
                <a:close/>
              </a:path>
              <a:path w="7620" h="958850">
                <a:moveTo>
                  <a:pt x="762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20" y="99060"/>
                </a:lnTo>
                <a:lnTo>
                  <a:pt x="7620" y="92710"/>
                </a:lnTo>
                <a:close/>
              </a:path>
              <a:path w="7620" h="958850">
                <a:moveTo>
                  <a:pt x="7620" y="99060"/>
                </a:moveTo>
                <a:lnTo>
                  <a:pt x="0" y="99060"/>
                </a:lnTo>
                <a:lnTo>
                  <a:pt x="0" y="854710"/>
                </a:lnTo>
                <a:lnTo>
                  <a:pt x="7620" y="854710"/>
                </a:lnTo>
                <a:lnTo>
                  <a:pt x="7620" y="99060"/>
                </a:lnTo>
                <a:close/>
              </a:path>
              <a:path w="7620" h="958850">
                <a:moveTo>
                  <a:pt x="7620" y="854710"/>
                </a:moveTo>
                <a:lnTo>
                  <a:pt x="0" y="854710"/>
                </a:lnTo>
                <a:lnTo>
                  <a:pt x="0" y="861060"/>
                </a:lnTo>
                <a:lnTo>
                  <a:pt x="7620" y="861060"/>
                </a:lnTo>
                <a:lnTo>
                  <a:pt x="7620" y="854710"/>
                </a:lnTo>
                <a:close/>
              </a:path>
              <a:path w="7620" h="958850">
                <a:moveTo>
                  <a:pt x="7620" y="861060"/>
                </a:moveTo>
                <a:lnTo>
                  <a:pt x="0" y="861060"/>
                </a:lnTo>
                <a:lnTo>
                  <a:pt x="0" y="867410"/>
                </a:lnTo>
                <a:lnTo>
                  <a:pt x="7620" y="867410"/>
                </a:lnTo>
                <a:lnTo>
                  <a:pt x="7620" y="861060"/>
                </a:lnTo>
                <a:close/>
              </a:path>
              <a:path w="7620" h="958850">
                <a:moveTo>
                  <a:pt x="7620" y="867410"/>
                </a:moveTo>
                <a:lnTo>
                  <a:pt x="0" y="867410"/>
                </a:lnTo>
                <a:lnTo>
                  <a:pt x="0" y="873760"/>
                </a:lnTo>
                <a:lnTo>
                  <a:pt x="7620" y="873760"/>
                </a:lnTo>
                <a:lnTo>
                  <a:pt x="7620" y="867410"/>
                </a:lnTo>
                <a:close/>
              </a:path>
              <a:path w="7620" h="958850">
                <a:moveTo>
                  <a:pt x="7620" y="873760"/>
                </a:moveTo>
                <a:lnTo>
                  <a:pt x="0" y="873760"/>
                </a:lnTo>
                <a:lnTo>
                  <a:pt x="0" y="880110"/>
                </a:lnTo>
                <a:lnTo>
                  <a:pt x="7620" y="880110"/>
                </a:lnTo>
                <a:lnTo>
                  <a:pt x="7620" y="873760"/>
                </a:lnTo>
                <a:close/>
              </a:path>
              <a:path w="7620" h="958850">
                <a:moveTo>
                  <a:pt x="7620" y="880110"/>
                </a:moveTo>
                <a:lnTo>
                  <a:pt x="0" y="880110"/>
                </a:lnTo>
                <a:lnTo>
                  <a:pt x="0" y="886460"/>
                </a:lnTo>
                <a:lnTo>
                  <a:pt x="7620" y="886460"/>
                </a:lnTo>
                <a:lnTo>
                  <a:pt x="7620" y="880110"/>
                </a:lnTo>
                <a:close/>
              </a:path>
              <a:path w="7620" h="958850">
                <a:moveTo>
                  <a:pt x="7620" y="886460"/>
                </a:moveTo>
                <a:lnTo>
                  <a:pt x="0" y="886460"/>
                </a:lnTo>
                <a:lnTo>
                  <a:pt x="0" y="899160"/>
                </a:lnTo>
                <a:lnTo>
                  <a:pt x="7620" y="899160"/>
                </a:lnTo>
                <a:lnTo>
                  <a:pt x="7620" y="886460"/>
                </a:lnTo>
                <a:close/>
              </a:path>
              <a:path w="7620" h="958850">
                <a:moveTo>
                  <a:pt x="7620" y="899160"/>
                </a:moveTo>
                <a:lnTo>
                  <a:pt x="0" y="899160"/>
                </a:lnTo>
                <a:lnTo>
                  <a:pt x="0" y="911860"/>
                </a:lnTo>
                <a:lnTo>
                  <a:pt x="7620" y="911860"/>
                </a:lnTo>
                <a:lnTo>
                  <a:pt x="7620" y="899160"/>
                </a:lnTo>
                <a:close/>
              </a:path>
              <a:path w="7620" h="958850">
                <a:moveTo>
                  <a:pt x="7620" y="911860"/>
                </a:moveTo>
                <a:lnTo>
                  <a:pt x="0" y="911860"/>
                </a:lnTo>
                <a:lnTo>
                  <a:pt x="0" y="924560"/>
                </a:lnTo>
                <a:lnTo>
                  <a:pt x="7620" y="924560"/>
                </a:lnTo>
                <a:lnTo>
                  <a:pt x="7620" y="911860"/>
                </a:lnTo>
                <a:close/>
              </a:path>
              <a:path w="7620" h="958850">
                <a:moveTo>
                  <a:pt x="7620" y="924560"/>
                </a:moveTo>
                <a:lnTo>
                  <a:pt x="0" y="924560"/>
                </a:lnTo>
                <a:lnTo>
                  <a:pt x="0" y="930910"/>
                </a:lnTo>
                <a:lnTo>
                  <a:pt x="7620" y="930910"/>
                </a:lnTo>
                <a:lnTo>
                  <a:pt x="7620" y="924560"/>
                </a:lnTo>
                <a:close/>
              </a:path>
              <a:path w="7620" h="958850">
                <a:moveTo>
                  <a:pt x="7620" y="930910"/>
                </a:moveTo>
                <a:lnTo>
                  <a:pt x="0" y="930910"/>
                </a:lnTo>
                <a:lnTo>
                  <a:pt x="0" y="943610"/>
                </a:lnTo>
                <a:lnTo>
                  <a:pt x="7620" y="943610"/>
                </a:lnTo>
                <a:lnTo>
                  <a:pt x="7620" y="930910"/>
                </a:lnTo>
                <a:close/>
              </a:path>
              <a:path w="7620" h="958850">
                <a:moveTo>
                  <a:pt x="7620" y="943610"/>
                </a:moveTo>
                <a:lnTo>
                  <a:pt x="0" y="943610"/>
                </a:lnTo>
                <a:lnTo>
                  <a:pt x="0" y="949960"/>
                </a:lnTo>
                <a:lnTo>
                  <a:pt x="7620" y="949960"/>
                </a:lnTo>
                <a:lnTo>
                  <a:pt x="7620" y="943610"/>
                </a:lnTo>
                <a:close/>
              </a:path>
              <a:path w="7620" h="958850">
                <a:moveTo>
                  <a:pt x="7620" y="949960"/>
                </a:moveTo>
                <a:lnTo>
                  <a:pt x="0" y="949960"/>
                </a:lnTo>
                <a:lnTo>
                  <a:pt x="0" y="956310"/>
                </a:lnTo>
                <a:lnTo>
                  <a:pt x="7620" y="956310"/>
                </a:lnTo>
                <a:lnTo>
                  <a:pt x="7620" y="949960"/>
                </a:lnTo>
                <a:close/>
              </a:path>
              <a:path w="7620" h="958850">
                <a:moveTo>
                  <a:pt x="7620" y="956310"/>
                </a:moveTo>
                <a:lnTo>
                  <a:pt x="0" y="956310"/>
                </a:lnTo>
                <a:lnTo>
                  <a:pt x="0" y="957580"/>
                </a:lnTo>
                <a:lnTo>
                  <a:pt x="3810" y="957580"/>
                </a:lnTo>
                <a:lnTo>
                  <a:pt x="3810" y="958850"/>
                </a:lnTo>
                <a:lnTo>
                  <a:pt x="7620" y="958850"/>
                </a:lnTo>
                <a:lnTo>
                  <a:pt x="7620" y="95631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4046220" y="38277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1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404622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404622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404622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404622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404622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404622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404622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404622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404622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404622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404622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404622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4050029" y="3914140"/>
            <a:ext cx="0" cy="871219"/>
          </a:xfrm>
          <a:custGeom>
            <a:avLst/>
            <a:gdLst/>
            <a:ahLst/>
            <a:cxnLst/>
            <a:rect l="l" t="t" r="r" b="b"/>
            <a:pathLst>
              <a:path h="871220">
                <a:moveTo>
                  <a:pt x="0" y="0"/>
                </a:moveTo>
                <a:lnTo>
                  <a:pt x="0" y="871220"/>
                </a:lnTo>
              </a:path>
            </a:pathLst>
          </a:custGeom>
          <a:ln w="7619">
            <a:solidFill>
              <a:srgbClr val="BC7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4039870" y="382905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403987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403987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403987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403987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403987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403987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403987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403987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403987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403987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403987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403987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403987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4043045" y="3920490"/>
            <a:ext cx="0" cy="864869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0"/>
                </a:moveTo>
                <a:lnTo>
                  <a:pt x="0" y="864870"/>
                </a:lnTo>
              </a:path>
            </a:pathLst>
          </a:custGeom>
          <a:ln w="6350">
            <a:solidFill>
              <a:srgbClr val="BB7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4032250" y="38290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403225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403225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403225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403225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403225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403225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403225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403225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403225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403225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403225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403225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403225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4036059" y="392049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7620">
            <a:solidFill>
              <a:srgbClr val="BA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4024629" y="3829050"/>
            <a:ext cx="7620" cy="955040"/>
          </a:xfrm>
          <a:custGeom>
            <a:avLst/>
            <a:gdLst/>
            <a:ahLst/>
            <a:cxnLst/>
            <a:rect l="l" t="t" r="r" b="b"/>
            <a:pathLst>
              <a:path w="7620" h="955039">
                <a:moveTo>
                  <a:pt x="7620" y="0"/>
                </a:moveTo>
                <a:lnTo>
                  <a:pt x="5080" y="0"/>
                </a:lnTo>
                <a:lnTo>
                  <a:pt x="5080" y="1269"/>
                </a:lnTo>
                <a:lnTo>
                  <a:pt x="0" y="1269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955039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955039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955039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955039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955039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955039">
                <a:moveTo>
                  <a:pt x="7620" y="34290"/>
                </a:moveTo>
                <a:lnTo>
                  <a:pt x="0" y="3429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34290"/>
                </a:lnTo>
                <a:close/>
              </a:path>
              <a:path w="7620" h="955039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955039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955039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955039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955039">
                <a:moveTo>
                  <a:pt x="762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72390"/>
                </a:lnTo>
                <a:close/>
              </a:path>
              <a:path w="7620" h="955039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955039">
                <a:moveTo>
                  <a:pt x="762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20" y="91439"/>
                </a:lnTo>
                <a:lnTo>
                  <a:pt x="7620" y="85090"/>
                </a:lnTo>
                <a:close/>
              </a:path>
              <a:path w="7620" h="955039">
                <a:moveTo>
                  <a:pt x="762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20" y="97789"/>
                </a:lnTo>
                <a:lnTo>
                  <a:pt x="7620" y="91440"/>
                </a:lnTo>
                <a:close/>
              </a:path>
              <a:path w="7620" h="955039">
                <a:moveTo>
                  <a:pt x="7620" y="97790"/>
                </a:moveTo>
                <a:lnTo>
                  <a:pt x="0" y="97790"/>
                </a:lnTo>
                <a:lnTo>
                  <a:pt x="0" y="853439"/>
                </a:lnTo>
                <a:lnTo>
                  <a:pt x="7620" y="853439"/>
                </a:lnTo>
                <a:lnTo>
                  <a:pt x="7620" y="97790"/>
                </a:lnTo>
                <a:close/>
              </a:path>
              <a:path w="7620" h="955039">
                <a:moveTo>
                  <a:pt x="7620" y="853440"/>
                </a:moveTo>
                <a:lnTo>
                  <a:pt x="0" y="853440"/>
                </a:lnTo>
                <a:lnTo>
                  <a:pt x="0" y="859789"/>
                </a:lnTo>
                <a:lnTo>
                  <a:pt x="7620" y="859789"/>
                </a:lnTo>
                <a:lnTo>
                  <a:pt x="7620" y="853440"/>
                </a:lnTo>
                <a:close/>
              </a:path>
              <a:path w="7620" h="955039">
                <a:moveTo>
                  <a:pt x="7620" y="859790"/>
                </a:moveTo>
                <a:lnTo>
                  <a:pt x="0" y="859790"/>
                </a:lnTo>
                <a:lnTo>
                  <a:pt x="0" y="866139"/>
                </a:lnTo>
                <a:lnTo>
                  <a:pt x="7620" y="866139"/>
                </a:lnTo>
                <a:lnTo>
                  <a:pt x="7620" y="859790"/>
                </a:lnTo>
                <a:close/>
              </a:path>
              <a:path w="7620" h="955039">
                <a:moveTo>
                  <a:pt x="7620" y="866140"/>
                </a:moveTo>
                <a:lnTo>
                  <a:pt x="0" y="866140"/>
                </a:lnTo>
                <a:lnTo>
                  <a:pt x="0" y="872489"/>
                </a:lnTo>
                <a:lnTo>
                  <a:pt x="7620" y="872489"/>
                </a:lnTo>
                <a:lnTo>
                  <a:pt x="7620" y="866140"/>
                </a:lnTo>
                <a:close/>
              </a:path>
              <a:path w="7620" h="955039">
                <a:moveTo>
                  <a:pt x="7620" y="872490"/>
                </a:moveTo>
                <a:lnTo>
                  <a:pt x="0" y="872490"/>
                </a:lnTo>
                <a:lnTo>
                  <a:pt x="0" y="878839"/>
                </a:lnTo>
                <a:lnTo>
                  <a:pt x="7620" y="878839"/>
                </a:lnTo>
                <a:lnTo>
                  <a:pt x="7620" y="872490"/>
                </a:lnTo>
                <a:close/>
              </a:path>
              <a:path w="7620" h="955039">
                <a:moveTo>
                  <a:pt x="7620" y="878840"/>
                </a:moveTo>
                <a:lnTo>
                  <a:pt x="0" y="878840"/>
                </a:lnTo>
                <a:lnTo>
                  <a:pt x="0" y="885189"/>
                </a:lnTo>
                <a:lnTo>
                  <a:pt x="7620" y="885189"/>
                </a:lnTo>
                <a:lnTo>
                  <a:pt x="7620" y="878840"/>
                </a:lnTo>
                <a:close/>
              </a:path>
              <a:path w="7620" h="955039">
                <a:moveTo>
                  <a:pt x="7620" y="885190"/>
                </a:moveTo>
                <a:lnTo>
                  <a:pt x="0" y="885190"/>
                </a:lnTo>
                <a:lnTo>
                  <a:pt x="0" y="897889"/>
                </a:lnTo>
                <a:lnTo>
                  <a:pt x="7620" y="897889"/>
                </a:lnTo>
                <a:lnTo>
                  <a:pt x="7620" y="885190"/>
                </a:lnTo>
                <a:close/>
              </a:path>
              <a:path w="7620" h="955039">
                <a:moveTo>
                  <a:pt x="7620" y="897890"/>
                </a:moveTo>
                <a:lnTo>
                  <a:pt x="0" y="897890"/>
                </a:lnTo>
                <a:lnTo>
                  <a:pt x="0" y="910589"/>
                </a:lnTo>
                <a:lnTo>
                  <a:pt x="7620" y="910589"/>
                </a:lnTo>
                <a:lnTo>
                  <a:pt x="7620" y="897890"/>
                </a:lnTo>
                <a:close/>
              </a:path>
              <a:path w="7620" h="955039">
                <a:moveTo>
                  <a:pt x="7620" y="910590"/>
                </a:moveTo>
                <a:lnTo>
                  <a:pt x="0" y="910590"/>
                </a:lnTo>
                <a:lnTo>
                  <a:pt x="0" y="923289"/>
                </a:lnTo>
                <a:lnTo>
                  <a:pt x="7620" y="923289"/>
                </a:lnTo>
                <a:lnTo>
                  <a:pt x="7620" y="910590"/>
                </a:lnTo>
                <a:close/>
              </a:path>
              <a:path w="7620" h="955039">
                <a:moveTo>
                  <a:pt x="7620" y="923290"/>
                </a:moveTo>
                <a:lnTo>
                  <a:pt x="0" y="923290"/>
                </a:lnTo>
                <a:lnTo>
                  <a:pt x="0" y="929639"/>
                </a:lnTo>
                <a:lnTo>
                  <a:pt x="7620" y="929639"/>
                </a:lnTo>
                <a:lnTo>
                  <a:pt x="7620" y="923290"/>
                </a:lnTo>
                <a:close/>
              </a:path>
              <a:path w="7620" h="955039">
                <a:moveTo>
                  <a:pt x="7620" y="929640"/>
                </a:moveTo>
                <a:lnTo>
                  <a:pt x="0" y="929640"/>
                </a:lnTo>
                <a:lnTo>
                  <a:pt x="0" y="942339"/>
                </a:lnTo>
                <a:lnTo>
                  <a:pt x="7620" y="942339"/>
                </a:lnTo>
                <a:lnTo>
                  <a:pt x="7620" y="929640"/>
                </a:lnTo>
                <a:close/>
              </a:path>
              <a:path w="7620" h="955039">
                <a:moveTo>
                  <a:pt x="7620" y="942340"/>
                </a:moveTo>
                <a:lnTo>
                  <a:pt x="0" y="942340"/>
                </a:lnTo>
                <a:lnTo>
                  <a:pt x="0" y="948689"/>
                </a:lnTo>
                <a:lnTo>
                  <a:pt x="7620" y="948689"/>
                </a:lnTo>
                <a:lnTo>
                  <a:pt x="7620" y="942340"/>
                </a:lnTo>
                <a:close/>
              </a:path>
              <a:path w="7620" h="955039">
                <a:moveTo>
                  <a:pt x="7620" y="948690"/>
                </a:moveTo>
                <a:lnTo>
                  <a:pt x="0" y="948690"/>
                </a:lnTo>
                <a:lnTo>
                  <a:pt x="0" y="953769"/>
                </a:lnTo>
                <a:lnTo>
                  <a:pt x="1270" y="953769"/>
                </a:lnTo>
                <a:lnTo>
                  <a:pt x="1270" y="955039"/>
                </a:lnTo>
                <a:lnTo>
                  <a:pt x="7620" y="955039"/>
                </a:lnTo>
                <a:lnTo>
                  <a:pt x="7620" y="948690"/>
                </a:lnTo>
                <a:close/>
              </a:path>
            </a:pathLst>
          </a:custGeom>
          <a:solidFill>
            <a:srgbClr val="B9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4018279" y="38303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401827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401827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401827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401827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401827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401827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401827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401827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401827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401827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401827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401827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401827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4021454" y="3920490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2330"/>
                </a:lnTo>
              </a:path>
            </a:pathLst>
          </a:custGeom>
          <a:ln w="6350">
            <a:solidFill>
              <a:srgbClr val="B86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4011929" y="38303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401065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401065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401065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401065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401065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401065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401065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401065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401065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401065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401065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401065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4014470" y="3914140"/>
            <a:ext cx="0" cy="868680"/>
          </a:xfrm>
          <a:custGeom>
            <a:avLst/>
            <a:gdLst/>
            <a:ahLst/>
            <a:cxnLst/>
            <a:rect l="l" t="t" r="r" b="b"/>
            <a:pathLst>
              <a:path h="868679">
                <a:moveTo>
                  <a:pt x="0" y="0"/>
                </a:moveTo>
                <a:lnTo>
                  <a:pt x="0" y="868680"/>
                </a:lnTo>
              </a:path>
            </a:pathLst>
          </a:custGeom>
          <a:ln w="7619">
            <a:solidFill>
              <a:srgbClr val="B76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40030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40030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40030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40030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40030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400304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40030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40030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40030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40030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40030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40030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400304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4006850" y="3920490"/>
            <a:ext cx="0" cy="861060"/>
          </a:xfrm>
          <a:custGeom>
            <a:avLst/>
            <a:gdLst/>
            <a:ahLst/>
            <a:cxnLst/>
            <a:rect l="l" t="t" r="r" b="b"/>
            <a:pathLst>
              <a:path h="861060">
                <a:moveTo>
                  <a:pt x="0" y="0"/>
                </a:moveTo>
                <a:lnTo>
                  <a:pt x="0" y="861060"/>
                </a:lnTo>
              </a:path>
            </a:pathLst>
          </a:custGeom>
          <a:ln w="7620">
            <a:solidFill>
              <a:srgbClr val="B56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399669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399669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399669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399669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399669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399669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399669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399669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399669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399669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399669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399669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3999865" y="3914140"/>
            <a:ext cx="0" cy="867410"/>
          </a:xfrm>
          <a:custGeom>
            <a:avLst/>
            <a:gdLst/>
            <a:ahLst/>
            <a:cxnLst/>
            <a:rect l="l" t="t" r="r" b="b"/>
            <a:pathLst>
              <a:path h="867410">
                <a:moveTo>
                  <a:pt x="0" y="0"/>
                </a:moveTo>
                <a:lnTo>
                  <a:pt x="0" y="867410"/>
                </a:lnTo>
              </a:path>
            </a:pathLst>
          </a:custGeom>
          <a:ln w="6350">
            <a:solidFill>
              <a:srgbClr val="B4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3989070" y="3831590"/>
            <a:ext cx="7620" cy="949960"/>
          </a:xfrm>
          <a:custGeom>
            <a:avLst/>
            <a:gdLst/>
            <a:ahLst/>
            <a:cxnLst/>
            <a:rect l="l" t="t" r="r" b="b"/>
            <a:pathLst>
              <a:path w="7620" h="94996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94996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94996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94996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949960">
                <a:moveTo>
                  <a:pt x="7619" y="25400"/>
                </a:moveTo>
                <a:lnTo>
                  <a:pt x="0" y="25400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400"/>
                </a:lnTo>
                <a:close/>
              </a:path>
              <a:path w="7620" h="949960">
                <a:moveTo>
                  <a:pt x="761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1749"/>
                </a:lnTo>
                <a:close/>
              </a:path>
              <a:path w="7620" h="94996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94996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949960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949960">
                <a:moveTo>
                  <a:pt x="7619" y="63500"/>
                </a:moveTo>
                <a:lnTo>
                  <a:pt x="0" y="63500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500"/>
                </a:lnTo>
                <a:close/>
              </a:path>
              <a:path w="7620" h="949960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949960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94996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949960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949960">
                <a:moveTo>
                  <a:pt x="7619" y="95249"/>
                </a:moveTo>
                <a:lnTo>
                  <a:pt x="0" y="95249"/>
                </a:lnTo>
                <a:lnTo>
                  <a:pt x="0" y="850899"/>
                </a:lnTo>
                <a:lnTo>
                  <a:pt x="7619" y="850899"/>
                </a:lnTo>
                <a:lnTo>
                  <a:pt x="7619" y="95249"/>
                </a:lnTo>
                <a:close/>
              </a:path>
              <a:path w="7620" h="949960">
                <a:moveTo>
                  <a:pt x="7619" y="850899"/>
                </a:moveTo>
                <a:lnTo>
                  <a:pt x="0" y="850899"/>
                </a:lnTo>
                <a:lnTo>
                  <a:pt x="0" y="857249"/>
                </a:lnTo>
                <a:lnTo>
                  <a:pt x="7619" y="857249"/>
                </a:lnTo>
                <a:lnTo>
                  <a:pt x="7619" y="850899"/>
                </a:lnTo>
                <a:close/>
              </a:path>
              <a:path w="7620" h="949960">
                <a:moveTo>
                  <a:pt x="7619" y="857249"/>
                </a:moveTo>
                <a:lnTo>
                  <a:pt x="0" y="857249"/>
                </a:lnTo>
                <a:lnTo>
                  <a:pt x="0" y="863599"/>
                </a:lnTo>
                <a:lnTo>
                  <a:pt x="7619" y="863599"/>
                </a:lnTo>
                <a:lnTo>
                  <a:pt x="7619" y="857249"/>
                </a:lnTo>
                <a:close/>
              </a:path>
              <a:path w="7620" h="949960">
                <a:moveTo>
                  <a:pt x="7619" y="863599"/>
                </a:moveTo>
                <a:lnTo>
                  <a:pt x="0" y="863599"/>
                </a:lnTo>
                <a:lnTo>
                  <a:pt x="0" y="869949"/>
                </a:lnTo>
                <a:lnTo>
                  <a:pt x="7619" y="869949"/>
                </a:lnTo>
                <a:lnTo>
                  <a:pt x="7619" y="863599"/>
                </a:lnTo>
                <a:close/>
              </a:path>
              <a:path w="7620" h="949960">
                <a:moveTo>
                  <a:pt x="7619" y="869949"/>
                </a:moveTo>
                <a:lnTo>
                  <a:pt x="0" y="869949"/>
                </a:lnTo>
                <a:lnTo>
                  <a:pt x="0" y="876299"/>
                </a:lnTo>
                <a:lnTo>
                  <a:pt x="7619" y="876299"/>
                </a:lnTo>
                <a:lnTo>
                  <a:pt x="7619" y="869949"/>
                </a:lnTo>
                <a:close/>
              </a:path>
              <a:path w="7620" h="949960">
                <a:moveTo>
                  <a:pt x="7619" y="876300"/>
                </a:moveTo>
                <a:lnTo>
                  <a:pt x="0" y="876300"/>
                </a:lnTo>
                <a:lnTo>
                  <a:pt x="0" y="882649"/>
                </a:lnTo>
                <a:lnTo>
                  <a:pt x="7619" y="882649"/>
                </a:lnTo>
                <a:lnTo>
                  <a:pt x="7619" y="876300"/>
                </a:lnTo>
                <a:close/>
              </a:path>
              <a:path w="7620" h="949960">
                <a:moveTo>
                  <a:pt x="7619" y="882649"/>
                </a:moveTo>
                <a:lnTo>
                  <a:pt x="0" y="882649"/>
                </a:lnTo>
                <a:lnTo>
                  <a:pt x="0" y="895349"/>
                </a:lnTo>
                <a:lnTo>
                  <a:pt x="7619" y="895349"/>
                </a:lnTo>
                <a:lnTo>
                  <a:pt x="7619" y="882649"/>
                </a:lnTo>
                <a:close/>
              </a:path>
              <a:path w="7620" h="949960">
                <a:moveTo>
                  <a:pt x="7619" y="895349"/>
                </a:moveTo>
                <a:lnTo>
                  <a:pt x="0" y="895349"/>
                </a:lnTo>
                <a:lnTo>
                  <a:pt x="0" y="908049"/>
                </a:lnTo>
                <a:lnTo>
                  <a:pt x="7619" y="908049"/>
                </a:lnTo>
                <a:lnTo>
                  <a:pt x="7619" y="895349"/>
                </a:lnTo>
                <a:close/>
              </a:path>
              <a:path w="7620" h="949960">
                <a:moveTo>
                  <a:pt x="7619" y="908049"/>
                </a:moveTo>
                <a:lnTo>
                  <a:pt x="0" y="908049"/>
                </a:lnTo>
                <a:lnTo>
                  <a:pt x="0" y="920749"/>
                </a:lnTo>
                <a:lnTo>
                  <a:pt x="7619" y="920749"/>
                </a:lnTo>
                <a:lnTo>
                  <a:pt x="7619" y="908049"/>
                </a:lnTo>
                <a:close/>
              </a:path>
              <a:path w="7620" h="949960">
                <a:moveTo>
                  <a:pt x="7619" y="920749"/>
                </a:moveTo>
                <a:lnTo>
                  <a:pt x="0" y="920749"/>
                </a:lnTo>
                <a:lnTo>
                  <a:pt x="0" y="927099"/>
                </a:lnTo>
                <a:lnTo>
                  <a:pt x="7619" y="927099"/>
                </a:lnTo>
                <a:lnTo>
                  <a:pt x="7619" y="920749"/>
                </a:lnTo>
                <a:close/>
              </a:path>
              <a:path w="7620" h="949960">
                <a:moveTo>
                  <a:pt x="7619" y="927099"/>
                </a:moveTo>
                <a:lnTo>
                  <a:pt x="0" y="927099"/>
                </a:lnTo>
                <a:lnTo>
                  <a:pt x="0" y="939799"/>
                </a:lnTo>
                <a:lnTo>
                  <a:pt x="7619" y="939799"/>
                </a:lnTo>
                <a:lnTo>
                  <a:pt x="7619" y="927099"/>
                </a:lnTo>
                <a:close/>
              </a:path>
              <a:path w="7620" h="949960">
                <a:moveTo>
                  <a:pt x="7619" y="939799"/>
                </a:moveTo>
                <a:lnTo>
                  <a:pt x="0" y="939799"/>
                </a:lnTo>
                <a:lnTo>
                  <a:pt x="0" y="946149"/>
                </a:lnTo>
                <a:lnTo>
                  <a:pt x="7619" y="946149"/>
                </a:lnTo>
                <a:lnTo>
                  <a:pt x="7619" y="939799"/>
                </a:lnTo>
                <a:close/>
              </a:path>
              <a:path w="7620" h="949960">
                <a:moveTo>
                  <a:pt x="7619" y="946150"/>
                </a:moveTo>
                <a:lnTo>
                  <a:pt x="0" y="946150"/>
                </a:lnTo>
                <a:lnTo>
                  <a:pt x="0" y="948689"/>
                </a:lnTo>
                <a:lnTo>
                  <a:pt x="6350" y="948689"/>
                </a:lnTo>
                <a:lnTo>
                  <a:pt x="6350" y="949959"/>
                </a:lnTo>
                <a:lnTo>
                  <a:pt x="7619" y="949959"/>
                </a:lnTo>
                <a:lnTo>
                  <a:pt x="7619" y="94615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3981450" y="3831590"/>
            <a:ext cx="7620" cy="948690"/>
          </a:xfrm>
          <a:custGeom>
            <a:avLst/>
            <a:gdLst/>
            <a:ahLst/>
            <a:cxnLst/>
            <a:rect l="l" t="t" r="r" b="b"/>
            <a:pathLst>
              <a:path w="7620" h="948689">
                <a:moveTo>
                  <a:pt x="7620" y="0"/>
                </a:moveTo>
                <a:lnTo>
                  <a:pt x="5079" y="0"/>
                </a:lnTo>
                <a:lnTo>
                  <a:pt x="5079" y="1269"/>
                </a:lnTo>
                <a:lnTo>
                  <a:pt x="0" y="1269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  <a:path w="7620" h="948689">
                <a:moveTo>
                  <a:pt x="7620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49"/>
                </a:lnTo>
                <a:close/>
              </a:path>
              <a:path w="7620" h="948689">
                <a:moveTo>
                  <a:pt x="762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699"/>
                </a:lnTo>
                <a:close/>
              </a:path>
              <a:path w="7620" h="948689">
                <a:moveTo>
                  <a:pt x="762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9049"/>
                </a:lnTo>
                <a:close/>
              </a:path>
              <a:path w="7620" h="948689">
                <a:moveTo>
                  <a:pt x="7620" y="25400"/>
                </a:moveTo>
                <a:lnTo>
                  <a:pt x="0" y="25400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25400"/>
                </a:lnTo>
                <a:close/>
              </a:path>
              <a:path w="7620" h="948689">
                <a:moveTo>
                  <a:pt x="762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1749"/>
                </a:lnTo>
                <a:close/>
              </a:path>
              <a:path w="7620" h="948689">
                <a:moveTo>
                  <a:pt x="762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44449"/>
                </a:lnTo>
                <a:close/>
              </a:path>
              <a:path w="7620" h="948689">
                <a:moveTo>
                  <a:pt x="762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50799"/>
                </a:lnTo>
                <a:close/>
              </a:path>
              <a:path w="7620" h="948689">
                <a:moveTo>
                  <a:pt x="762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49"/>
                </a:lnTo>
                <a:close/>
              </a:path>
              <a:path w="7620" h="948689">
                <a:moveTo>
                  <a:pt x="7620" y="63500"/>
                </a:moveTo>
                <a:lnTo>
                  <a:pt x="0" y="63500"/>
                </a:lnTo>
                <a:lnTo>
                  <a:pt x="0" y="69849"/>
                </a:lnTo>
                <a:lnTo>
                  <a:pt x="7620" y="69849"/>
                </a:lnTo>
                <a:lnTo>
                  <a:pt x="7620" y="63500"/>
                </a:lnTo>
                <a:close/>
              </a:path>
              <a:path w="7620" h="948689">
                <a:moveTo>
                  <a:pt x="762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20" y="76199"/>
                </a:lnTo>
                <a:lnTo>
                  <a:pt x="7620" y="69849"/>
                </a:lnTo>
                <a:close/>
              </a:path>
              <a:path w="7620" h="948689">
                <a:moveTo>
                  <a:pt x="762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20" y="82549"/>
                </a:lnTo>
                <a:lnTo>
                  <a:pt x="7620" y="76199"/>
                </a:lnTo>
                <a:close/>
              </a:path>
              <a:path w="7620" h="948689">
                <a:moveTo>
                  <a:pt x="7620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20" y="88899"/>
                </a:lnTo>
                <a:lnTo>
                  <a:pt x="7620" y="82549"/>
                </a:lnTo>
                <a:close/>
              </a:path>
              <a:path w="7620" h="948689">
                <a:moveTo>
                  <a:pt x="7620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20" y="95249"/>
                </a:lnTo>
                <a:lnTo>
                  <a:pt x="7620" y="88899"/>
                </a:lnTo>
                <a:close/>
              </a:path>
              <a:path w="7620" h="948689">
                <a:moveTo>
                  <a:pt x="7620" y="95249"/>
                </a:moveTo>
                <a:lnTo>
                  <a:pt x="0" y="95249"/>
                </a:lnTo>
                <a:lnTo>
                  <a:pt x="0" y="850899"/>
                </a:lnTo>
                <a:lnTo>
                  <a:pt x="7620" y="850899"/>
                </a:lnTo>
                <a:lnTo>
                  <a:pt x="7620" y="95249"/>
                </a:lnTo>
                <a:close/>
              </a:path>
              <a:path w="7620" h="948689">
                <a:moveTo>
                  <a:pt x="7620" y="850899"/>
                </a:moveTo>
                <a:lnTo>
                  <a:pt x="0" y="850899"/>
                </a:lnTo>
                <a:lnTo>
                  <a:pt x="0" y="857249"/>
                </a:lnTo>
                <a:lnTo>
                  <a:pt x="7620" y="857249"/>
                </a:lnTo>
                <a:lnTo>
                  <a:pt x="7620" y="850899"/>
                </a:lnTo>
                <a:close/>
              </a:path>
              <a:path w="7620" h="948689">
                <a:moveTo>
                  <a:pt x="7620" y="857249"/>
                </a:moveTo>
                <a:lnTo>
                  <a:pt x="0" y="857249"/>
                </a:lnTo>
                <a:lnTo>
                  <a:pt x="0" y="863599"/>
                </a:lnTo>
                <a:lnTo>
                  <a:pt x="7620" y="863599"/>
                </a:lnTo>
                <a:lnTo>
                  <a:pt x="7620" y="857249"/>
                </a:lnTo>
                <a:close/>
              </a:path>
              <a:path w="7620" h="948689">
                <a:moveTo>
                  <a:pt x="7620" y="863599"/>
                </a:moveTo>
                <a:lnTo>
                  <a:pt x="0" y="863599"/>
                </a:lnTo>
                <a:lnTo>
                  <a:pt x="0" y="869949"/>
                </a:lnTo>
                <a:lnTo>
                  <a:pt x="7620" y="869949"/>
                </a:lnTo>
                <a:lnTo>
                  <a:pt x="7620" y="863599"/>
                </a:lnTo>
                <a:close/>
              </a:path>
              <a:path w="7620" h="948689">
                <a:moveTo>
                  <a:pt x="7620" y="869949"/>
                </a:moveTo>
                <a:lnTo>
                  <a:pt x="0" y="869949"/>
                </a:lnTo>
                <a:lnTo>
                  <a:pt x="0" y="876299"/>
                </a:lnTo>
                <a:lnTo>
                  <a:pt x="7620" y="876299"/>
                </a:lnTo>
                <a:lnTo>
                  <a:pt x="7620" y="869949"/>
                </a:lnTo>
                <a:close/>
              </a:path>
              <a:path w="7620" h="948689">
                <a:moveTo>
                  <a:pt x="7620" y="876300"/>
                </a:moveTo>
                <a:lnTo>
                  <a:pt x="0" y="876300"/>
                </a:lnTo>
                <a:lnTo>
                  <a:pt x="0" y="882649"/>
                </a:lnTo>
                <a:lnTo>
                  <a:pt x="7620" y="882649"/>
                </a:lnTo>
                <a:lnTo>
                  <a:pt x="7620" y="876300"/>
                </a:lnTo>
                <a:close/>
              </a:path>
              <a:path w="7620" h="948689">
                <a:moveTo>
                  <a:pt x="7620" y="882649"/>
                </a:moveTo>
                <a:lnTo>
                  <a:pt x="0" y="882649"/>
                </a:lnTo>
                <a:lnTo>
                  <a:pt x="0" y="895349"/>
                </a:lnTo>
                <a:lnTo>
                  <a:pt x="7620" y="895349"/>
                </a:lnTo>
                <a:lnTo>
                  <a:pt x="7620" y="882649"/>
                </a:lnTo>
                <a:close/>
              </a:path>
              <a:path w="7620" h="948689">
                <a:moveTo>
                  <a:pt x="7620" y="895349"/>
                </a:moveTo>
                <a:lnTo>
                  <a:pt x="0" y="895349"/>
                </a:lnTo>
                <a:lnTo>
                  <a:pt x="0" y="908049"/>
                </a:lnTo>
                <a:lnTo>
                  <a:pt x="7620" y="908049"/>
                </a:lnTo>
                <a:lnTo>
                  <a:pt x="7620" y="895349"/>
                </a:lnTo>
                <a:close/>
              </a:path>
              <a:path w="7620" h="948689">
                <a:moveTo>
                  <a:pt x="7620" y="908049"/>
                </a:moveTo>
                <a:lnTo>
                  <a:pt x="0" y="908049"/>
                </a:lnTo>
                <a:lnTo>
                  <a:pt x="0" y="920749"/>
                </a:lnTo>
                <a:lnTo>
                  <a:pt x="7620" y="920749"/>
                </a:lnTo>
                <a:lnTo>
                  <a:pt x="7620" y="908049"/>
                </a:lnTo>
                <a:close/>
              </a:path>
              <a:path w="7620" h="948689">
                <a:moveTo>
                  <a:pt x="7620" y="920749"/>
                </a:moveTo>
                <a:lnTo>
                  <a:pt x="0" y="920749"/>
                </a:lnTo>
                <a:lnTo>
                  <a:pt x="0" y="927099"/>
                </a:lnTo>
                <a:lnTo>
                  <a:pt x="7620" y="927099"/>
                </a:lnTo>
                <a:lnTo>
                  <a:pt x="7620" y="920749"/>
                </a:lnTo>
                <a:close/>
              </a:path>
              <a:path w="7620" h="948689">
                <a:moveTo>
                  <a:pt x="7620" y="927099"/>
                </a:moveTo>
                <a:lnTo>
                  <a:pt x="0" y="927099"/>
                </a:lnTo>
                <a:lnTo>
                  <a:pt x="0" y="939799"/>
                </a:lnTo>
                <a:lnTo>
                  <a:pt x="7620" y="939799"/>
                </a:lnTo>
                <a:lnTo>
                  <a:pt x="7620" y="927099"/>
                </a:lnTo>
                <a:close/>
              </a:path>
              <a:path w="7620" h="948689">
                <a:moveTo>
                  <a:pt x="7620" y="939799"/>
                </a:moveTo>
                <a:lnTo>
                  <a:pt x="0" y="939799"/>
                </a:lnTo>
                <a:lnTo>
                  <a:pt x="0" y="946149"/>
                </a:lnTo>
                <a:lnTo>
                  <a:pt x="7620" y="946149"/>
                </a:lnTo>
                <a:lnTo>
                  <a:pt x="7620" y="939799"/>
                </a:lnTo>
                <a:close/>
              </a:path>
              <a:path w="7620" h="948689">
                <a:moveTo>
                  <a:pt x="7620" y="946150"/>
                </a:moveTo>
                <a:lnTo>
                  <a:pt x="0" y="946150"/>
                </a:lnTo>
                <a:lnTo>
                  <a:pt x="0" y="947419"/>
                </a:lnTo>
                <a:lnTo>
                  <a:pt x="5079" y="947419"/>
                </a:lnTo>
                <a:lnTo>
                  <a:pt x="5079" y="948689"/>
                </a:lnTo>
                <a:lnTo>
                  <a:pt x="7620" y="948689"/>
                </a:lnTo>
                <a:lnTo>
                  <a:pt x="7620" y="946150"/>
                </a:lnTo>
                <a:close/>
              </a:path>
            </a:pathLst>
          </a:custGeom>
          <a:solidFill>
            <a:srgbClr val="B2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3975100" y="3832859"/>
            <a:ext cx="6350" cy="946150"/>
          </a:xfrm>
          <a:custGeom>
            <a:avLst/>
            <a:gdLst/>
            <a:ahLst/>
            <a:cxnLst/>
            <a:rect l="l" t="t" r="r" b="b"/>
            <a:pathLst>
              <a:path w="6350" h="946150">
                <a:moveTo>
                  <a:pt x="6350" y="0"/>
                </a:moveTo>
                <a:lnTo>
                  <a:pt x="5079" y="0"/>
                </a:lnTo>
                <a:lnTo>
                  <a:pt x="5079" y="1270"/>
                </a:lnTo>
                <a:lnTo>
                  <a:pt x="0" y="127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  <a:path w="6350" h="946150">
                <a:moveTo>
                  <a:pt x="6350" y="5080"/>
                </a:moveTo>
                <a:lnTo>
                  <a:pt x="0" y="5080"/>
                </a:lnTo>
                <a:lnTo>
                  <a:pt x="0" y="11429"/>
                </a:lnTo>
                <a:lnTo>
                  <a:pt x="6350" y="11429"/>
                </a:lnTo>
                <a:lnTo>
                  <a:pt x="6350" y="5080"/>
                </a:lnTo>
                <a:close/>
              </a:path>
              <a:path w="6350" h="946150">
                <a:moveTo>
                  <a:pt x="635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6350" y="17779"/>
                </a:lnTo>
                <a:lnTo>
                  <a:pt x="6350" y="11430"/>
                </a:lnTo>
                <a:close/>
              </a:path>
              <a:path w="6350" h="946150">
                <a:moveTo>
                  <a:pt x="635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6350" y="24129"/>
                </a:lnTo>
                <a:lnTo>
                  <a:pt x="6350" y="17780"/>
                </a:lnTo>
                <a:close/>
              </a:path>
              <a:path w="6350" h="946150">
                <a:moveTo>
                  <a:pt x="635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6350" y="30479"/>
                </a:lnTo>
                <a:lnTo>
                  <a:pt x="6350" y="24130"/>
                </a:lnTo>
                <a:close/>
              </a:path>
              <a:path w="6350" h="946150">
                <a:moveTo>
                  <a:pt x="6350" y="30480"/>
                </a:moveTo>
                <a:lnTo>
                  <a:pt x="0" y="30480"/>
                </a:lnTo>
                <a:lnTo>
                  <a:pt x="0" y="43179"/>
                </a:lnTo>
                <a:lnTo>
                  <a:pt x="6350" y="43179"/>
                </a:lnTo>
                <a:lnTo>
                  <a:pt x="6350" y="30480"/>
                </a:lnTo>
                <a:close/>
              </a:path>
              <a:path w="6350" h="946150">
                <a:moveTo>
                  <a:pt x="635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6350" y="49529"/>
                </a:lnTo>
                <a:lnTo>
                  <a:pt x="6350" y="43180"/>
                </a:lnTo>
                <a:close/>
              </a:path>
              <a:path w="6350" h="946150">
                <a:moveTo>
                  <a:pt x="635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6350" y="55879"/>
                </a:lnTo>
                <a:lnTo>
                  <a:pt x="6350" y="49530"/>
                </a:lnTo>
                <a:close/>
              </a:path>
              <a:path w="6350" h="946150">
                <a:moveTo>
                  <a:pt x="635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6350" y="62229"/>
                </a:lnTo>
                <a:lnTo>
                  <a:pt x="6350" y="55880"/>
                </a:lnTo>
                <a:close/>
              </a:path>
              <a:path w="6350" h="946150">
                <a:moveTo>
                  <a:pt x="635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6350" y="68579"/>
                </a:lnTo>
                <a:lnTo>
                  <a:pt x="6350" y="62230"/>
                </a:lnTo>
                <a:close/>
              </a:path>
              <a:path w="6350" h="946150">
                <a:moveTo>
                  <a:pt x="635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6350" y="74929"/>
                </a:lnTo>
                <a:lnTo>
                  <a:pt x="6350" y="68580"/>
                </a:lnTo>
                <a:close/>
              </a:path>
              <a:path w="6350" h="946150">
                <a:moveTo>
                  <a:pt x="635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6350" y="81279"/>
                </a:lnTo>
                <a:lnTo>
                  <a:pt x="6350" y="74930"/>
                </a:lnTo>
                <a:close/>
              </a:path>
              <a:path w="6350" h="946150">
                <a:moveTo>
                  <a:pt x="635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6350" y="87629"/>
                </a:lnTo>
                <a:lnTo>
                  <a:pt x="6350" y="81280"/>
                </a:lnTo>
                <a:close/>
              </a:path>
              <a:path w="6350" h="946150">
                <a:moveTo>
                  <a:pt x="635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6350" y="93979"/>
                </a:lnTo>
                <a:lnTo>
                  <a:pt x="6350" y="87630"/>
                </a:lnTo>
                <a:close/>
              </a:path>
              <a:path w="6350" h="946150">
                <a:moveTo>
                  <a:pt x="6350" y="93980"/>
                </a:moveTo>
                <a:lnTo>
                  <a:pt x="0" y="93980"/>
                </a:lnTo>
                <a:lnTo>
                  <a:pt x="0" y="849629"/>
                </a:lnTo>
                <a:lnTo>
                  <a:pt x="6350" y="849629"/>
                </a:lnTo>
                <a:lnTo>
                  <a:pt x="6350" y="93980"/>
                </a:lnTo>
                <a:close/>
              </a:path>
              <a:path w="6350" h="946150">
                <a:moveTo>
                  <a:pt x="6350" y="849630"/>
                </a:moveTo>
                <a:lnTo>
                  <a:pt x="0" y="849630"/>
                </a:lnTo>
                <a:lnTo>
                  <a:pt x="0" y="855979"/>
                </a:lnTo>
                <a:lnTo>
                  <a:pt x="6350" y="855979"/>
                </a:lnTo>
                <a:lnTo>
                  <a:pt x="6350" y="849630"/>
                </a:lnTo>
                <a:close/>
              </a:path>
              <a:path w="6350" h="946150">
                <a:moveTo>
                  <a:pt x="6350" y="855980"/>
                </a:moveTo>
                <a:lnTo>
                  <a:pt x="0" y="855980"/>
                </a:lnTo>
                <a:lnTo>
                  <a:pt x="0" y="862329"/>
                </a:lnTo>
                <a:lnTo>
                  <a:pt x="6350" y="862329"/>
                </a:lnTo>
                <a:lnTo>
                  <a:pt x="6350" y="855980"/>
                </a:lnTo>
                <a:close/>
              </a:path>
              <a:path w="6350" h="946150">
                <a:moveTo>
                  <a:pt x="6350" y="862330"/>
                </a:moveTo>
                <a:lnTo>
                  <a:pt x="0" y="862330"/>
                </a:lnTo>
                <a:lnTo>
                  <a:pt x="0" y="868679"/>
                </a:lnTo>
                <a:lnTo>
                  <a:pt x="6350" y="868679"/>
                </a:lnTo>
                <a:lnTo>
                  <a:pt x="6350" y="862330"/>
                </a:lnTo>
                <a:close/>
              </a:path>
              <a:path w="6350" h="946150">
                <a:moveTo>
                  <a:pt x="6350" y="868680"/>
                </a:moveTo>
                <a:lnTo>
                  <a:pt x="0" y="868680"/>
                </a:lnTo>
                <a:lnTo>
                  <a:pt x="0" y="875029"/>
                </a:lnTo>
                <a:lnTo>
                  <a:pt x="6350" y="875029"/>
                </a:lnTo>
                <a:lnTo>
                  <a:pt x="6350" y="868680"/>
                </a:lnTo>
                <a:close/>
              </a:path>
              <a:path w="6350" h="946150">
                <a:moveTo>
                  <a:pt x="6350" y="875030"/>
                </a:moveTo>
                <a:lnTo>
                  <a:pt x="0" y="875030"/>
                </a:lnTo>
                <a:lnTo>
                  <a:pt x="0" y="881379"/>
                </a:lnTo>
                <a:lnTo>
                  <a:pt x="6350" y="881379"/>
                </a:lnTo>
                <a:lnTo>
                  <a:pt x="6350" y="875030"/>
                </a:lnTo>
                <a:close/>
              </a:path>
              <a:path w="6350" h="946150">
                <a:moveTo>
                  <a:pt x="6350" y="881380"/>
                </a:moveTo>
                <a:lnTo>
                  <a:pt x="0" y="881380"/>
                </a:lnTo>
                <a:lnTo>
                  <a:pt x="0" y="894079"/>
                </a:lnTo>
                <a:lnTo>
                  <a:pt x="6350" y="894079"/>
                </a:lnTo>
                <a:lnTo>
                  <a:pt x="6350" y="881380"/>
                </a:lnTo>
                <a:close/>
              </a:path>
              <a:path w="6350" h="946150">
                <a:moveTo>
                  <a:pt x="6350" y="894080"/>
                </a:moveTo>
                <a:lnTo>
                  <a:pt x="0" y="894080"/>
                </a:lnTo>
                <a:lnTo>
                  <a:pt x="0" y="906779"/>
                </a:lnTo>
                <a:lnTo>
                  <a:pt x="6350" y="906779"/>
                </a:lnTo>
                <a:lnTo>
                  <a:pt x="6350" y="894080"/>
                </a:lnTo>
                <a:close/>
              </a:path>
              <a:path w="6350" h="946150">
                <a:moveTo>
                  <a:pt x="6350" y="906780"/>
                </a:moveTo>
                <a:lnTo>
                  <a:pt x="0" y="906780"/>
                </a:lnTo>
                <a:lnTo>
                  <a:pt x="0" y="919479"/>
                </a:lnTo>
                <a:lnTo>
                  <a:pt x="6350" y="919479"/>
                </a:lnTo>
                <a:lnTo>
                  <a:pt x="6350" y="906780"/>
                </a:lnTo>
                <a:close/>
              </a:path>
              <a:path w="6350" h="946150">
                <a:moveTo>
                  <a:pt x="6350" y="919480"/>
                </a:moveTo>
                <a:lnTo>
                  <a:pt x="0" y="919480"/>
                </a:lnTo>
                <a:lnTo>
                  <a:pt x="0" y="925829"/>
                </a:lnTo>
                <a:lnTo>
                  <a:pt x="6350" y="925829"/>
                </a:lnTo>
                <a:lnTo>
                  <a:pt x="6350" y="919480"/>
                </a:lnTo>
                <a:close/>
              </a:path>
              <a:path w="6350" h="946150">
                <a:moveTo>
                  <a:pt x="6350" y="925830"/>
                </a:moveTo>
                <a:lnTo>
                  <a:pt x="0" y="925830"/>
                </a:lnTo>
                <a:lnTo>
                  <a:pt x="0" y="938529"/>
                </a:lnTo>
                <a:lnTo>
                  <a:pt x="6350" y="938529"/>
                </a:lnTo>
                <a:lnTo>
                  <a:pt x="6350" y="925830"/>
                </a:lnTo>
                <a:close/>
              </a:path>
              <a:path w="6350" h="946150">
                <a:moveTo>
                  <a:pt x="6350" y="938530"/>
                </a:moveTo>
                <a:lnTo>
                  <a:pt x="0" y="938530"/>
                </a:lnTo>
                <a:lnTo>
                  <a:pt x="0" y="944879"/>
                </a:lnTo>
                <a:lnTo>
                  <a:pt x="6350" y="944879"/>
                </a:lnTo>
                <a:lnTo>
                  <a:pt x="6350" y="938530"/>
                </a:lnTo>
                <a:close/>
              </a:path>
              <a:path w="6350" h="946150">
                <a:moveTo>
                  <a:pt x="6350" y="944880"/>
                </a:moveTo>
                <a:lnTo>
                  <a:pt x="0" y="944880"/>
                </a:lnTo>
                <a:lnTo>
                  <a:pt x="0" y="946150"/>
                </a:lnTo>
                <a:lnTo>
                  <a:pt x="6350" y="946150"/>
                </a:lnTo>
                <a:lnTo>
                  <a:pt x="6350" y="944880"/>
                </a:lnTo>
                <a:close/>
              </a:path>
            </a:pathLst>
          </a:custGeom>
          <a:solidFill>
            <a:srgbClr val="B1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3967479" y="3834129"/>
            <a:ext cx="7620" cy="944880"/>
          </a:xfrm>
          <a:custGeom>
            <a:avLst/>
            <a:gdLst/>
            <a:ahLst/>
            <a:cxnLst/>
            <a:rect l="l" t="t" r="r" b="b"/>
            <a:pathLst>
              <a:path w="7620" h="944879">
                <a:moveTo>
                  <a:pt x="7620" y="0"/>
                </a:moveTo>
                <a:lnTo>
                  <a:pt x="1270" y="0"/>
                </a:lnTo>
                <a:lnTo>
                  <a:pt x="1270" y="1270"/>
                </a:lnTo>
                <a:lnTo>
                  <a:pt x="0" y="127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  <a:path w="7620" h="94487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94487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94487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94487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944879">
                <a:moveTo>
                  <a:pt x="7620" y="29210"/>
                </a:moveTo>
                <a:lnTo>
                  <a:pt x="0" y="2921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29210"/>
                </a:lnTo>
                <a:close/>
              </a:path>
              <a:path w="7620" h="944879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944879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944879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944879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944879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944879">
                <a:moveTo>
                  <a:pt x="762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20" y="80010"/>
                </a:lnTo>
                <a:lnTo>
                  <a:pt x="7620" y="73660"/>
                </a:lnTo>
                <a:close/>
              </a:path>
              <a:path w="7620" h="944879">
                <a:moveTo>
                  <a:pt x="762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20" y="86360"/>
                </a:lnTo>
                <a:lnTo>
                  <a:pt x="7620" y="80010"/>
                </a:lnTo>
                <a:close/>
              </a:path>
              <a:path w="7620" h="944879">
                <a:moveTo>
                  <a:pt x="762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20" y="92710"/>
                </a:lnTo>
                <a:lnTo>
                  <a:pt x="7620" y="86360"/>
                </a:lnTo>
                <a:close/>
              </a:path>
              <a:path w="7620" h="944879">
                <a:moveTo>
                  <a:pt x="7620" y="92710"/>
                </a:moveTo>
                <a:lnTo>
                  <a:pt x="0" y="92710"/>
                </a:lnTo>
                <a:lnTo>
                  <a:pt x="0" y="848360"/>
                </a:lnTo>
                <a:lnTo>
                  <a:pt x="7620" y="848360"/>
                </a:lnTo>
                <a:lnTo>
                  <a:pt x="7620" y="92710"/>
                </a:lnTo>
                <a:close/>
              </a:path>
              <a:path w="7620" h="944879">
                <a:moveTo>
                  <a:pt x="7620" y="848360"/>
                </a:moveTo>
                <a:lnTo>
                  <a:pt x="0" y="848360"/>
                </a:lnTo>
                <a:lnTo>
                  <a:pt x="0" y="854710"/>
                </a:lnTo>
                <a:lnTo>
                  <a:pt x="7620" y="854710"/>
                </a:lnTo>
                <a:lnTo>
                  <a:pt x="7620" y="848360"/>
                </a:lnTo>
                <a:close/>
              </a:path>
              <a:path w="7620" h="944879">
                <a:moveTo>
                  <a:pt x="7620" y="854710"/>
                </a:moveTo>
                <a:lnTo>
                  <a:pt x="0" y="854710"/>
                </a:lnTo>
                <a:lnTo>
                  <a:pt x="0" y="861060"/>
                </a:lnTo>
                <a:lnTo>
                  <a:pt x="7620" y="861060"/>
                </a:lnTo>
                <a:lnTo>
                  <a:pt x="7620" y="854710"/>
                </a:lnTo>
                <a:close/>
              </a:path>
              <a:path w="7620" h="944879">
                <a:moveTo>
                  <a:pt x="7620" y="861060"/>
                </a:moveTo>
                <a:lnTo>
                  <a:pt x="0" y="861060"/>
                </a:lnTo>
                <a:lnTo>
                  <a:pt x="0" y="867410"/>
                </a:lnTo>
                <a:lnTo>
                  <a:pt x="7620" y="867410"/>
                </a:lnTo>
                <a:lnTo>
                  <a:pt x="7620" y="861060"/>
                </a:lnTo>
                <a:close/>
              </a:path>
              <a:path w="7620" h="944879">
                <a:moveTo>
                  <a:pt x="7620" y="867410"/>
                </a:moveTo>
                <a:lnTo>
                  <a:pt x="0" y="867410"/>
                </a:lnTo>
                <a:lnTo>
                  <a:pt x="0" y="873760"/>
                </a:lnTo>
                <a:lnTo>
                  <a:pt x="7620" y="873760"/>
                </a:lnTo>
                <a:lnTo>
                  <a:pt x="7620" y="867410"/>
                </a:lnTo>
                <a:close/>
              </a:path>
              <a:path w="7620" h="944879">
                <a:moveTo>
                  <a:pt x="7620" y="873760"/>
                </a:moveTo>
                <a:lnTo>
                  <a:pt x="0" y="873760"/>
                </a:lnTo>
                <a:lnTo>
                  <a:pt x="0" y="880110"/>
                </a:lnTo>
                <a:lnTo>
                  <a:pt x="7620" y="880110"/>
                </a:lnTo>
                <a:lnTo>
                  <a:pt x="7620" y="873760"/>
                </a:lnTo>
                <a:close/>
              </a:path>
              <a:path w="7620" h="944879">
                <a:moveTo>
                  <a:pt x="7620" y="880110"/>
                </a:moveTo>
                <a:lnTo>
                  <a:pt x="0" y="880110"/>
                </a:lnTo>
                <a:lnTo>
                  <a:pt x="0" y="892810"/>
                </a:lnTo>
                <a:lnTo>
                  <a:pt x="7620" y="892810"/>
                </a:lnTo>
                <a:lnTo>
                  <a:pt x="7620" y="880110"/>
                </a:lnTo>
                <a:close/>
              </a:path>
              <a:path w="7620" h="944879">
                <a:moveTo>
                  <a:pt x="7620" y="892810"/>
                </a:moveTo>
                <a:lnTo>
                  <a:pt x="0" y="892810"/>
                </a:lnTo>
                <a:lnTo>
                  <a:pt x="0" y="905510"/>
                </a:lnTo>
                <a:lnTo>
                  <a:pt x="7620" y="905510"/>
                </a:lnTo>
                <a:lnTo>
                  <a:pt x="7620" y="892810"/>
                </a:lnTo>
                <a:close/>
              </a:path>
              <a:path w="7620" h="944879">
                <a:moveTo>
                  <a:pt x="7620" y="905510"/>
                </a:moveTo>
                <a:lnTo>
                  <a:pt x="0" y="905510"/>
                </a:lnTo>
                <a:lnTo>
                  <a:pt x="0" y="918210"/>
                </a:lnTo>
                <a:lnTo>
                  <a:pt x="7620" y="918210"/>
                </a:lnTo>
                <a:lnTo>
                  <a:pt x="7620" y="905510"/>
                </a:lnTo>
                <a:close/>
              </a:path>
              <a:path w="7620" h="944879">
                <a:moveTo>
                  <a:pt x="7620" y="918210"/>
                </a:moveTo>
                <a:lnTo>
                  <a:pt x="0" y="918210"/>
                </a:lnTo>
                <a:lnTo>
                  <a:pt x="0" y="924560"/>
                </a:lnTo>
                <a:lnTo>
                  <a:pt x="7620" y="924560"/>
                </a:lnTo>
                <a:lnTo>
                  <a:pt x="7620" y="918210"/>
                </a:lnTo>
                <a:close/>
              </a:path>
              <a:path w="7620" h="944879">
                <a:moveTo>
                  <a:pt x="7620" y="924560"/>
                </a:moveTo>
                <a:lnTo>
                  <a:pt x="0" y="924560"/>
                </a:lnTo>
                <a:lnTo>
                  <a:pt x="0" y="937260"/>
                </a:lnTo>
                <a:lnTo>
                  <a:pt x="7620" y="937260"/>
                </a:lnTo>
                <a:lnTo>
                  <a:pt x="7620" y="924560"/>
                </a:lnTo>
                <a:close/>
              </a:path>
              <a:path w="7620" h="944879">
                <a:moveTo>
                  <a:pt x="7620" y="937260"/>
                </a:moveTo>
                <a:lnTo>
                  <a:pt x="0" y="937260"/>
                </a:lnTo>
                <a:lnTo>
                  <a:pt x="0" y="943610"/>
                </a:lnTo>
                <a:lnTo>
                  <a:pt x="7620" y="943610"/>
                </a:lnTo>
                <a:lnTo>
                  <a:pt x="7620" y="937260"/>
                </a:lnTo>
                <a:close/>
              </a:path>
              <a:path w="7620" h="944879">
                <a:moveTo>
                  <a:pt x="7620" y="943610"/>
                </a:moveTo>
                <a:lnTo>
                  <a:pt x="2540" y="943610"/>
                </a:lnTo>
                <a:lnTo>
                  <a:pt x="2540" y="944880"/>
                </a:lnTo>
                <a:lnTo>
                  <a:pt x="7620" y="944880"/>
                </a:lnTo>
                <a:lnTo>
                  <a:pt x="7620" y="943610"/>
                </a:lnTo>
                <a:close/>
              </a:path>
            </a:pathLst>
          </a:custGeom>
          <a:solidFill>
            <a:srgbClr val="B0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3961129" y="383540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396112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396112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396112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396112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3961129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396112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396112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396112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396112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396112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396112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396112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3964304" y="3920490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6350">
            <a:solidFill>
              <a:srgbClr val="A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3953509" y="3835400"/>
            <a:ext cx="7620" cy="942340"/>
          </a:xfrm>
          <a:custGeom>
            <a:avLst/>
            <a:gdLst/>
            <a:ahLst/>
            <a:cxnLst/>
            <a:rect l="l" t="t" r="r" b="b"/>
            <a:pathLst>
              <a:path w="7620" h="942339">
                <a:moveTo>
                  <a:pt x="7619" y="0"/>
                </a:moveTo>
                <a:lnTo>
                  <a:pt x="3810" y="0"/>
                </a:lnTo>
                <a:lnTo>
                  <a:pt x="3810" y="1269"/>
                </a:lnTo>
                <a:lnTo>
                  <a:pt x="0" y="1269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  <a:path w="7620" h="942339">
                <a:moveTo>
                  <a:pt x="7619" y="2540"/>
                </a:moveTo>
                <a:lnTo>
                  <a:pt x="0" y="2540"/>
                </a:lnTo>
                <a:lnTo>
                  <a:pt x="0" y="8889"/>
                </a:lnTo>
                <a:lnTo>
                  <a:pt x="7619" y="8889"/>
                </a:lnTo>
                <a:lnTo>
                  <a:pt x="7619" y="2540"/>
                </a:lnTo>
                <a:close/>
              </a:path>
              <a:path w="7620" h="942339">
                <a:moveTo>
                  <a:pt x="7619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19" y="15239"/>
                </a:lnTo>
                <a:lnTo>
                  <a:pt x="7619" y="8890"/>
                </a:lnTo>
                <a:close/>
              </a:path>
              <a:path w="7620" h="942339">
                <a:moveTo>
                  <a:pt x="7619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19" y="21589"/>
                </a:lnTo>
                <a:lnTo>
                  <a:pt x="7619" y="15240"/>
                </a:lnTo>
                <a:close/>
              </a:path>
              <a:path w="7620" h="942339">
                <a:moveTo>
                  <a:pt x="7619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19" y="27939"/>
                </a:lnTo>
                <a:lnTo>
                  <a:pt x="7619" y="21590"/>
                </a:lnTo>
                <a:close/>
              </a:path>
              <a:path w="7620" h="942339">
                <a:moveTo>
                  <a:pt x="7619" y="27940"/>
                </a:moveTo>
                <a:lnTo>
                  <a:pt x="0" y="27940"/>
                </a:lnTo>
                <a:lnTo>
                  <a:pt x="0" y="40639"/>
                </a:lnTo>
                <a:lnTo>
                  <a:pt x="7619" y="40639"/>
                </a:lnTo>
                <a:lnTo>
                  <a:pt x="7619" y="27940"/>
                </a:lnTo>
                <a:close/>
              </a:path>
              <a:path w="7620" h="942339">
                <a:moveTo>
                  <a:pt x="7619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19" y="46989"/>
                </a:lnTo>
                <a:lnTo>
                  <a:pt x="7619" y="40640"/>
                </a:lnTo>
                <a:close/>
              </a:path>
              <a:path w="7620" h="942339">
                <a:moveTo>
                  <a:pt x="7619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19" y="53339"/>
                </a:lnTo>
                <a:lnTo>
                  <a:pt x="7619" y="46990"/>
                </a:lnTo>
                <a:close/>
              </a:path>
              <a:path w="7620" h="942339">
                <a:moveTo>
                  <a:pt x="7619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19" y="59689"/>
                </a:lnTo>
                <a:lnTo>
                  <a:pt x="7619" y="53340"/>
                </a:lnTo>
                <a:close/>
              </a:path>
              <a:path w="7620" h="942339">
                <a:moveTo>
                  <a:pt x="7619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19" y="66039"/>
                </a:lnTo>
                <a:lnTo>
                  <a:pt x="7619" y="59690"/>
                </a:lnTo>
                <a:close/>
              </a:path>
              <a:path w="7620" h="942339">
                <a:moveTo>
                  <a:pt x="7619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19" y="72389"/>
                </a:lnTo>
                <a:lnTo>
                  <a:pt x="7619" y="66040"/>
                </a:lnTo>
                <a:close/>
              </a:path>
              <a:path w="7620" h="942339">
                <a:moveTo>
                  <a:pt x="7619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19" y="78739"/>
                </a:lnTo>
                <a:lnTo>
                  <a:pt x="7619" y="72390"/>
                </a:lnTo>
                <a:close/>
              </a:path>
              <a:path w="7620" h="942339">
                <a:moveTo>
                  <a:pt x="7619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19" y="85089"/>
                </a:lnTo>
                <a:lnTo>
                  <a:pt x="7619" y="78740"/>
                </a:lnTo>
                <a:close/>
              </a:path>
              <a:path w="7620" h="942339">
                <a:moveTo>
                  <a:pt x="7619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19" y="91439"/>
                </a:lnTo>
                <a:lnTo>
                  <a:pt x="7619" y="85090"/>
                </a:lnTo>
                <a:close/>
              </a:path>
              <a:path w="7620" h="942339">
                <a:moveTo>
                  <a:pt x="7619" y="91440"/>
                </a:moveTo>
                <a:lnTo>
                  <a:pt x="0" y="91440"/>
                </a:lnTo>
                <a:lnTo>
                  <a:pt x="0" y="847089"/>
                </a:lnTo>
                <a:lnTo>
                  <a:pt x="7619" y="847089"/>
                </a:lnTo>
                <a:lnTo>
                  <a:pt x="7619" y="91440"/>
                </a:lnTo>
                <a:close/>
              </a:path>
              <a:path w="7620" h="942339">
                <a:moveTo>
                  <a:pt x="7619" y="847090"/>
                </a:moveTo>
                <a:lnTo>
                  <a:pt x="0" y="847090"/>
                </a:lnTo>
                <a:lnTo>
                  <a:pt x="0" y="853439"/>
                </a:lnTo>
                <a:lnTo>
                  <a:pt x="7619" y="853439"/>
                </a:lnTo>
                <a:lnTo>
                  <a:pt x="7619" y="847090"/>
                </a:lnTo>
                <a:close/>
              </a:path>
              <a:path w="7620" h="942339">
                <a:moveTo>
                  <a:pt x="7619" y="853440"/>
                </a:moveTo>
                <a:lnTo>
                  <a:pt x="0" y="853440"/>
                </a:lnTo>
                <a:lnTo>
                  <a:pt x="0" y="859789"/>
                </a:lnTo>
                <a:lnTo>
                  <a:pt x="7619" y="859789"/>
                </a:lnTo>
                <a:lnTo>
                  <a:pt x="7619" y="853440"/>
                </a:lnTo>
                <a:close/>
              </a:path>
              <a:path w="7620" h="942339">
                <a:moveTo>
                  <a:pt x="7619" y="859790"/>
                </a:moveTo>
                <a:lnTo>
                  <a:pt x="0" y="859790"/>
                </a:lnTo>
                <a:lnTo>
                  <a:pt x="0" y="866139"/>
                </a:lnTo>
                <a:lnTo>
                  <a:pt x="7619" y="866139"/>
                </a:lnTo>
                <a:lnTo>
                  <a:pt x="7619" y="859790"/>
                </a:lnTo>
                <a:close/>
              </a:path>
              <a:path w="7620" h="942339">
                <a:moveTo>
                  <a:pt x="7619" y="866140"/>
                </a:moveTo>
                <a:lnTo>
                  <a:pt x="0" y="866140"/>
                </a:lnTo>
                <a:lnTo>
                  <a:pt x="0" y="872489"/>
                </a:lnTo>
                <a:lnTo>
                  <a:pt x="7619" y="872489"/>
                </a:lnTo>
                <a:lnTo>
                  <a:pt x="7619" y="866140"/>
                </a:lnTo>
                <a:close/>
              </a:path>
              <a:path w="7620" h="942339">
                <a:moveTo>
                  <a:pt x="7619" y="872490"/>
                </a:moveTo>
                <a:lnTo>
                  <a:pt x="0" y="872490"/>
                </a:lnTo>
                <a:lnTo>
                  <a:pt x="0" y="878839"/>
                </a:lnTo>
                <a:lnTo>
                  <a:pt x="7619" y="878839"/>
                </a:lnTo>
                <a:lnTo>
                  <a:pt x="7619" y="872490"/>
                </a:lnTo>
                <a:close/>
              </a:path>
              <a:path w="7620" h="942339">
                <a:moveTo>
                  <a:pt x="7619" y="878840"/>
                </a:moveTo>
                <a:lnTo>
                  <a:pt x="0" y="878840"/>
                </a:lnTo>
                <a:lnTo>
                  <a:pt x="0" y="891539"/>
                </a:lnTo>
                <a:lnTo>
                  <a:pt x="7619" y="891539"/>
                </a:lnTo>
                <a:lnTo>
                  <a:pt x="7619" y="878840"/>
                </a:lnTo>
                <a:close/>
              </a:path>
              <a:path w="7620" h="942339">
                <a:moveTo>
                  <a:pt x="7619" y="891540"/>
                </a:moveTo>
                <a:lnTo>
                  <a:pt x="0" y="891540"/>
                </a:lnTo>
                <a:lnTo>
                  <a:pt x="0" y="904239"/>
                </a:lnTo>
                <a:lnTo>
                  <a:pt x="7619" y="904239"/>
                </a:lnTo>
                <a:lnTo>
                  <a:pt x="7619" y="891540"/>
                </a:lnTo>
                <a:close/>
              </a:path>
              <a:path w="7620" h="942339">
                <a:moveTo>
                  <a:pt x="7619" y="904240"/>
                </a:moveTo>
                <a:lnTo>
                  <a:pt x="0" y="904240"/>
                </a:lnTo>
                <a:lnTo>
                  <a:pt x="0" y="916939"/>
                </a:lnTo>
                <a:lnTo>
                  <a:pt x="7619" y="916939"/>
                </a:lnTo>
                <a:lnTo>
                  <a:pt x="7619" y="904240"/>
                </a:lnTo>
                <a:close/>
              </a:path>
              <a:path w="7620" h="942339">
                <a:moveTo>
                  <a:pt x="7619" y="916940"/>
                </a:moveTo>
                <a:lnTo>
                  <a:pt x="0" y="916940"/>
                </a:lnTo>
                <a:lnTo>
                  <a:pt x="0" y="923289"/>
                </a:lnTo>
                <a:lnTo>
                  <a:pt x="7619" y="923289"/>
                </a:lnTo>
                <a:lnTo>
                  <a:pt x="7619" y="916940"/>
                </a:lnTo>
                <a:close/>
              </a:path>
              <a:path w="7620" h="942339">
                <a:moveTo>
                  <a:pt x="7619" y="923290"/>
                </a:moveTo>
                <a:lnTo>
                  <a:pt x="0" y="923290"/>
                </a:lnTo>
                <a:lnTo>
                  <a:pt x="0" y="935989"/>
                </a:lnTo>
                <a:lnTo>
                  <a:pt x="7619" y="935989"/>
                </a:lnTo>
                <a:lnTo>
                  <a:pt x="7619" y="923290"/>
                </a:lnTo>
                <a:close/>
              </a:path>
              <a:path w="7620" h="942339">
                <a:moveTo>
                  <a:pt x="7619" y="935990"/>
                </a:moveTo>
                <a:lnTo>
                  <a:pt x="0" y="935990"/>
                </a:lnTo>
                <a:lnTo>
                  <a:pt x="0" y="941069"/>
                </a:lnTo>
                <a:lnTo>
                  <a:pt x="5079" y="941069"/>
                </a:lnTo>
                <a:lnTo>
                  <a:pt x="5079" y="942339"/>
                </a:lnTo>
                <a:lnTo>
                  <a:pt x="7619" y="942339"/>
                </a:lnTo>
                <a:lnTo>
                  <a:pt x="7619" y="935990"/>
                </a:lnTo>
                <a:close/>
              </a:path>
            </a:pathLst>
          </a:custGeom>
          <a:solidFill>
            <a:srgbClr val="AE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3945890" y="3836670"/>
            <a:ext cx="7620" cy="939800"/>
          </a:xfrm>
          <a:custGeom>
            <a:avLst/>
            <a:gdLst/>
            <a:ahLst/>
            <a:cxnLst/>
            <a:rect l="l" t="t" r="r" b="b"/>
            <a:pathLst>
              <a:path w="7620" h="939800">
                <a:moveTo>
                  <a:pt x="7620" y="0"/>
                </a:moveTo>
                <a:lnTo>
                  <a:pt x="1270" y="0"/>
                </a:lnTo>
                <a:lnTo>
                  <a:pt x="127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  <a:path w="7620" h="939800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939800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939800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939800">
                <a:moveTo>
                  <a:pt x="7620" y="20320"/>
                </a:moveTo>
                <a:lnTo>
                  <a:pt x="0" y="20320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20"/>
                </a:lnTo>
                <a:close/>
              </a:path>
              <a:path w="7620" h="939800">
                <a:moveTo>
                  <a:pt x="7620" y="26669"/>
                </a:moveTo>
                <a:lnTo>
                  <a:pt x="0" y="2666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26669"/>
                </a:lnTo>
                <a:close/>
              </a:path>
              <a:path w="7620" h="939800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939800">
                <a:moveTo>
                  <a:pt x="762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19"/>
                </a:lnTo>
                <a:close/>
              </a:path>
              <a:path w="7620" h="939800">
                <a:moveTo>
                  <a:pt x="762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69"/>
                </a:lnTo>
                <a:close/>
              </a:path>
              <a:path w="7620" h="939800">
                <a:moveTo>
                  <a:pt x="7620" y="58420"/>
                </a:moveTo>
                <a:lnTo>
                  <a:pt x="0" y="58420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20"/>
                </a:lnTo>
                <a:close/>
              </a:path>
              <a:path w="7620" h="939800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939800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939800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939800">
                <a:moveTo>
                  <a:pt x="762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83819"/>
                </a:lnTo>
                <a:close/>
              </a:path>
              <a:path w="7620" h="939800">
                <a:moveTo>
                  <a:pt x="7620" y="90169"/>
                </a:moveTo>
                <a:lnTo>
                  <a:pt x="0" y="90169"/>
                </a:lnTo>
                <a:lnTo>
                  <a:pt x="0" y="845819"/>
                </a:lnTo>
                <a:lnTo>
                  <a:pt x="7620" y="845819"/>
                </a:lnTo>
                <a:lnTo>
                  <a:pt x="7620" y="90169"/>
                </a:lnTo>
                <a:close/>
              </a:path>
              <a:path w="7620" h="939800">
                <a:moveTo>
                  <a:pt x="7620" y="845819"/>
                </a:moveTo>
                <a:lnTo>
                  <a:pt x="0" y="845819"/>
                </a:lnTo>
                <a:lnTo>
                  <a:pt x="0" y="852169"/>
                </a:lnTo>
                <a:lnTo>
                  <a:pt x="7620" y="852169"/>
                </a:lnTo>
                <a:lnTo>
                  <a:pt x="7620" y="845819"/>
                </a:lnTo>
                <a:close/>
              </a:path>
              <a:path w="7620" h="939800">
                <a:moveTo>
                  <a:pt x="7620" y="852169"/>
                </a:moveTo>
                <a:lnTo>
                  <a:pt x="0" y="852169"/>
                </a:lnTo>
                <a:lnTo>
                  <a:pt x="0" y="858519"/>
                </a:lnTo>
                <a:lnTo>
                  <a:pt x="7620" y="858519"/>
                </a:lnTo>
                <a:lnTo>
                  <a:pt x="7620" y="852169"/>
                </a:lnTo>
                <a:close/>
              </a:path>
              <a:path w="7620" h="939800">
                <a:moveTo>
                  <a:pt x="7620" y="858519"/>
                </a:moveTo>
                <a:lnTo>
                  <a:pt x="0" y="858519"/>
                </a:lnTo>
                <a:lnTo>
                  <a:pt x="0" y="864869"/>
                </a:lnTo>
                <a:lnTo>
                  <a:pt x="7620" y="864869"/>
                </a:lnTo>
                <a:lnTo>
                  <a:pt x="7620" y="858519"/>
                </a:lnTo>
                <a:close/>
              </a:path>
              <a:path w="7620" h="939800">
                <a:moveTo>
                  <a:pt x="7620" y="864869"/>
                </a:moveTo>
                <a:lnTo>
                  <a:pt x="0" y="864869"/>
                </a:lnTo>
                <a:lnTo>
                  <a:pt x="0" y="871219"/>
                </a:lnTo>
                <a:lnTo>
                  <a:pt x="7620" y="871219"/>
                </a:lnTo>
                <a:lnTo>
                  <a:pt x="7620" y="864869"/>
                </a:lnTo>
                <a:close/>
              </a:path>
              <a:path w="7620" h="939800">
                <a:moveTo>
                  <a:pt x="7620" y="871220"/>
                </a:moveTo>
                <a:lnTo>
                  <a:pt x="0" y="871220"/>
                </a:lnTo>
                <a:lnTo>
                  <a:pt x="0" y="877569"/>
                </a:lnTo>
                <a:lnTo>
                  <a:pt x="7620" y="877569"/>
                </a:lnTo>
                <a:lnTo>
                  <a:pt x="7620" y="871220"/>
                </a:lnTo>
                <a:close/>
              </a:path>
              <a:path w="7620" h="939800">
                <a:moveTo>
                  <a:pt x="7620" y="877569"/>
                </a:moveTo>
                <a:lnTo>
                  <a:pt x="0" y="877569"/>
                </a:lnTo>
                <a:lnTo>
                  <a:pt x="0" y="890269"/>
                </a:lnTo>
                <a:lnTo>
                  <a:pt x="7620" y="890269"/>
                </a:lnTo>
                <a:lnTo>
                  <a:pt x="7620" y="877569"/>
                </a:lnTo>
                <a:close/>
              </a:path>
              <a:path w="7620" h="939800">
                <a:moveTo>
                  <a:pt x="7620" y="890269"/>
                </a:moveTo>
                <a:lnTo>
                  <a:pt x="0" y="890269"/>
                </a:lnTo>
                <a:lnTo>
                  <a:pt x="0" y="902969"/>
                </a:lnTo>
                <a:lnTo>
                  <a:pt x="7620" y="902969"/>
                </a:lnTo>
                <a:lnTo>
                  <a:pt x="7620" y="890269"/>
                </a:lnTo>
                <a:close/>
              </a:path>
              <a:path w="7620" h="939800">
                <a:moveTo>
                  <a:pt x="7620" y="902969"/>
                </a:moveTo>
                <a:lnTo>
                  <a:pt x="0" y="902969"/>
                </a:lnTo>
                <a:lnTo>
                  <a:pt x="0" y="915669"/>
                </a:lnTo>
                <a:lnTo>
                  <a:pt x="7620" y="915669"/>
                </a:lnTo>
                <a:lnTo>
                  <a:pt x="7620" y="902969"/>
                </a:lnTo>
                <a:close/>
              </a:path>
              <a:path w="7620" h="939800">
                <a:moveTo>
                  <a:pt x="7620" y="915669"/>
                </a:moveTo>
                <a:lnTo>
                  <a:pt x="0" y="915669"/>
                </a:lnTo>
                <a:lnTo>
                  <a:pt x="0" y="922019"/>
                </a:lnTo>
                <a:lnTo>
                  <a:pt x="7620" y="922019"/>
                </a:lnTo>
                <a:lnTo>
                  <a:pt x="7620" y="915669"/>
                </a:lnTo>
                <a:close/>
              </a:path>
              <a:path w="7620" h="939800">
                <a:moveTo>
                  <a:pt x="7620" y="922019"/>
                </a:moveTo>
                <a:lnTo>
                  <a:pt x="0" y="922019"/>
                </a:lnTo>
                <a:lnTo>
                  <a:pt x="0" y="934719"/>
                </a:lnTo>
                <a:lnTo>
                  <a:pt x="7620" y="934719"/>
                </a:lnTo>
                <a:lnTo>
                  <a:pt x="7620" y="922019"/>
                </a:lnTo>
                <a:close/>
              </a:path>
              <a:path w="7620" h="939800">
                <a:moveTo>
                  <a:pt x="7620" y="934719"/>
                </a:moveTo>
                <a:lnTo>
                  <a:pt x="0" y="934719"/>
                </a:lnTo>
                <a:lnTo>
                  <a:pt x="0" y="938529"/>
                </a:lnTo>
                <a:lnTo>
                  <a:pt x="2539" y="938529"/>
                </a:lnTo>
                <a:lnTo>
                  <a:pt x="2539" y="939799"/>
                </a:lnTo>
                <a:lnTo>
                  <a:pt x="7620" y="939799"/>
                </a:lnTo>
                <a:lnTo>
                  <a:pt x="7620" y="934719"/>
                </a:lnTo>
                <a:close/>
              </a:path>
            </a:pathLst>
          </a:custGeom>
          <a:solidFill>
            <a:srgbClr val="AD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393954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393954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393954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393954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393954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39395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39395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39395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39395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39395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39395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393954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3942715" y="3920490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710"/>
                </a:lnTo>
              </a:path>
            </a:pathLst>
          </a:custGeom>
          <a:ln w="6350">
            <a:solidFill>
              <a:srgbClr val="AC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3931920" y="3837940"/>
            <a:ext cx="7620" cy="937260"/>
          </a:xfrm>
          <a:custGeom>
            <a:avLst/>
            <a:gdLst/>
            <a:ahLst/>
            <a:cxnLst/>
            <a:rect l="l" t="t" r="r" b="b"/>
            <a:pathLst>
              <a:path w="7620" h="937260">
                <a:moveTo>
                  <a:pt x="7619" y="0"/>
                </a:moveTo>
                <a:lnTo>
                  <a:pt x="3809" y="0"/>
                </a:lnTo>
                <a:lnTo>
                  <a:pt x="3809" y="1269"/>
                </a:lnTo>
                <a:lnTo>
                  <a:pt x="0" y="1269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93726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93726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937260">
                <a:moveTo>
                  <a:pt x="7619" y="19050"/>
                </a:moveTo>
                <a:lnTo>
                  <a:pt x="0" y="19050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50"/>
                </a:lnTo>
                <a:close/>
              </a:path>
              <a:path w="7620" h="937260">
                <a:moveTo>
                  <a:pt x="7619" y="25399"/>
                </a:moveTo>
                <a:lnTo>
                  <a:pt x="0" y="2539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25399"/>
                </a:lnTo>
                <a:close/>
              </a:path>
              <a:path w="7620" h="93726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93726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93726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937260">
                <a:moveTo>
                  <a:pt x="7619" y="57150"/>
                </a:moveTo>
                <a:lnTo>
                  <a:pt x="0" y="57150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50"/>
                </a:lnTo>
                <a:close/>
              </a:path>
              <a:path w="7620" h="937260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937260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937260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93726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937260">
                <a:moveTo>
                  <a:pt x="7619" y="88899"/>
                </a:moveTo>
                <a:lnTo>
                  <a:pt x="0" y="88899"/>
                </a:lnTo>
                <a:lnTo>
                  <a:pt x="0" y="844549"/>
                </a:lnTo>
                <a:lnTo>
                  <a:pt x="7619" y="844549"/>
                </a:lnTo>
                <a:lnTo>
                  <a:pt x="7619" y="88899"/>
                </a:lnTo>
                <a:close/>
              </a:path>
              <a:path w="7620" h="937260">
                <a:moveTo>
                  <a:pt x="7619" y="844549"/>
                </a:moveTo>
                <a:lnTo>
                  <a:pt x="0" y="844549"/>
                </a:lnTo>
                <a:lnTo>
                  <a:pt x="0" y="850899"/>
                </a:lnTo>
                <a:lnTo>
                  <a:pt x="7619" y="850899"/>
                </a:lnTo>
                <a:lnTo>
                  <a:pt x="7619" y="844549"/>
                </a:lnTo>
                <a:close/>
              </a:path>
              <a:path w="7620" h="937260">
                <a:moveTo>
                  <a:pt x="7619" y="850899"/>
                </a:moveTo>
                <a:lnTo>
                  <a:pt x="0" y="850899"/>
                </a:lnTo>
                <a:lnTo>
                  <a:pt x="0" y="857249"/>
                </a:lnTo>
                <a:lnTo>
                  <a:pt x="7619" y="857249"/>
                </a:lnTo>
                <a:lnTo>
                  <a:pt x="7619" y="850899"/>
                </a:lnTo>
                <a:close/>
              </a:path>
              <a:path w="7620" h="937260">
                <a:moveTo>
                  <a:pt x="7619" y="857249"/>
                </a:moveTo>
                <a:lnTo>
                  <a:pt x="0" y="857249"/>
                </a:lnTo>
                <a:lnTo>
                  <a:pt x="0" y="863599"/>
                </a:lnTo>
                <a:lnTo>
                  <a:pt x="7619" y="863599"/>
                </a:lnTo>
                <a:lnTo>
                  <a:pt x="7619" y="857249"/>
                </a:lnTo>
                <a:close/>
              </a:path>
              <a:path w="7620" h="937260">
                <a:moveTo>
                  <a:pt x="7619" y="863599"/>
                </a:moveTo>
                <a:lnTo>
                  <a:pt x="0" y="863599"/>
                </a:lnTo>
                <a:lnTo>
                  <a:pt x="0" y="869949"/>
                </a:lnTo>
                <a:lnTo>
                  <a:pt x="7619" y="869949"/>
                </a:lnTo>
                <a:lnTo>
                  <a:pt x="7619" y="863599"/>
                </a:lnTo>
                <a:close/>
              </a:path>
              <a:path w="7620" h="937260">
                <a:moveTo>
                  <a:pt x="7619" y="869950"/>
                </a:moveTo>
                <a:lnTo>
                  <a:pt x="0" y="869950"/>
                </a:lnTo>
                <a:lnTo>
                  <a:pt x="0" y="876299"/>
                </a:lnTo>
                <a:lnTo>
                  <a:pt x="7619" y="876299"/>
                </a:lnTo>
                <a:lnTo>
                  <a:pt x="7619" y="869950"/>
                </a:lnTo>
                <a:close/>
              </a:path>
              <a:path w="7620" h="937260">
                <a:moveTo>
                  <a:pt x="7619" y="876299"/>
                </a:moveTo>
                <a:lnTo>
                  <a:pt x="0" y="876299"/>
                </a:lnTo>
                <a:lnTo>
                  <a:pt x="0" y="888999"/>
                </a:lnTo>
                <a:lnTo>
                  <a:pt x="7619" y="888999"/>
                </a:lnTo>
                <a:lnTo>
                  <a:pt x="7619" y="876299"/>
                </a:lnTo>
                <a:close/>
              </a:path>
              <a:path w="7620" h="937260">
                <a:moveTo>
                  <a:pt x="7619" y="888999"/>
                </a:moveTo>
                <a:lnTo>
                  <a:pt x="0" y="888999"/>
                </a:lnTo>
                <a:lnTo>
                  <a:pt x="0" y="901699"/>
                </a:lnTo>
                <a:lnTo>
                  <a:pt x="7619" y="901699"/>
                </a:lnTo>
                <a:lnTo>
                  <a:pt x="7619" y="888999"/>
                </a:lnTo>
                <a:close/>
              </a:path>
              <a:path w="7620" h="937260">
                <a:moveTo>
                  <a:pt x="7619" y="901699"/>
                </a:moveTo>
                <a:lnTo>
                  <a:pt x="0" y="901699"/>
                </a:lnTo>
                <a:lnTo>
                  <a:pt x="0" y="914399"/>
                </a:lnTo>
                <a:lnTo>
                  <a:pt x="7619" y="914399"/>
                </a:lnTo>
                <a:lnTo>
                  <a:pt x="7619" y="901699"/>
                </a:lnTo>
                <a:close/>
              </a:path>
              <a:path w="7620" h="937260">
                <a:moveTo>
                  <a:pt x="7619" y="914399"/>
                </a:moveTo>
                <a:lnTo>
                  <a:pt x="0" y="914399"/>
                </a:lnTo>
                <a:lnTo>
                  <a:pt x="0" y="920749"/>
                </a:lnTo>
                <a:lnTo>
                  <a:pt x="7619" y="920749"/>
                </a:lnTo>
                <a:lnTo>
                  <a:pt x="7619" y="914399"/>
                </a:lnTo>
                <a:close/>
              </a:path>
              <a:path w="7620" h="937260">
                <a:moveTo>
                  <a:pt x="7619" y="920749"/>
                </a:moveTo>
                <a:lnTo>
                  <a:pt x="0" y="920749"/>
                </a:lnTo>
                <a:lnTo>
                  <a:pt x="0" y="933449"/>
                </a:lnTo>
                <a:lnTo>
                  <a:pt x="7619" y="933449"/>
                </a:lnTo>
                <a:lnTo>
                  <a:pt x="7619" y="920749"/>
                </a:lnTo>
                <a:close/>
              </a:path>
              <a:path w="7620" h="937260">
                <a:moveTo>
                  <a:pt x="7619" y="933449"/>
                </a:moveTo>
                <a:lnTo>
                  <a:pt x="0" y="933449"/>
                </a:lnTo>
                <a:lnTo>
                  <a:pt x="0" y="935989"/>
                </a:lnTo>
                <a:lnTo>
                  <a:pt x="5079" y="935989"/>
                </a:lnTo>
                <a:lnTo>
                  <a:pt x="5079" y="937259"/>
                </a:lnTo>
                <a:lnTo>
                  <a:pt x="7619" y="937259"/>
                </a:lnTo>
                <a:lnTo>
                  <a:pt x="7619" y="933449"/>
                </a:lnTo>
                <a:close/>
              </a:path>
            </a:pathLst>
          </a:custGeom>
          <a:solidFill>
            <a:srgbClr val="AB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3924300" y="3839209"/>
            <a:ext cx="7620" cy="934719"/>
          </a:xfrm>
          <a:custGeom>
            <a:avLst/>
            <a:gdLst/>
            <a:ahLst/>
            <a:cxnLst/>
            <a:rect l="l" t="t" r="r" b="b"/>
            <a:pathLst>
              <a:path w="7620" h="934720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93472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93472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934720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934720">
                <a:moveTo>
                  <a:pt x="7620" y="24130"/>
                </a:moveTo>
                <a:lnTo>
                  <a:pt x="0" y="2413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24130"/>
                </a:lnTo>
                <a:close/>
              </a:path>
              <a:path w="7620" h="93472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934720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934720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934720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93472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934720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934720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934720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934720">
                <a:moveTo>
                  <a:pt x="7620" y="87630"/>
                </a:moveTo>
                <a:lnTo>
                  <a:pt x="0" y="87630"/>
                </a:lnTo>
                <a:lnTo>
                  <a:pt x="0" y="843279"/>
                </a:lnTo>
                <a:lnTo>
                  <a:pt x="7620" y="843279"/>
                </a:lnTo>
                <a:lnTo>
                  <a:pt x="7620" y="87630"/>
                </a:lnTo>
                <a:close/>
              </a:path>
              <a:path w="7620" h="934720">
                <a:moveTo>
                  <a:pt x="7620" y="843280"/>
                </a:moveTo>
                <a:lnTo>
                  <a:pt x="0" y="843280"/>
                </a:lnTo>
                <a:lnTo>
                  <a:pt x="0" y="849629"/>
                </a:lnTo>
                <a:lnTo>
                  <a:pt x="7620" y="849629"/>
                </a:lnTo>
                <a:lnTo>
                  <a:pt x="7620" y="843280"/>
                </a:lnTo>
                <a:close/>
              </a:path>
              <a:path w="7620" h="934720">
                <a:moveTo>
                  <a:pt x="7620" y="849630"/>
                </a:moveTo>
                <a:lnTo>
                  <a:pt x="0" y="849630"/>
                </a:lnTo>
                <a:lnTo>
                  <a:pt x="0" y="855979"/>
                </a:lnTo>
                <a:lnTo>
                  <a:pt x="7620" y="855979"/>
                </a:lnTo>
                <a:lnTo>
                  <a:pt x="7620" y="849630"/>
                </a:lnTo>
                <a:close/>
              </a:path>
              <a:path w="7620" h="934720">
                <a:moveTo>
                  <a:pt x="7620" y="855980"/>
                </a:moveTo>
                <a:lnTo>
                  <a:pt x="0" y="855980"/>
                </a:lnTo>
                <a:lnTo>
                  <a:pt x="0" y="862329"/>
                </a:lnTo>
                <a:lnTo>
                  <a:pt x="7620" y="862329"/>
                </a:lnTo>
                <a:lnTo>
                  <a:pt x="7620" y="855980"/>
                </a:lnTo>
                <a:close/>
              </a:path>
              <a:path w="7620" h="934720">
                <a:moveTo>
                  <a:pt x="7620" y="862330"/>
                </a:moveTo>
                <a:lnTo>
                  <a:pt x="0" y="862330"/>
                </a:lnTo>
                <a:lnTo>
                  <a:pt x="0" y="868679"/>
                </a:lnTo>
                <a:lnTo>
                  <a:pt x="7620" y="868679"/>
                </a:lnTo>
                <a:lnTo>
                  <a:pt x="7620" y="862330"/>
                </a:lnTo>
                <a:close/>
              </a:path>
              <a:path w="7620" h="934720">
                <a:moveTo>
                  <a:pt x="7620" y="868680"/>
                </a:moveTo>
                <a:lnTo>
                  <a:pt x="0" y="868680"/>
                </a:lnTo>
                <a:lnTo>
                  <a:pt x="0" y="875029"/>
                </a:lnTo>
                <a:lnTo>
                  <a:pt x="7620" y="875029"/>
                </a:lnTo>
                <a:lnTo>
                  <a:pt x="7620" y="868680"/>
                </a:lnTo>
                <a:close/>
              </a:path>
              <a:path w="7620" h="934720">
                <a:moveTo>
                  <a:pt x="7620" y="875030"/>
                </a:moveTo>
                <a:lnTo>
                  <a:pt x="0" y="875030"/>
                </a:lnTo>
                <a:lnTo>
                  <a:pt x="0" y="887729"/>
                </a:lnTo>
                <a:lnTo>
                  <a:pt x="7620" y="887729"/>
                </a:lnTo>
                <a:lnTo>
                  <a:pt x="7620" y="875030"/>
                </a:lnTo>
                <a:close/>
              </a:path>
              <a:path w="7620" h="934720">
                <a:moveTo>
                  <a:pt x="7620" y="887730"/>
                </a:moveTo>
                <a:lnTo>
                  <a:pt x="0" y="887730"/>
                </a:lnTo>
                <a:lnTo>
                  <a:pt x="0" y="900429"/>
                </a:lnTo>
                <a:lnTo>
                  <a:pt x="7620" y="900429"/>
                </a:lnTo>
                <a:lnTo>
                  <a:pt x="7620" y="887730"/>
                </a:lnTo>
                <a:close/>
              </a:path>
              <a:path w="7620" h="934720">
                <a:moveTo>
                  <a:pt x="7620" y="900430"/>
                </a:moveTo>
                <a:lnTo>
                  <a:pt x="0" y="900430"/>
                </a:lnTo>
                <a:lnTo>
                  <a:pt x="0" y="913129"/>
                </a:lnTo>
                <a:lnTo>
                  <a:pt x="7620" y="913129"/>
                </a:lnTo>
                <a:lnTo>
                  <a:pt x="7620" y="900430"/>
                </a:lnTo>
                <a:close/>
              </a:path>
              <a:path w="7620" h="934720">
                <a:moveTo>
                  <a:pt x="7620" y="913130"/>
                </a:moveTo>
                <a:lnTo>
                  <a:pt x="0" y="913130"/>
                </a:lnTo>
                <a:lnTo>
                  <a:pt x="0" y="919479"/>
                </a:lnTo>
                <a:lnTo>
                  <a:pt x="7620" y="919479"/>
                </a:lnTo>
                <a:lnTo>
                  <a:pt x="7620" y="913130"/>
                </a:lnTo>
                <a:close/>
              </a:path>
              <a:path w="7620" h="934720">
                <a:moveTo>
                  <a:pt x="7620" y="919480"/>
                </a:moveTo>
                <a:lnTo>
                  <a:pt x="0" y="919480"/>
                </a:lnTo>
                <a:lnTo>
                  <a:pt x="0" y="932179"/>
                </a:lnTo>
                <a:lnTo>
                  <a:pt x="7620" y="932179"/>
                </a:lnTo>
                <a:lnTo>
                  <a:pt x="7620" y="919480"/>
                </a:lnTo>
                <a:close/>
              </a:path>
              <a:path w="7620" h="934720">
                <a:moveTo>
                  <a:pt x="7620" y="932180"/>
                </a:moveTo>
                <a:lnTo>
                  <a:pt x="0" y="932180"/>
                </a:lnTo>
                <a:lnTo>
                  <a:pt x="0" y="933450"/>
                </a:lnTo>
                <a:lnTo>
                  <a:pt x="1270" y="933450"/>
                </a:lnTo>
                <a:lnTo>
                  <a:pt x="1270" y="934719"/>
                </a:lnTo>
                <a:lnTo>
                  <a:pt x="7620" y="934719"/>
                </a:lnTo>
                <a:lnTo>
                  <a:pt x="7620" y="93218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3917950" y="38404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391795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391795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391795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391795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391795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391795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391795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391795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391795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391795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391795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3921125" y="3920490"/>
            <a:ext cx="0" cy="852169"/>
          </a:xfrm>
          <a:custGeom>
            <a:avLst/>
            <a:gdLst/>
            <a:ahLst/>
            <a:cxnLst/>
            <a:rect l="l" t="t" r="r" b="b"/>
            <a:pathLst>
              <a:path h="852170">
                <a:moveTo>
                  <a:pt x="0" y="0"/>
                </a:moveTo>
                <a:lnTo>
                  <a:pt x="0" y="852170"/>
                </a:lnTo>
              </a:path>
            </a:pathLst>
          </a:custGeom>
          <a:ln w="6350">
            <a:solidFill>
              <a:srgbClr val="A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3910329" y="3840479"/>
            <a:ext cx="7620" cy="932180"/>
          </a:xfrm>
          <a:custGeom>
            <a:avLst/>
            <a:gdLst/>
            <a:ahLst/>
            <a:cxnLst/>
            <a:rect l="l" t="t" r="r" b="b"/>
            <a:pathLst>
              <a:path w="7620" h="932179">
                <a:moveTo>
                  <a:pt x="7620" y="0"/>
                </a:moveTo>
                <a:lnTo>
                  <a:pt x="2540" y="0"/>
                </a:lnTo>
                <a:lnTo>
                  <a:pt x="2540" y="1270"/>
                </a:lnTo>
                <a:lnTo>
                  <a:pt x="0" y="127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  <a:path w="7620" h="93217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93217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93217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932179">
                <a:moveTo>
                  <a:pt x="7620" y="22860"/>
                </a:moveTo>
                <a:lnTo>
                  <a:pt x="0" y="2286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2860"/>
                </a:lnTo>
                <a:close/>
              </a:path>
              <a:path w="7620" h="932179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932179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932179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932179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932179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932179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932179">
                <a:moveTo>
                  <a:pt x="762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20" y="80010"/>
                </a:lnTo>
                <a:lnTo>
                  <a:pt x="7620" y="73660"/>
                </a:lnTo>
                <a:close/>
              </a:path>
              <a:path w="7620" h="932179">
                <a:moveTo>
                  <a:pt x="762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20" y="86360"/>
                </a:lnTo>
                <a:lnTo>
                  <a:pt x="7620" y="80010"/>
                </a:lnTo>
                <a:close/>
              </a:path>
              <a:path w="7620" h="932179">
                <a:moveTo>
                  <a:pt x="7620" y="86360"/>
                </a:moveTo>
                <a:lnTo>
                  <a:pt x="0" y="86360"/>
                </a:lnTo>
                <a:lnTo>
                  <a:pt x="0" y="842010"/>
                </a:lnTo>
                <a:lnTo>
                  <a:pt x="7620" y="842010"/>
                </a:lnTo>
                <a:lnTo>
                  <a:pt x="7620" y="86360"/>
                </a:lnTo>
                <a:close/>
              </a:path>
              <a:path w="7620" h="932179">
                <a:moveTo>
                  <a:pt x="7620" y="842010"/>
                </a:moveTo>
                <a:lnTo>
                  <a:pt x="0" y="842010"/>
                </a:lnTo>
                <a:lnTo>
                  <a:pt x="0" y="848360"/>
                </a:lnTo>
                <a:lnTo>
                  <a:pt x="7620" y="848360"/>
                </a:lnTo>
                <a:lnTo>
                  <a:pt x="7620" y="842010"/>
                </a:lnTo>
                <a:close/>
              </a:path>
              <a:path w="7620" h="932179">
                <a:moveTo>
                  <a:pt x="7620" y="848360"/>
                </a:moveTo>
                <a:lnTo>
                  <a:pt x="0" y="848360"/>
                </a:lnTo>
                <a:lnTo>
                  <a:pt x="0" y="854710"/>
                </a:lnTo>
                <a:lnTo>
                  <a:pt x="7620" y="854710"/>
                </a:lnTo>
                <a:lnTo>
                  <a:pt x="7620" y="848360"/>
                </a:lnTo>
                <a:close/>
              </a:path>
              <a:path w="7620" h="932179">
                <a:moveTo>
                  <a:pt x="7620" y="854710"/>
                </a:moveTo>
                <a:lnTo>
                  <a:pt x="0" y="854710"/>
                </a:lnTo>
                <a:lnTo>
                  <a:pt x="0" y="861060"/>
                </a:lnTo>
                <a:lnTo>
                  <a:pt x="7620" y="861060"/>
                </a:lnTo>
                <a:lnTo>
                  <a:pt x="7620" y="854710"/>
                </a:lnTo>
                <a:close/>
              </a:path>
              <a:path w="7620" h="932179">
                <a:moveTo>
                  <a:pt x="7620" y="861060"/>
                </a:moveTo>
                <a:lnTo>
                  <a:pt x="0" y="861060"/>
                </a:lnTo>
                <a:lnTo>
                  <a:pt x="0" y="867410"/>
                </a:lnTo>
                <a:lnTo>
                  <a:pt x="7620" y="867410"/>
                </a:lnTo>
                <a:lnTo>
                  <a:pt x="7620" y="861060"/>
                </a:lnTo>
                <a:close/>
              </a:path>
              <a:path w="7620" h="932179">
                <a:moveTo>
                  <a:pt x="7620" y="867410"/>
                </a:moveTo>
                <a:lnTo>
                  <a:pt x="0" y="867410"/>
                </a:lnTo>
                <a:lnTo>
                  <a:pt x="0" y="873760"/>
                </a:lnTo>
                <a:lnTo>
                  <a:pt x="7620" y="873760"/>
                </a:lnTo>
                <a:lnTo>
                  <a:pt x="7620" y="867410"/>
                </a:lnTo>
                <a:close/>
              </a:path>
              <a:path w="7620" h="932179">
                <a:moveTo>
                  <a:pt x="7620" y="873760"/>
                </a:moveTo>
                <a:lnTo>
                  <a:pt x="0" y="873760"/>
                </a:lnTo>
                <a:lnTo>
                  <a:pt x="0" y="886460"/>
                </a:lnTo>
                <a:lnTo>
                  <a:pt x="7620" y="886460"/>
                </a:lnTo>
                <a:lnTo>
                  <a:pt x="7620" y="873760"/>
                </a:lnTo>
                <a:close/>
              </a:path>
              <a:path w="7620" h="932179">
                <a:moveTo>
                  <a:pt x="7620" y="886460"/>
                </a:moveTo>
                <a:lnTo>
                  <a:pt x="0" y="886460"/>
                </a:lnTo>
                <a:lnTo>
                  <a:pt x="0" y="899160"/>
                </a:lnTo>
                <a:lnTo>
                  <a:pt x="7620" y="899160"/>
                </a:lnTo>
                <a:lnTo>
                  <a:pt x="7620" y="886460"/>
                </a:lnTo>
                <a:close/>
              </a:path>
              <a:path w="7620" h="932179">
                <a:moveTo>
                  <a:pt x="7620" y="899160"/>
                </a:moveTo>
                <a:lnTo>
                  <a:pt x="0" y="899160"/>
                </a:lnTo>
                <a:lnTo>
                  <a:pt x="0" y="911860"/>
                </a:lnTo>
                <a:lnTo>
                  <a:pt x="7620" y="911860"/>
                </a:lnTo>
                <a:lnTo>
                  <a:pt x="7620" y="899160"/>
                </a:lnTo>
                <a:close/>
              </a:path>
              <a:path w="7620" h="932179">
                <a:moveTo>
                  <a:pt x="7620" y="911860"/>
                </a:moveTo>
                <a:lnTo>
                  <a:pt x="0" y="911860"/>
                </a:lnTo>
                <a:lnTo>
                  <a:pt x="0" y="918210"/>
                </a:lnTo>
                <a:lnTo>
                  <a:pt x="7620" y="918210"/>
                </a:lnTo>
                <a:lnTo>
                  <a:pt x="7620" y="911860"/>
                </a:lnTo>
                <a:close/>
              </a:path>
              <a:path w="7620" h="932179">
                <a:moveTo>
                  <a:pt x="7620" y="918210"/>
                </a:moveTo>
                <a:lnTo>
                  <a:pt x="0" y="918210"/>
                </a:lnTo>
                <a:lnTo>
                  <a:pt x="0" y="930910"/>
                </a:lnTo>
                <a:lnTo>
                  <a:pt x="7620" y="930910"/>
                </a:lnTo>
                <a:lnTo>
                  <a:pt x="7620" y="918210"/>
                </a:lnTo>
                <a:close/>
              </a:path>
              <a:path w="7620" h="932179">
                <a:moveTo>
                  <a:pt x="7620" y="930910"/>
                </a:moveTo>
                <a:lnTo>
                  <a:pt x="3810" y="930910"/>
                </a:lnTo>
                <a:lnTo>
                  <a:pt x="3810" y="932180"/>
                </a:lnTo>
                <a:lnTo>
                  <a:pt x="7620" y="932180"/>
                </a:lnTo>
                <a:lnTo>
                  <a:pt x="7620" y="930910"/>
                </a:lnTo>
                <a:close/>
              </a:path>
            </a:pathLst>
          </a:custGeom>
          <a:solidFill>
            <a:srgbClr val="A8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3902709" y="38417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39027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39027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39027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390270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39027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39027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39027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39027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39027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39027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390270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3906520" y="3920490"/>
            <a:ext cx="0" cy="850900"/>
          </a:xfrm>
          <a:custGeom>
            <a:avLst/>
            <a:gdLst/>
            <a:ahLst/>
            <a:cxnLst/>
            <a:rect l="l" t="t" r="r" b="b"/>
            <a:pathLst>
              <a:path h="850900">
                <a:moveTo>
                  <a:pt x="0" y="0"/>
                </a:moveTo>
                <a:lnTo>
                  <a:pt x="0" y="850900"/>
                </a:lnTo>
              </a:path>
            </a:pathLst>
          </a:custGeom>
          <a:ln w="7619">
            <a:solidFill>
              <a:srgbClr val="A66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3896359" y="3841750"/>
            <a:ext cx="6350" cy="928369"/>
          </a:xfrm>
          <a:custGeom>
            <a:avLst/>
            <a:gdLst/>
            <a:ahLst/>
            <a:cxnLst/>
            <a:rect l="l" t="t" r="r" b="b"/>
            <a:pathLst>
              <a:path w="6350" h="928370">
                <a:moveTo>
                  <a:pt x="6350" y="0"/>
                </a:moveTo>
                <a:lnTo>
                  <a:pt x="5079" y="0"/>
                </a:lnTo>
                <a:lnTo>
                  <a:pt x="5079" y="1269"/>
                </a:lnTo>
                <a:lnTo>
                  <a:pt x="0" y="1269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  <a:path w="6350" h="928370">
                <a:moveTo>
                  <a:pt x="6350" y="2540"/>
                </a:moveTo>
                <a:lnTo>
                  <a:pt x="0" y="2540"/>
                </a:lnTo>
                <a:lnTo>
                  <a:pt x="0" y="8889"/>
                </a:lnTo>
                <a:lnTo>
                  <a:pt x="6350" y="8889"/>
                </a:lnTo>
                <a:lnTo>
                  <a:pt x="6350" y="2540"/>
                </a:lnTo>
                <a:close/>
              </a:path>
              <a:path w="6350" h="928370">
                <a:moveTo>
                  <a:pt x="6350" y="8890"/>
                </a:moveTo>
                <a:lnTo>
                  <a:pt x="0" y="8890"/>
                </a:lnTo>
                <a:lnTo>
                  <a:pt x="0" y="15239"/>
                </a:lnTo>
                <a:lnTo>
                  <a:pt x="6350" y="15239"/>
                </a:lnTo>
                <a:lnTo>
                  <a:pt x="6350" y="8890"/>
                </a:lnTo>
                <a:close/>
              </a:path>
              <a:path w="6350" h="928370">
                <a:moveTo>
                  <a:pt x="635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6350" y="21589"/>
                </a:lnTo>
                <a:lnTo>
                  <a:pt x="6350" y="15240"/>
                </a:lnTo>
                <a:close/>
              </a:path>
              <a:path w="6350" h="928370">
                <a:moveTo>
                  <a:pt x="6350" y="21590"/>
                </a:moveTo>
                <a:lnTo>
                  <a:pt x="0" y="21590"/>
                </a:lnTo>
                <a:lnTo>
                  <a:pt x="0" y="34289"/>
                </a:lnTo>
                <a:lnTo>
                  <a:pt x="6350" y="34289"/>
                </a:lnTo>
                <a:lnTo>
                  <a:pt x="6350" y="21590"/>
                </a:lnTo>
                <a:close/>
              </a:path>
              <a:path w="6350" h="928370">
                <a:moveTo>
                  <a:pt x="635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6350" y="40639"/>
                </a:lnTo>
                <a:lnTo>
                  <a:pt x="6350" y="34290"/>
                </a:lnTo>
                <a:close/>
              </a:path>
              <a:path w="6350" h="928370">
                <a:moveTo>
                  <a:pt x="635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6350" y="46989"/>
                </a:lnTo>
                <a:lnTo>
                  <a:pt x="6350" y="40640"/>
                </a:lnTo>
                <a:close/>
              </a:path>
              <a:path w="6350" h="928370">
                <a:moveTo>
                  <a:pt x="635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6350" y="53339"/>
                </a:lnTo>
                <a:lnTo>
                  <a:pt x="6350" y="46990"/>
                </a:lnTo>
                <a:close/>
              </a:path>
              <a:path w="6350" h="928370">
                <a:moveTo>
                  <a:pt x="635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6350" y="59689"/>
                </a:lnTo>
                <a:lnTo>
                  <a:pt x="6350" y="53340"/>
                </a:lnTo>
                <a:close/>
              </a:path>
              <a:path w="6350" h="928370">
                <a:moveTo>
                  <a:pt x="635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6350" y="66039"/>
                </a:lnTo>
                <a:lnTo>
                  <a:pt x="6350" y="59690"/>
                </a:lnTo>
                <a:close/>
              </a:path>
              <a:path w="6350" h="928370">
                <a:moveTo>
                  <a:pt x="635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6350" y="72389"/>
                </a:lnTo>
                <a:lnTo>
                  <a:pt x="6350" y="66040"/>
                </a:lnTo>
                <a:close/>
              </a:path>
              <a:path w="6350" h="928370">
                <a:moveTo>
                  <a:pt x="635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6350" y="78739"/>
                </a:lnTo>
                <a:lnTo>
                  <a:pt x="6350" y="72390"/>
                </a:lnTo>
                <a:close/>
              </a:path>
              <a:path w="6350" h="928370">
                <a:moveTo>
                  <a:pt x="635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6350" y="85089"/>
                </a:lnTo>
                <a:lnTo>
                  <a:pt x="6350" y="78740"/>
                </a:lnTo>
                <a:close/>
              </a:path>
              <a:path w="6350" h="928370">
                <a:moveTo>
                  <a:pt x="6350" y="85090"/>
                </a:moveTo>
                <a:lnTo>
                  <a:pt x="0" y="85090"/>
                </a:lnTo>
                <a:lnTo>
                  <a:pt x="0" y="840739"/>
                </a:lnTo>
                <a:lnTo>
                  <a:pt x="6350" y="840739"/>
                </a:lnTo>
                <a:lnTo>
                  <a:pt x="6350" y="85090"/>
                </a:lnTo>
                <a:close/>
              </a:path>
              <a:path w="6350" h="928370">
                <a:moveTo>
                  <a:pt x="6350" y="840740"/>
                </a:moveTo>
                <a:lnTo>
                  <a:pt x="0" y="840740"/>
                </a:lnTo>
                <a:lnTo>
                  <a:pt x="0" y="847089"/>
                </a:lnTo>
                <a:lnTo>
                  <a:pt x="6350" y="847089"/>
                </a:lnTo>
                <a:lnTo>
                  <a:pt x="6350" y="840740"/>
                </a:lnTo>
                <a:close/>
              </a:path>
              <a:path w="6350" h="928370">
                <a:moveTo>
                  <a:pt x="6350" y="847090"/>
                </a:moveTo>
                <a:lnTo>
                  <a:pt x="0" y="847090"/>
                </a:lnTo>
                <a:lnTo>
                  <a:pt x="0" y="853439"/>
                </a:lnTo>
                <a:lnTo>
                  <a:pt x="6350" y="853439"/>
                </a:lnTo>
                <a:lnTo>
                  <a:pt x="6350" y="847090"/>
                </a:lnTo>
                <a:close/>
              </a:path>
              <a:path w="6350" h="928370">
                <a:moveTo>
                  <a:pt x="6350" y="853440"/>
                </a:moveTo>
                <a:lnTo>
                  <a:pt x="0" y="853440"/>
                </a:lnTo>
                <a:lnTo>
                  <a:pt x="0" y="859789"/>
                </a:lnTo>
                <a:lnTo>
                  <a:pt x="6350" y="859789"/>
                </a:lnTo>
                <a:lnTo>
                  <a:pt x="6350" y="853440"/>
                </a:lnTo>
                <a:close/>
              </a:path>
              <a:path w="6350" h="928370">
                <a:moveTo>
                  <a:pt x="6350" y="859790"/>
                </a:moveTo>
                <a:lnTo>
                  <a:pt x="0" y="859790"/>
                </a:lnTo>
                <a:lnTo>
                  <a:pt x="0" y="866139"/>
                </a:lnTo>
                <a:lnTo>
                  <a:pt x="6350" y="866139"/>
                </a:lnTo>
                <a:lnTo>
                  <a:pt x="6350" y="859790"/>
                </a:lnTo>
                <a:close/>
              </a:path>
              <a:path w="6350" h="928370">
                <a:moveTo>
                  <a:pt x="6350" y="866140"/>
                </a:moveTo>
                <a:lnTo>
                  <a:pt x="0" y="866140"/>
                </a:lnTo>
                <a:lnTo>
                  <a:pt x="0" y="872489"/>
                </a:lnTo>
                <a:lnTo>
                  <a:pt x="6350" y="872489"/>
                </a:lnTo>
                <a:lnTo>
                  <a:pt x="6350" y="866140"/>
                </a:lnTo>
                <a:close/>
              </a:path>
              <a:path w="6350" h="928370">
                <a:moveTo>
                  <a:pt x="6350" y="872490"/>
                </a:moveTo>
                <a:lnTo>
                  <a:pt x="0" y="872490"/>
                </a:lnTo>
                <a:lnTo>
                  <a:pt x="0" y="885189"/>
                </a:lnTo>
                <a:lnTo>
                  <a:pt x="6350" y="885189"/>
                </a:lnTo>
                <a:lnTo>
                  <a:pt x="6350" y="872490"/>
                </a:lnTo>
                <a:close/>
              </a:path>
              <a:path w="6350" h="928370">
                <a:moveTo>
                  <a:pt x="6350" y="885190"/>
                </a:moveTo>
                <a:lnTo>
                  <a:pt x="0" y="885190"/>
                </a:lnTo>
                <a:lnTo>
                  <a:pt x="0" y="897889"/>
                </a:lnTo>
                <a:lnTo>
                  <a:pt x="6350" y="897889"/>
                </a:lnTo>
                <a:lnTo>
                  <a:pt x="6350" y="885190"/>
                </a:lnTo>
                <a:close/>
              </a:path>
              <a:path w="6350" h="928370">
                <a:moveTo>
                  <a:pt x="6350" y="897890"/>
                </a:moveTo>
                <a:lnTo>
                  <a:pt x="0" y="897890"/>
                </a:lnTo>
                <a:lnTo>
                  <a:pt x="0" y="910589"/>
                </a:lnTo>
                <a:lnTo>
                  <a:pt x="6350" y="910589"/>
                </a:lnTo>
                <a:lnTo>
                  <a:pt x="6350" y="897890"/>
                </a:lnTo>
                <a:close/>
              </a:path>
              <a:path w="6350" h="928370">
                <a:moveTo>
                  <a:pt x="6350" y="910590"/>
                </a:moveTo>
                <a:lnTo>
                  <a:pt x="0" y="910590"/>
                </a:lnTo>
                <a:lnTo>
                  <a:pt x="0" y="916939"/>
                </a:lnTo>
                <a:lnTo>
                  <a:pt x="6350" y="916939"/>
                </a:lnTo>
                <a:lnTo>
                  <a:pt x="6350" y="910590"/>
                </a:lnTo>
                <a:close/>
              </a:path>
              <a:path w="6350" h="928370">
                <a:moveTo>
                  <a:pt x="6350" y="916940"/>
                </a:moveTo>
                <a:lnTo>
                  <a:pt x="0" y="916940"/>
                </a:lnTo>
                <a:lnTo>
                  <a:pt x="0" y="928369"/>
                </a:lnTo>
                <a:lnTo>
                  <a:pt x="6350" y="928369"/>
                </a:lnTo>
                <a:lnTo>
                  <a:pt x="6350" y="916940"/>
                </a:lnTo>
                <a:close/>
              </a:path>
            </a:pathLst>
          </a:custGeom>
          <a:solidFill>
            <a:srgbClr val="A56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3888740" y="3843020"/>
            <a:ext cx="7620" cy="927100"/>
          </a:xfrm>
          <a:custGeom>
            <a:avLst/>
            <a:gdLst/>
            <a:ahLst/>
            <a:cxnLst/>
            <a:rect l="l" t="t" r="r" b="b"/>
            <a:pathLst>
              <a:path w="7620" h="927100">
                <a:moveTo>
                  <a:pt x="7620" y="0"/>
                </a:moveTo>
                <a:lnTo>
                  <a:pt x="1270" y="0"/>
                </a:lnTo>
                <a:lnTo>
                  <a:pt x="127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  <a:path w="7620" h="927100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927100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927100">
                <a:moveTo>
                  <a:pt x="7620" y="13970"/>
                </a:moveTo>
                <a:lnTo>
                  <a:pt x="0" y="13970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70"/>
                </a:lnTo>
                <a:close/>
              </a:path>
              <a:path w="7620" h="927100">
                <a:moveTo>
                  <a:pt x="7620" y="20319"/>
                </a:moveTo>
                <a:lnTo>
                  <a:pt x="0" y="2031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0319"/>
                </a:lnTo>
                <a:close/>
              </a:path>
              <a:path w="7620" h="927100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927100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927100">
                <a:moveTo>
                  <a:pt x="762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19"/>
                </a:lnTo>
                <a:close/>
              </a:path>
              <a:path w="7620" h="927100">
                <a:moveTo>
                  <a:pt x="7620" y="52070"/>
                </a:moveTo>
                <a:lnTo>
                  <a:pt x="0" y="52070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70"/>
                </a:lnTo>
                <a:close/>
              </a:path>
              <a:path w="7620" h="927100">
                <a:moveTo>
                  <a:pt x="762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19"/>
                </a:lnTo>
                <a:close/>
              </a:path>
              <a:path w="7620" h="927100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927100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927100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927100">
                <a:moveTo>
                  <a:pt x="7620" y="83819"/>
                </a:moveTo>
                <a:lnTo>
                  <a:pt x="0" y="83819"/>
                </a:lnTo>
                <a:lnTo>
                  <a:pt x="0" y="839469"/>
                </a:lnTo>
                <a:lnTo>
                  <a:pt x="7620" y="839469"/>
                </a:lnTo>
                <a:lnTo>
                  <a:pt x="7620" y="83819"/>
                </a:lnTo>
                <a:close/>
              </a:path>
              <a:path w="7620" h="927100">
                <a:moveTo>
                  <a:pt x="7620" y="839469"/>
                </a:moveTo>
                <a:lnTo>
                  <a:pt x="0" y="839469"/>
                </a:lnTo>
                <a:lnTo>
                  <a:pt x="0" y="845819"/>
                </a:lnTo>
                <a:lnTo>
                  <a:pt x="7620" y="845819"/>
                </a:lnTo>
                <a:lnTo>
                  <a:pt x="7620" y="839469"/>
                </a:lnTo>
                <a:close/>
              </a:path>
              <a:path w="7620" h="927100">
                <a:moveTo>
                  <a:pt x="7620" y="845819"/>
                </a:moveTo>
                <a:lnTo>
                  <a:pt x="0" y="845819"/>
                </a:lnTo>
                <a:lnTo>
                  <a:pt x="0" y="852169"/>
                </a:lnTo>
                <a:lnTo>
                  <a:pt x="7620" y="852169"/>
                </a:lnTo>
                <a:lnTo>
                  <a:pt x="7620" y="845819"/>
                </a:lnTo>
                <a:close/>
              </a:path>
              <a:path w="7620" h="927100">
                <a:moveTo>
                  <a:pt x="7620" y="852169"/>
                </a:moveTo>
                <a:lnTo>
                  <a:pt x="0" y="852169"/>
                </a:lnTo>
                <a:lnTo>
                  <a:pt x="0" y="858519"/>
                </a:lnTo>
                <a:lnTo>
                  <a:pt x="7620" y="858519"/>
                </a:lnTo>
                <a:lnTo>
                  <a:pt x="7620" y="852169"/>
                </a:lnTo>
                <a:close/>
              </a:path>
              <a:path w="7620" h="927100">
                <a:moveTo>
                  <a:pt x="7620" y="858519"/>
                </a:moveTo>
                <a:lnTo>
                  <a:pt x="0" y="858519"/>
                </a:lnTo>
                <a:lnTo>
                  <a:pt x="0" y="864869"/>
                </a:lnTo>
                <a:lnTo>
                  <a:pt x="7620" y="864869"/>
                </a:lnTo>
                <a:lnTo>
                  <a:pt x="7620" y="858519"/>
                </a:lnTo>
                <a:close/>
              </a:path>
              <a:path w="7620" h="927100">
                <a:moveTo>
                  <a:pt x="7620" y="864870"/>
                </a:moveTo>
                <a:lnTo>
                  <a:pt x="0" y="864870"/>
                </a:lnTo>
                <a:lnTo>
                  <a:pt x="0" y="871219"/>
                </a:lnTo>
                <a:lnTo>
                  <a:pt x="7620" y="871219"/>
                </a:lnTo>
                <a:lnTo>
                  <a:pt x="7620" y="864870"/>
                </a:lnTo>
                <a:close/>
              </a:path>
              <a:path w="7620" h="927100">
                <a:moveTo>
                  <a:pt x="7620" y="871219"/>
                </a:moveTo>
                <a:lnTo>
                  <a:pt x="0" y="871219"/>
                </a:lnTo>
                <a:lnTo>
                  <a:pt x="0" y="883919"/>
                </a:lnTo>
                <a:lnTo>
                  <a:pt x="7620" y="883919"/>
                </a:lnTo>
                <a:lnTo>
                  <a:pt x="7620" y="871219"/>
                </a:lnTo>
                <a:close/>
              </a:path>
              <a:path w="7620" h="927100">
                <a:moveTo>
                  <a:pt x="7620" y="883919"/>
                </a:moveTo>
                <a:lnTo>
                  <a:pt x="0" y="883919"/>
                </a:lnTo>
                <a:lnTo>
                  <a:pt x="0" y="896619"/>
                </a:lnTo>
                <a:lnTo>
                  <a:pt x="7620" y="896619"/>
                </a:lnTo>
                <a:lnTo>
                  <a:pt x="7620" y="883919"/>
                </a:lnTo>
                <a:close/>
              </a:path>
              <a:path w="7620" h="927100">
                <a:moveTo>
                  <a:pt x="7620" y="896619"/>
                </a:moveTo>
                <a:lnTo>
                  <a:pt x="0" y="896619"/>
                </a:lnTo>
                <a:lnTo>
                  <a:pt x="0" y="909319"/>
                </a:lnTo>
                <a:lnTo>
                  <a:pt x="7620" y="909319"/>
                </a:lnTo>
                <a:lnTo>
                  <a:pt x="7620" y="896619"/>
                </a:lnTo>
                <a:close/>
              </a:path>
              <a:path w="7620" h="927100">
                <a:moveTo>
                  <a:pt x="7620" y="909319"/>
                </a:moveTo>
                <a:lnTo>
                  <a:pt x="0" y="909319"/>
                </a:lnTo>
                <a:lnTo>
                  <a:pt x="0" y="915669"/>
                </a:lnTo>
                <a:lnTo>
                  <a:pt x="7620" y="915669"/>
                </a:lnTo>
                <a:lnTo>
                  <a:pt x="7620" y="909319"/>
                </a:lnTo>
                <a:close/>
              </a:path>
              <a:path w="7620" h="927100">
                <a:moveTo>
                  <a:pt x="7620" y="915669"/>
                </a:moveTo>
                <a:lnTo>
                  <a:pt x="0" y="915669"/>
                </a:lnTo>
                <a:lnTo>
                  <a:pt x="0" y="925829"/>
                </a:lnTo>
                <a:lnTo>
                  <a:pt x="2539" y="925829"/>
                </a:lnTo>
                <a:lnTo>
                  <a:pt x="2539" y="927099"/>
                </a:lnTo>
                <a:lnTo>
                  <a:pt x="7620" y="927099"/>
                </a:lnTo>
                <a:lnTo>
                  <a:pt x="7620" y="915669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388112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388112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388112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388112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388112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388112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388112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388112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388112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388112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388112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3884929" y="392049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60"/>
                </a:lnTo>
              </a:path>
            </a:pathLst>
          </a:custGeom>
          <a:ln w="7619">
            <a:solidFill>
              <a:srgbClr val="A36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3874770" y="3844290"/>
            <a:ext cx="6350" cy="923290"/>
          </a:xfrm>
          <a:custGeom>
            <a:avLst/>
            <a:gdLst/>
            <a:ahLst/>
            <a:cxnLst/>
            <a:rect l="l" t="t" r="r" b="b"/>
            <a:pathLst>
              <a:path w="6350" h="923289">
                <a:moveTo>
                  <a:pt x="6350" y="0"/>
                </a:moveTo>
                <a:lnTo>
                  <a:pt x="5079" y="0"/>
                </a:lnTo>
                <a:lnTo>
                  <a:pt x="5079" y="1269"/>
                </a:lnTo>
                <a:lnTo>
                  <a:pt x="0" y="1269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  <a:path w="6350" h="923289">
                <a:moveTo>
                  <a:pt x="6350" y="6349"/>
                </a:moveTo>
                <a:lnTo>
                  <a:pt x="0" y="6349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6349"/>
                </a:lnTo>
                <a:close/>
              </a:path>
              <a:path w="6350" h="923289">
                <a:moveTo>
                  <a:pt x="6350" y="12700"/>
                </a:moveTo>
                <a:lnTo>
                  <a:pt x="0" y="12700"/>
                </a:lnTo>
                <a:lnTo>
                  <a:pt x="0" y="19049"/>
                </a:lnTo>
                <a:lnTo>
                  <a:pt x="6350" y="19049"/>
                </a:lnTo>
                <a:lnTo>
                  <a:pt x="6350" y="12700"/>
                </a:lnTo>
                <a:close/>
              </a:path>
              <a:path w="6350" h="923289">
                <a:moveTo>
                  <a:pt x="6350" y="19049"/>
                </a:moveTo>
                <a:lnTo>
                  <a:pt x="0" y="19049"/>
                </a:lnTo>
                <a:lnTo>
                  <a:pt x="0" y="31749"/>
                </a:lnTo>
                <a:lnTo>
                  <a:pt x="6350" y="31749"/>
                </a:lnTo>
                <a:lnTo>
                  <a:pt x="6350" y="19049"/>
                </a:lnTo>
                <a:close/>
              </a:path>
              <a:path w="6350" h="923289">
                <a:moveTo>
                  <a:pt x="635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6350" y="38099"/>
                </a:lnTo>
                <a:lnTo>
                  <a:pt x="6350" y="31749"/>
                </a:lnTo>
                <a:close/>
              </a:path>
              <a:path w="6350" h="923289">
                <a:moveTo>
                  <a:pt x="635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6350" y="44449"/>
                </a:lnTo>
                <a:lnTo>
                  <a:pt x="6350" y="38099"/>
                </a:lnTo>
                <a:close/>
              </a:path>
              <a:path w="6350" h="923289">
                <a:moveTo>
                  <a:pt x="635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6350" y="50799"/>
                </a:lnTo>
                <a:lnTo>
                  <a:pt x="6350" y="44449"/>
                </a:lnTo>
                <a:close/>
              </a:path>
              <a:path w="6350" h="923289">
                <a:moveTo>
                  <a:pt x="6350" y="50800"/>
                </a:moveTo>
                <a:lnTo>
                  <a:pt x="0" y="50800"/>
                </a:lnTo>
                <a:lnTo>
                  <a:pt x="0" y="57149"/>
                </a:lnTo>
                <a:lnTo>
                  <a:pt x="6350" y="57149"/>
                </a:lnTo>
                <a:lnTo>
                  <a:pt x="6350" y="50800"/>
                </a:lnTo>
                <a:close/>
              </a:path>
              <a:path w="6350" h="923289">
                <a:moveTo>
                  <a:pt x="635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6350" y="63499"/>
                </a:lnTo>
                <a:lnTo>
                  <a:pt x="6350" y="57149"/>
                </a:lnTo>
                <a:close/>
              </a:path>
              <a:path w="6350" h="923289">
                <a:moveTo>
                  <a:pt x="635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6350" y="69849"/>
                </a:lnTo>
                <a:lnTo>
                  <a:pt x="6350" y="63499"/>
                </a:lnTo>
                <a:close/>
              </a:path>
              <a:path w="6350" h="923289">
                <a:moveTo>
                  <a:pt x="635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6350" y="76199"/>
                </a:lnTo>
                <a:lnTo>
                  <a:pt x="6350" y="69849"/>
                </a:lnTo>
                <a:close/>
              </a:path>
              <a:path w="6350" h="923289">
                <a:moveTo>
                  <a:pt x="635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6350" y="82549"/>
                </a:lnTo>
                <a:lnTo>
                  <a:pt x="6350" y="76199"/>
                </a:lnTo>
                <a:close/>
              </a:path>
              <a:path w="6350" h="923289">
                <a:moveTo>
                  <a:pt x="6350" y="82549"/>
                </a:moveTo>
                <a:lnTo>
                  <a:pt x="0" y="82549"/>
                </a:lnTo>
                <a:lnTo>
                  <a:pt x="0" y="838199"/>
                </a:lnTo>
                <a:lnTo>
                  <a:pt x="6350" y="838199"/>
                </a:lnTo>
                <a:lnTo>
                  <a:pt x="6350" y="82549"/>
                </a:lnTo>
                <a:close/>
              </a:path>
              <a:path w="6350" h="923289">
                <a:moveTo>
                  <a:pt x="6350" y="838199"/>
                </a:moveTo>
                <a:lnTo>
                  <a:pt x="0" y="838199"/>
                </a:lnTo>
                <a:lnTo>
                  <a:pt x="0" y="844549"/>
                </a:lnTo>
                <a:lnTo>
                  <a:pt x="6350" y="844549"/>
                </a:lnTo>
                <a:lnTo>
                  <a:pt x="6350" y="838199"/>
                </a:lnTo>
                <a:close/>
              </a:path>
              <a:path w="6350" h="923289">
                <a:moveTo>
                  <a:pt x="6350" y="844549"/>
                </a:moveTo>
                <a:lnTo>
                  <a:pt x="0" y="844549"/>
                </a:lnTo>
                <a:lnTo>
                  <a:pt x="0" y="850899"/>
                </a:lnTo>
                <a:lnTo>
                  <a:pt x="6350" y="850899"/>
                </a:lnTo>
                <a:lnTo>
                  <a:pt x="6350" y="844549"/>
                </a:lnTo>
                <a:close/>
              </a:path>
              <a:path w="6350" h="923289">
                <a:moveTo>
                  <a:pt x="6350" y="850899"/>
                </a:moveTo>
                <a:lnTo>
                  <a:pt x="0" y="850899"/>
                </a:lnTo>
                <a:lnTo>
                  <a:pt x="0" y="857249"/>
                </a:lnTo>
                <a:lnTo>
                  <a:pt x="6350" y="857249"/>
                </a:lnTo>
                <a:lnTo>
                  <a:pt x="6350" y="850899"/>
                </a:lnTo>
                <a:close/>
              </a:path>
              <a:path w="6350" h="923289">
                <a:moveTo>
                  <a:pt x="6350" y="857249"/>
                </a:moveTo>
                <a:lnTo>
                  <a:pt x="0" y="857249"/>
                </a:lnTo>
                <a:lnTo>
                  <a:pt x="0" y="863599"/>
                </a:lnTo>
                <a:lnTo>
                  <a:pt x="6350" y="863599"/>
                </a:lnTo>
                <a:lnTo>
                  <a:pt x="6350" y="857249"/>
                </a:lnTo>
                <a:close/>
              </a:path>
              <a:path w="6350" h="923289">
                <a:moveTo>
                  <a:pt x="6350" y="863600"/>
                </a:moveTo>
                <a:lnTo>
                  <a:pt x="0" y="863600"/>
                </a:lnTo>
                <a:lnTo>
                  <a:pt x="0" y="869949"/>
                </a:lnTo>
                <a:lnTo>
                  <a:pt x="6350" y="869949"/>
                </a:lnTo>
                <a:lnTo>
                  <a:pt x="6350" y="863600"/>
                </a:lnTo>
                <a:close/>
              </a:path>
              <a:path w="6350" h="923289">
                <a:moveTo>
                  <a:pt x="6350" y="869949"/>
                </a:moveTo>
                <a:lnTo>
                  <a:pt x="0" y="869949"/>
                </a:lnTo>
                <a:lnTo>
                  <a:pt x="0" y="882649"/>
                </a:lnTo>
                <a:lnTo>
                  <a:pt x="6350" y="882649"/>
                </a:lnTo>
                <a:lnTo>
                  <a:pt x="6350" y="869949"/>
                </a:lnTo>
                <a:close/>
              </a:path>
              <a:path w="6350" h="923289">
                <a:moveTo>
                  <a:pt x="6350" y="882649"/>
                </a:moveTo>
                <a:lnTo>
                  <a:pt x="0" y="882649"/>
                </a:lnTo>
                <a:lnTo>
                  <a:pt x="0" y="895349"/>
                </a:lnTo>
                <a:lnTo>
                  <a:pt x="6350" y="895349"/>
                </a:lnTo>
                <a:lnTo>
                  <a:pt x="6350" y="882649"/>
                </a:lnTo>
                <a:close/>
              </a:path>
              <a:path w="6350" h="923289">
                <a:moveTo>
                  <a:pt x="6350" y="895349"/>
                </a:moveTo>
                <a:lnTo>
                  <a:pt x="0" y="895349"/>
                </a:lnTo>
                <a:lnTo>
                  <a:pt x="0" y="908049"/>
                </a:lnTo>
                <a:lnTo>
                  <a:pt x="6350" y="908049"/>
                </a:lnTo>
                <a:lnTo>
                  <a:pt x="6350" y="895349"/>
                </a:lnTo>
                <a:close/>
              </a:path>
              <a:path w="6350" h="923289">
                <a:moveTo>
                  <a:pt x="6350" y="908049"/>
                </a:moveTo>
                <a:lnTo>
                  <a:pt x="0" y="908049"/>
                </a:lnTo>
                <a:lnTo>
                  <a:pt x="0" y="914399"/>
                </a:lnTo>
                <a:lnTo>
                  <a:pt x="6350" y="914399"/>
                </a:lnTo>
                <a:lnTo>
                  <a:pt x="6350" y="908049"/>
                </a:lnTo>
                <a:close/>
              </a:path>
              <a:path w="6350" h="923289">
                <a:moveTo>
                  <a:pt x="6350" y="914399"/>
                </a:moveTo>
                <a:lnTo>
                  <a:pt x="0" y="914399"/>
                </a:lnTo>
                <a:lnTo>
                  <a:pt x="0" y="923289"/>
                </a:lnTo>
                <a:lnTo>
                  <a:pt x="6350" y="923289"/>
                </a:lnTo>
                <a:lnTo>
                  <a:pt x="6350" y="914399"/>
                </a:lnTo>
                <a:close/>
              </a:path>
            </a:pathLst>
          </a:custGeom>
          <a:solidFill>
            <a:srgbClr val="A26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3867150" y="3845559"/>
            <a:ext cx="7620" cy="922019"/>
          </a:xfrm>
          <a:custGeom>
            <a:avLst/>
            <a:gdLst/>
            <a:ahLst/>
            <a:cxnLst/>
            <a:rect l="l" t="t" r="r" b="b"/>
            <a:pathLst>
              <a:path w="7620" h="922020">
                <a:moveTo>
                  <a:pt x="7620" y="0"/>
                </a:moveTo>
                <a:lnTo>
                  <a:pt x="1270" y="0"/>
                </a:lnTo>
                <a:lnTo>
                  <a:pt x="1270" y="1269"/>
                </a:lnTo>
                <a:lnTo>
                  <a:pt x="0" y="1269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92202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92202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922020">
                <a:moveTo>
                  <a:pt x="7620" y="17780"/>
                </a:moveTo>
                <a:lnTo>
                  <a:pt x="0" y="1778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17780"/>
                </a:lnTo>
                <a:close/>
              </a:path>
              <a:path w="7620" h="92202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92202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922020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922020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922020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92202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922020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922020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922020">
                <a:moveTo>
                  <a:pt x="7620" y="81280"/>
                </a:moveTo>
                <a:lnTo>
                  <a:pt x="0" y="81280"/>
                </a:lnTo>
                <a:lnTo>
                  <a:pt x="0" y="836929"/>
                </a:lnTo>
                <a:lnTo>
                  <a:pt x="7620" y="836929"/>
                </a:lnTo>
                <a:lnTo>
                  <a:pt x="7620" y="81280"/>
                </a:lnTo>
                <a:close/>
              </a:path>
              <a:path w="7620" h="922020">
                <a:moveTo>
                  <a:pt x="7620" y="836930"/>
                </a:moveTo>
                <a:lnTo>
                  <a:pt x="0" y="836930"/>
                </a:lnTo>
                <a:lnTo>
                  <a:pt x="0" y="843279"/>
                </a:lnTo>
                <a:lnTo>
                  <a:pt x="7620" y="843279"/>
                </a:lnTo>
                <a:lnTo>
                  <a:pt x="7620" y="836930"/>
                </a:lnTo>
                <a:close/>
              </a:path>
              <a:path w="7620" h="922020">
                <a:moveTo>
                  <a:pt x="7620" y="843280"/>
                </a:moveTo>
                <a:lnTo>
                  <a:pt x="0" y="843280"/>
                </a:lnTo>
                <a:lnTo>
                  <a:pt x="0" y="849629"/>
                </a:lnTo>
                <a:lnTo>
                  <a:pt x="7620" y="849629"/>
                </a:lnTo>
                <a:lnTo>
                  <a:pt x="7620" y="843280"/>
                </a:lnTo>
                <a:close/>
              </a:path>
              <a:path w="7620" h="922020">
                <a:moveTo>
                  <a:pt x="7620" y="849630"/>
                </a:moveTo>
                <a:lnTo>
                  <a:pt x="0" y="849630"/>
                </a:lnTo>
                <a:lnTo>
                  <a:pt x="0" y="855979"/>
                </a:lnTo>
                <a:lnTo>
                  <a:pt x="7620" y="855979"/>
                </a:lnTo>
                <a:lnTo>
                  <a:pt x="7620" y="849630"/>
                </a:lnTo>
                <a:close/>
              </a:path>
              <a:path w="7620" h="922020">
                <a:moveTo>
                  <a:pt x="7620" y="855980"/>
                </a:moveTo>
                <a:lnTo>
                  <a:pt x="0" y="855980"/>
                </a:lnTo>
                <a:lnTo>
                  <a:pt x="0" y="862329"/>
                </a:lnTo>
                <a:lnTo>
                  <a:pt x="7620" y="862329"/>
                </a:lnTo>
                <a:lnTo>
                  <a:pt x="7620" y="855980"/>
                </a:lnTo>
                <a:close/>
              </a:path>
              <a:path w="7620" h="922020">
                <a:moveTo>
                  <a:pt x="7620" y="862330"/>
                </a:moveTo>
                <a:lnTo>
                  <a:pt x="0" y="862330"/>
                </a:lnTo>
                <a:lnTo>
                  <a:pt x="0" y="868679"/>
                </a:lnTo>
                <a:lnTo>
                  <a:pt x="7620" y="868679"/>
                </a:lnTo>
                <a:lnTo>
                  <a:pt x="7620" y="862330"/>
                </a:lnTo>
                <a:close/>
              </a:path>
              <a:path w="7620" h="922020">
                <a:moveTo>
                  <a:pt x="7620" y="868680"/>
                </a:moveTo>
                <a:lnTo>
                  <a:pt x="0" y="868680"/>
                </a:lnTo>
                <a:lnTo>
                  <a:pt x="0" y="881379"/>
                </a:lnTo>
                <a:lnTo>
                  <a:pt x="7620" y="881379"/>
                </a:lnTo>
                <a:lnTo>
                  <a:pt x="7620" y="868680"/>
                </a:lnTo>
                <a:close/>
              </a:path>
              <a:path w="7620" h="922020">
                <a:moveTo>
                  <a:pt x="7620" y="881380"/>
                </a:moveTo>
                <a:lnTo>
                  <a:pt x="0" y="881380"/>
                </a:lnTo>
                <a:lnTo>
                  <a:pt x="0" y="894079"/>
                </a:lnTo>
                <a:lnTo>
                  <a:pt x="7620" y="894079"/>
                </a:lnTo>
                <a:lnTo>
                  <a:pt x="7620" y="881380"/>
                </a:lnTo>
                <a:close/>
              </a:path>
              <a:path w="7620" h="922020">
                <a:moveTo>
                  <a:pt x="7620" y="894080"/>
                </a:moveTo>
                <a:lnTo>
                  <a:pt x="0" y="894080"/>
                </a:lnTo>
                <a:lnTo>
                  <a:pt x="0" y="906779"/>
                </a:lnTo>
                <a:lnTo>
                  <a:pt x="7620" y="906779"/>
                </a:lnTo>
                <a:lnTo>
                  <a:pt x="7620" y="894080"/>
                </a:lnTo>
                <a:close/>
              </a:path>
              <a:path w="7620" h="922020">
                <a:moveTo>
                  <a:pt x="7620" y="906780"/>
                </a:moveTo>
                <a:lnTo>
                  <a:pt x="0" y="906780"/>
                </a:lnTo>
                <a:lnTo>
                  <a:pt x="0" y="913129"/>
                </a:lnTo>
                <a:lnTo>
                  <a:pt x="7620" y="913129"/>
                </a:lnTo>
                <a:lnTo>
                  <a:pt x="7620" y="906780"/>
                </a:lnTo>
                <a:close/>
              </a:path>
              <a:path w="7620" h="922020">
                <a:moveTo>
                  <a:pt x="7620" y="913130"/>
                </a:moveTo>
                <a:lnTo>
                  <a:pt x="0" y="913130"/>
                </a:lnTo>
                <a:lnTo>
                  <a:pt x="0" y="920750"/>
                </a:lnTo>
                <a:lnTo>
                  <a:pt x="2539" y="920750"/>
                </a:lnTo>
                <a:lnTo>
                  <a:pt x="2539" y="922019"/>
                </a:lnTo>
                <a:lnTo>
                  <a:pt x="7620" y="922019"/>
                </a:lnTo>
                <a:lnTo>
                  <a:pt x="7620" y="91313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3859529" y="384682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385952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385952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3859529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385952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385952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385952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385952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385952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385952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3863340" y="3914140"/>
            <a:ext cx="0" cy="852169"/>
          </a:xfrm>
          <a:custGeom>
            <a:avLst/>
            <a:gdLst/>
            <a:ahLst/>
            <a:cxnLst/>
            <a:rect l="l" t="t" r="r" b="b"/>
            <a:pathLst>
              <a:path h="852170">
                <a:moveTo>
                  <a:pt x="0" y="0"/>
                </a:moveTo>
                <a:lnTo>
                  <a:pt x="0" y="852170"/>
                </a:lnTo>
              </a:path>
            </a:pathLst>
          </a:custGeom>
          <a:ln w="7620">
            <a:solidFill>
              <a:srgbClr val="A0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3853179" y="3846829"/>
            <a:ext cx="6350" cy="919480"/>
          </a:xfrm>
          <a:custGeom>
            <a:avLst/>
            <a:gdLst/>
            <a:ahLst/>
            <a:cxnLst/>
            <a:rect l="l" t="t" r="r" b="b"/>
            <a:pathLst>
              <a:path w="6350" h="919479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  <a:path w="6350" h="919479">
                <a:moveTo>
                  <a:pt x="6350" y="3810"/>
                </a:moveTo>
                <a:lnTo>
                  <a:pt x="0" y="3810"/>
                </a:lnTo>
                <a:lnTo>
                  <a:pt x="0" y="10160"/>
                </a:lnTo>
                <a:lnTo>
                  <a:pt x="6350" y="10160"/>
                </a:lnTo>
                <a:lnTo>
                  <a:pt x="6350" y="3810"/>
                </a:lnTo>
                <a:close/>
              </a:path>
              <a:path w="6350" h="919479">
                <a:moveTo>
                  <a:pt x="635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6350" y="16510"/>
                </a:lnTo>
                <a:lnTo>
                  <a:pt x="6350" y="10160"/>
                </a:lnTo>
                <a:close/>
              </a:path>
              <a:path w="6350" h="919479">
                <a:moveTo>
                  <a:pt x="6350" y="16510"/>
                </a:moveTo>
                <a:lnTo>
                  <a:pt x="0" y="16510"/>
                </a:lnTo>
                <a:lnTo>
                  <a:pt x="0" y="29210"/>
                </a:lnTo>
                <a:lnTo>
                  <a:pt x="6350" y="29210"/>
                </a:lnTo>
                <a:lnTo>
                  <a:pt x="6350" y="16510"/>
                </a:lnTo>
                <a:close/>
              </a:path>
              <a:path w="6350" h="919479">
                <a:moveTo>
                  <a:pt x="635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6350" y="35560"/>
                </a:lnTo>
                <a:lnTo>
                  <a:pt x="6350" y="29210"/>
                </a:lnTo>
                <a:close/>
              </a:path>
              <a:path w="6350" h="919479">
                <a:moveTo>
                  <a:pt x="635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6350" y="41910"/>
                </a:lnTo>
                <a:lnTo>
                  <a:pt x="6350" y="35560"/>
                </a:lnTo>
                <a:close/>
              </a:path>
              <a:path w="6350" h="919479">
                <a:moveTo>
                  <a:pt x="635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6350" y="48260"/>
                </a:lnTo>
                <a:lnTo>
                  <a:pt x="6350" y="41910"/>
                </a:lnTo>
                <a:close/>
              </a:path>
              <a:path w="6350" h="919479">
                <a:moveTo>
                  <a:pt x="635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6350" y="54610"/>
                </a:lnTo>
                <a:lnTo>
                  <a:pt x="6350" y="48260"/>
                </a:lnTo>
                <a:close/>
              </a:path>
              <a:path w="6350" h="919479">
                <a:moveTo>
                  <a:pt x="635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6350" y="60960"/>
                </a:lnTo>
                <a:lnTo>
                  <a:pt x="6350" y="54610"/>
                </a:lnTo>
                <a:close/>
              </a:path>
              <a:path w="6350" h="919479">
                <a:moveTo>
                  <a:pt x="635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6350" y="67310"/>
                </a:lnTo>
                <a:lnTo>
                  <a:pt x="6350" y="60960"/>
                </a:lnTo>
                <a:close/>
              </a:path>
              <a:path w="6350" h="919479">
                <a:moveTo>
                  <a:pt x="635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6350" y="73660"/>
                </a:lnTo>
                <a:lnTo>
                  <a:pt x="6350" y="67310"/>
                </a:lnTo>
                <a:close/>
              </a:path>
              <a:path w="6350" h="919479">
                <a:moveTo>
                  <a:pt x="635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6350" y="80010"/>
                </a:lnTo>
                <a:lnTo>
                  <a:pt x="6350" y="73660"/>
                </a:lnTo>
                <a:close/>
              </a:path>
              <a:path w="6350" h="919479">
                <a:moveTo>
                  <a:pt x="6350" y="80010"/>
                </a:moveTo>
                <a:lnTo>
                  <a:pt x="0" y="80010"/>
                </a:lnTo>
                <a:lnTo>
                  <a:pt x="0" y="835660"/>
                </a:lnTo>
                <a:lnTo>
                  <a:pt x="6350" y="835660"/>
                </a:lnTo>
                <a:lnTo>
                  <a:pt x="6350" y="80010"/>
                </a:lnTo>
                <a:close/>
              </a:path>
              <a:path w="6350" h="919479">
                <a:moveTo>
                  <a:pt x="6350" y="835660"/>
                </a:moveTo>
                <a:lnTo>
                  <a:pt x="0" y="835660"/>
                </a:lnTo>
                <a:lnTo>
                  <a:pt x="0" y="842010"/>
                </a:lnTo>
                <a:lnTo>
                  <a:pt x="6350" y="842010"/>
                </a:lnTo>
                <a:lnTo>
                  <a:pt x="6350" y="835660"/>
                </a:lnTo>
                <a:close/>
              </a:path>
              <a:path w="6350" h="919479">
                <a:moveTo>
                  <a:pt x="6350" y="842010"/>
                </a:moveTo>
                <a:lnTo>
                  <a:pt x="0" y="842010"/>
                </a:lnTo>
                <a:lnTo>
                  <a:pt x="0" y="848360"/>
                </a:lnTo>
                <a:lnTo>
                  <a:pt x="6350" y="848360"/>
                </a:lnTo>
                <a:lnTo>
                  <a:pt x="6350" y="842010"/>
                </a:lnTo>
                <a:close/>
              </a:path>
              <a:path w="6350" h="919479">
                <a:moveTo>
                  <a:pt x="6350" y="848360"/>
                </a:moveTo>
                <a:lnTo>
                  <a:pt x="0" y="848360"/>
                </a:lnTo>
                <a:lnTo>
                  <a:pt x="0" y="854710"/>
                </a:lnTo>
                <a:lnTo>
                  <a:pt x="6350" y="854710"/>
                </a:lnTo>
                <a:lnTo>
                  <a:pt x="6350" y="848360"/>
                </a:lnTo>
                <a:close/>
              </a:path>
              <a:path w="6350" h="919479">
                <a:moveTo>
                  <a:pt x="6350" y="854710"/>
                </a:moveTo>
                <a:lnTo>
                  <a:pt x="0" y="854710"/>
                </a:lnTo>
                <a:lnTo>
                  <a:pt x="0" y="861060"/>
                </a:lnTo>
                <a:lnTo>
                  <a:pt x="6350" y="861060"/>
                </a:lnTo>
                <a:lnTo>
                  <a:pt x="6350" y="854710"/>
                </a:lnTo>
                <a:close/>
              </a:path>
              <a:path w="6350" h="919479">
                <a:moveTo>
                  <a:pt x="6350" y="861060"/>
                </a:moveTo>
                <a:lnTo>
                  <a:pt x="0" y="861060"/>
                </a:lnTo>
                <a:lnTo>
                  <a:pt x="0" y="867410"/>
                </a:lnTo>
                <a:lnTo>
                  <a:pt x="6350" y="867410"/>
                </a:lnTo>
                <a:lnTo>
                  <a:pt x="6350" y="861060"/>
                </a:lnTo>
                <a:close/>
              </a:path>
              <a:path w="6350" h="919479">
                <a:moveTo>
                  <a:pt x="6350" y="867410"/>
                </a:moveTo>
                <a:lnTo>
                  <a:pt x="0" y="867410"/>
                </a:lnTo>
                <a:lnTo>
                  <a:pt x="0" y="880110"/>
                </a:lnTo>
                <a:lnTo>
                  <a:pt x="6350" y="880110"/>
                </a:lnTo>
                <a:lnTo>
                  <a:pt x="6350" y="867410"/>
                </a:lnTo>
                <a:close/>
              </a:path>
              <a:path w="6350" h="919479">
                <a:moveTo>
                  <a:pt x="6350" y="880110"/>
                </a:moveTo>
                <a:lnTo>
                  <a:pt x="0" y="880110"/>
                </a:lnTo>
                <a:lnTo>
                  <a:pt x="0" y="892810"/>
                </a:lnTo>
                <a:lnTo>
                  <a:pt x="6350" y="892810"/>
                </a:lnTo>
                <a:lnTo>
                  <a:pt x="6350" y="880110"/>
                </a:lnTo>
                <a:close/>
              </a:path>
              <a:path w="6350" h="919479">
                <a:moveTo>
                  <a:pt x="6350" y="892810"/>
                </a:moveTo>
                <a:lnTo>
                  <a:pt x="0" y="892810"/>
                </a:lnTo>
                <a:lnTo>
                  <a:pt x="0" y="905510"/>
                </a:lnTo>
                <a:lnTo>
                  <a:pt x="6350" y="905510"/>
                </a:lnTo>
                <a:lnTo>
                  <a:pt x="6350" y="892810"/>
                </a:lnTo>
                <a:close/>
              </a:path>
              <a:path w="6350" h="919479">
                <a:moveTo>
                  <a:pt x="6350" y="905510"/>
                </a:moveTo>
                <a:lnTo>
                  <a:pt x="0" y="905510"/>
                </a:lnTo>
                <a:lnTo>
                  <a:pt x="0" y="911860"/>
                </a:lnTo>
                <a:lnTo>
                  <a:pt x="6350" y="911860"/>
                </a:lnTo>
                <a:lnTo>
                  <a:pt x="6350" y="905510"/>
                </a:lnTo>
                <a:close/>
              </a:path>
              <a:path w="6350" h="919479">
                <a:moveTo>
                  <a:pt x="6350" y="911860"/>
                </a:moveTo>
                <a:lnTo>
                  <a:pt x="0" y="911860"/>
                </a:lnTo>
                <a:lnTo>
                  <a:pt x="0" y="918210"/>
                </a:lnTo>
                <a:lnTo>
                  <a:pt x="5080" y="918210"/>
                </a:lnTo>
                <a:lnTo>
                  <a:pt x="5080" y="919480"/>
                </a:lnTo>
                <a:lnTo>
                  <a:pt x="6350" y="919480"/>
                </a:lnTo>
                <a:lnTo>
                  <a:pt x="6350" y="91186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3845559" y="3846829"/>
            <a:ext cx="7620" cy="918210"/>
          </a:xfrm>
          <a:custGeom>
            <a:avLst/>
            <a:gdLst/>
            <a:ahLst/>
            <a:cxnLst/>
            <a:rect l="l" t="t" r="r" b="b"/>
            <a:pathLst>
              <a:path w="7620" h="918210">
                <a:moveTo>
                  <a:pt x="7619" y="0"/>
                </a:moveTo>
                <a:lnTo>
                  <a:pt x="6350" y="0"/>
                </a:lnTo>
                <a:lnTo>
                  <a:pt x="6350" y="1270"/>
                </a:lnTo>
                <a:lnTo>
                  <a:pt x="1269" y="1270"/>
                </a:lnTo>
                <a:lnTo>
                  <a:pt x="1269" y="2540"/>
                </a:lnTo>
                <a:lnTo>
                  <a:pt x="0" y="254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  <a:path w="7620" h="918210">
                <a:moveTo>
                  <a:pt x="7619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19" y="10160"/>
                </a:lnTo>
                <a:lnTo>
                  <a:pt x="7619" y="3810"/>
                </a:lnTo>
                <a:close/>
              </a:path>
              <a:path w="7620" h="918210">
                <a:moveTo>
                  <a:pt x="7619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19" y="16510"/>
                </a:lnTo>
                <a:lnTo>
                  <a:pt x="7619" y="10160"/>
                </a:lnTo>
                <a:close/>
              </a:path>
              <a:path w="7620" h="918210">
                <a:moveTo>
                  <a:pt x="7619" y="16510"/>
                </a:moveTo>
                <a:lnTo>
                  <a:pt x="0" y="16510"/>
                </a:lnTo>
                <a:lnTo>
                  <a:pt x="0" y="29210"/>
                </a:lnTo>
                <a:lnTo>
                  <a:pt x="7619" y="29210"/>
                </a:lnTo>
                <a:lnTo>
                  <a:pt x="7619" y="16510"/>
                </a:lnTo>
                <a:close/>
              </a:path>
              <a:path w="7620" h="918210">
                <a:moveTo>
                  <a:pt x="7619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19" y="35560"/>
                </a:lnTo>
                <a:lnTo>
                  <a:pt x="7619" y="29210"/>
                </a:lnTo>
                <a:close/>
              </a:path>
              <a:path w="7620" h="918210">
                <a:moveTo>
                  <a:pt x="7619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19" y="41910"/>
                </a:lnTo>
                <a:lnTo>
                  <a:pt x="7619" y="35560"/>
                </a:lnTo>
                <a:close/>
              </a:path>
              <a:path w="7620" h="918210">
                <a:moveTo>
                  <a:pt x="7619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19" y="48260"/>
                </a:lnTo>
                <a:lnTo>
                  <a:pt x="7619" y="41910"/>
                </a:lnTo>
                <a:close/>
              </a:path>
              <a:path w="7620" h="918210">
                <a:moveTo>
                  <a:pt x="7619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19" y="54610"/>
                </a:lnTo>
                <a:lnTo>
                  <a:pt x="7619" y="48260"/>
                </a:lnTo>
                <a:close/>
              </a:path>
              <a:path w="7620" h="918210">
                <a:moveTo>
                  <a:pt x="7619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19" y="60960"/>
                </a:lnTo>
                <a:lnTo>
                  <a:pt x="7619" y="54610"/>
                </a:lnTo>
                <a:close/>
              </a:path>
              <a:path w="7620" h="918210">
                <a:moveTo>
                  <a:pt x="7619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19" y="67310"/>
                </a:lnTo>
                <a:lnTo>
                  <a:pt x="7619" y="60960"/>
                </a:lnTo>
                <a:close/>
              </a:path>
              <a:path w="7620" h="918210">
                <a:moveTo>
                  <a:pt x="7619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19" y="73660"/>
                </a:lnTo>
                <a:lnTo>
                  <a:pt x="7619" y="67310"/>
                </a:lnTo>
                <a:close/>
              </a:path>
              <a:path w="7620" h="918210">
                <a:moveTo>
                  <a:pt x="7619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19" y="80010"/>
                </a:lnTo>
                <a:lnTo>
                  <a:pt x="7619" y="73660"/>
                </a:lnTo>
                <a:close/>
              </a:path>
              <a:path w="7620" h="918210">
                <a:moveTo>
                  <a:pt x="7619" y="80010"/>
                </a:moveTo>
                <a:lnTo>
                  <a:pt x="0" y="80010"/>
                </a:lnTo>
                <a:lnTo>
                  <a:pt x="0" y="835660"/>
                </a:lnTo>
                <a:lnTo>
                  <a:pt x="7619" y="835660"/>
                </a:lnTo>
                <a:lnTo>
                  <a:pt x="7619" y="80010"/>
                </a:lnTo>
                <a:close/>
              </a:path>
              <a:path w="7620" h="918210">
                <a:moveTo>
                  <a:pt x="7619" y="835660"/>
                </a:moveTo>
                <a:lnTo>
                  <a:pt x="0" y="835660"/>
                </a:lnTo>
                <a:lnTo>
                  <a:pt x="0" y="842010"/>
                </a:lnTo>
                <a:lnTo>
                  <a:pt x="7619" y="842010"/>
                </a:lnTo>
                <a:lnTo>
                  <a:pt x="7619" y="835660"/>
                </a:lnTo>
                <a:close/>
              </a:path>
              <a:path w="7620" h="918210">
                <a:moveTo>
                  <a:pt x="7619" y="842010"/>
                </a:moveTo>
                <a:lnTo>
                  <a:pt x="0" y="842010"/>
                </a:lnTo>
                <a:lnTo>
                  <a:pt x="0" y="848360"/>
                </a:lnTo>
                <a:lnTo>
                  <a:pt x="7619" y="848360"/>
                </a:lnTo>
                <a:lnTo>
                  <a:pt x="7619" y="842010"/>
                </a:lnTo>
                <a:close/>
              </a:path>
              <a:path w="7620" h="918210">
                <a:moveTo>
                  <a:pt x="7619" y="848360"/>
                </a:moveTo>
                <a:lnTo>
                  <a:pt x="0" y="848360"/>
                </a:lnTo>
                <a:lnTo>
                  <a:pt x="0" y="854710"/>
                </a:lnTo>
                <a:lnTo>
                  <a:pt x="7619" y="854710"/>
                </a:lnTo>
                <a:lnTo>
                  <a:pt x="7619" y="848360"/>
                </a:lnTo>
                <a:close/>
              </a:path>
              <a:path w="7620" h="918210">
                <a:moveTo>
                  <a:pt x="7619" y="854710"/>
                </a:moveTo>
                <a:lnTo>
                  <a:pt x="0" y="854710"/>
                </a:lnTo>
                <a:lnTo>
                  <a:pt x="0" y="861060"/>
                </a:lnTo>
                <a:lnTo>
                  <a:pt x="7619" y="861060"/>
                </a:lnTo>
                <a:lnTo>
                  <a:pt x="7619" y="854710"/>
                </a:lnTo>
                <a:close/>
              </a:path>
              <a:path w="7620" h="918210">
                <a:moveTo>
                  <a:pt x="7619" y="861060"/>
                </a:moveTo>
                <a:lnTo>
                  <a:pt x="0" y="861060"/>
                </a:lnTo>
                <a:lnTo>
                  <a:pt x="0" y="867410"/>
                </a:lnTo>
                <a:lnTo>
                  <a:pt x="7619" y="867410"/>
                </a:lnTo>
                <a:lnTo>
                  <a:pt x="7619" y="861060"/>
                </a:lnTo>
                <a:close/>
              </a:path>
              <a:path w="7620" h="918210">
                <a:moveTo>
                  <a:pt x="7619" y="867410"/>
                </a:moveTo>
                <a:lnTo>
                  <a:pt x="0" y="867410"/>
                </a:lnTo>
                <a:lnTo>
                  <a:pt x="0" y="880110"/>
                </a:lnTo>
                <a:lnTo>
                  <a:pt x="7619" y="880110"/>
                </a:lnTo>
                <a:lnTo>
                  <a:pt x="7619" y="867410"/>
                </a:lnTo>
                <a:close/>
              </a:path>
              <a:path w="7620" h="918210">
                <a:moveTo>
                  <a:pt x="7619" y="880110"/>
                </a:moveTo>
                <a:lnTo>
                  <a:pt x="0" y="880110"/>
                </a:lnTo>
                <a:lnTo>
                  <a:pt x="0" y="892810"/>
                </a:lnTo>
                <a:lnTo>
                  <a:pt x="7619" y="892810"/>
                </a:lnTo>
                <a:lnTo>
                  <a:pt x="7619" y="880110"/>
                </a:lnTo>
                <a:close/>
              </a:path>
              <a:path w="7620" h="918210">
                <a:moveTo>
                  <a:pt x="7619" y="892810"/>
                </a:moveTo>
                <a:lnTo>
                  <a:pt x="0" y="892810"/>
                </a:lnTo>
                <a:lnTo>
                  <a:pt x="0" y="905510"/>
                </a:lnTo>
                <a:lnTo>
                  <a:pt x="7619" y="905510"/>
                </a:lnTo>
                <a:lnTo>
                  <a:pt x="7619" y="892810"/>
                </a:lnTo>
                <a:close/>
              </a:path>
              <a:path w="7620" h="918210">
                <a:moveTo>
                  <a:pt x="7619" y="905510"/>
                </a:moveTo>
                <a:lnTo>
                  <a:pt x="0" y="905510"/>
                </a:lnTo>
                <a:lnTo>
                  <a:pt x="0" y="911860"/>
                </a:lnTo>
                <a:lnTo>
                  <a:pt x="7619" y="911860"/>
                </a:lnTo>
                <a:lnTo>
                  <a:pt x="7619" y="905510"/>
                </a:lnTo>
                <a:close/>
              </a:path>
              <a:path w="7620" h="918210">
                <a:moveTo>
                  <a:pt x="7619" y="911860"/>
                </a:moveTo>
                <a:lnTo>
                  <a:pt x="0" y="911860"/>
                </a:lnTo>
                <a:lnTo>
                  <a:pt x="0" y="916940"/>
                </a:lnTo>
                <a:lnTo>
                  <a:pt x="6350" y="916940"/>
                </a:lnTo>
                <a:lnTo>
                  <a:pt x="6350" y="918210"/>
                </a:lnTo>
                <a:lnTo>
                  <a:pt x="7619" y="918210"/>
                </a:lnTo>
                <a:lnTo>
                  <a:pt x="7619" y="911860"/>
                </a:lnTo>
                <a:close/>
              </a:path>
            </a:pathLst>
          </a:custGeom>
          <a:solidFill>
            <a:srgbClr val="9E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3839209" y="3849370"/>
            <a:ext cx="6350" cy="914400"/>
          </a:xfrm>
          <a:custGeom>
            <a:avLst/>
            <a:gdLst/>
            <a:ahLst/>
            <a:cxnLst/>
            <a:rect l="l" t="t" r="r" b="b"/>
            <a:pathLst>
              <a:path w="6350" h="91440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  <a:path w="6350" h="914400">
                <a:moveTo>
                  <a:pt x="6350" y="1269"/>
                </a:moveTo>
                <a:lnTo>
                  <a:pt x="0" y="1269"/>
                </a:lnTo>
                <a:lnTo>
                  <a:pt x="0" y="7619"/>
                </a:lnTo>
                <a:lnTo>
                  <a:pt x="6350" y="7619"/>
                </a:lnTo>
                <a:lnTo>
                  <a:pt x="6350" y="1269"/>
                </a:lnTo>
                <a:close/>
              </a:path>
              <a:path w="6350" h="914400">
                <a:moveTo>
                  <a:pt x="6350" y="7620"/>
                </a:moveTo>
                <a:lnTo>
                  <a:pt x="0" y="7620"/>
                </a:lnTo>
                <a:lnTo>
                  <a:pt x="0" y="13969"/>
                </a:lnTo>
                <a:lnTo>
                  <a:pt x="6350" y="13969"/>
                </a:lnTo>
                <a:lnTo>
                  <a:pt x="6350" y="7620"/>
                </a:lnTo>
                <a:close/>
              </a:path>
              <a:path w="6350" h="914400">
                <a:moveTo>
                  <a:pt x="6350" y="13969"/>
                </a:moveTo>
                <a:lnTo>
                  <a:pt x="0" y="13969"/>
                </a:lnTo>
                <a:lnTo>
                  <a:pt x="0" y="26669"/>
                </a:lnTo>
                <a:lnTo>
                  <a:pt x="6350" y="26669"/>
                </a:lnTo>
                <a:lnTo>
                  <a:pt x="6350" y="13969"/>
                </a:lnTo>
                <a:close/>
              </a:path>
              <a:path w="6350" h="914400">
                <a:moveTo>
                  <a:pt x="635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6350" y="33019"/>
                </a:lnTo>
                <a:lnTo>
                  <a:pt x="6350" y="26669"/>
                </a:lnTo>
                <a:close/>
              </a:path>
              <a:path w="6350" h="914400">
                <a:moveTo>
                  <a:pt x="635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6350" y="39369"/>
                </a:lnTo>
                <a:lnTo>
                  <a:pt x="6350" y="33019"/>
                </a:lnTo>
                <a:close/>
              </a:path>
              <a:path w="6350" h="914400">
                <a:moveTo>
                  <a:pt x="635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6350" y="45719"/>
                </a:lnTo>
                <a:lnTo>
                  <a:pt x="6350" y="39369"/>
                </a:lnTo>
                <a:close/>
              </a:path>
              <a:path w="6350" h="914400">
                <a:moveTo>
                  <a:pt x="6350" y="45720"/>
                </a:moveTo>
                <a:lnTo>
                  <a:pt x="0" y="45720"/>
                </a:lnTo>
                <a:lnTo>
                  <a:pt x="0" y="52069"/>
                </a:lnTo>
                <a:lnTo>
                  <a:pt x="6350" y="52069"/>
                </a:lnTo>
                <a:lnTo>
                  <a:pt x="6350" y="45720"/>
                </a:lnTo>
                <a:close/>
              </a:path>
              <a:path w="6350" h="914400">
                <a:moveTo>
                  <a:pt x="635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6350" y="58419"/>
                </a:lnTo>
                <a:lnTo>
                  <a:pt x="6350" y="52069"/>
                </a:lnTo>
                <a:close/>
              </a:path>
              <a:path w="6350" h="914400">
                <a:moveTo>
                  <a:pt x="635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6350" y="64769"/>
                </a:lnTo>
                <a:lnTo>
                  <a:pt x="6350" y="58419"/>
                </a:lnTo>
                <a:close/>
              </a:path>
              <a:path w="6350" h="914400">
                <a:moveTo>
                  <a:pt x="635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6350" y="71119"/>
                </a:lnTo>
                <a:lnTo>
                  <a:pt x="6350" y="64769"/>
                </a:lnTo>
                <a:close/>
              </a:path>
              <a:path w="6350" h="914400">
                <a:moveTo>
                  <a:pt x="635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6350" y="77469"/>
                </a:lnTo>
                <a:lnTo>
                  <a:pt x="6350" y="71119"/>
                </a:lnTo>
                <a:close/>
              </a:path>
              <a:path w="6350" h="914400">
                <a:moveTo>
                  <a:pt x="6350" y="77469"/>
                </a:moveTo>
                <a:lnTo>
                  <a:pt x="0" y="77469"/>
                </a:lnTo>
                <a:lnTo>
                  <a:pt x="0" y="833119"/>
                </a:lnTo>
                <a:lnTo>
                  <a:pt x="6350" y="833119"/>
                </a:lnTo>
                <a:lnTo>
                  <a:pt x="6350" y="77469"/>
                </a:lnTo>
                <a:close/>
              </a:path>
              <a:path w="6350" h="914400">
                <a:moveTo>
                  <a:pt x="6350" y="833119"/>
                </a:moveTo>
                <a:lnTo>
                  <a:pt x="0" y="833119"/>
                </a:lnTo>
                <a:lnTo>
                  <a:pt x="0" y="839469"/>
                </a:lnTo>
                <a:lnTo>
                  <a:pt x="6350" y="839469"/>
                </a:lnTo>
                <a:lnTo>
                  <a:pt x="6350" y="833119"/>
                </a:lnTo>
                <a:close/>
              </a:path>
              <a:path w="6350" h="914400">
                <a:moveTo>
                  <a:pt x="6350" y="839469"/>
                </a:moveTo>
                <a:lnTo>
                  <a:pt x="0" y="839469"/>
                </a:lnTo>
                <a:lnTo>
                  <a:pt x="0" y="845819"/>
                </a:lnTo>
                <a:lnTo>
                  <a:pt x="6350" y="845819"/>
                </a:lnTo>
                <a:lnTo>
                  <a:pt x="6350" y="839469"/>
                </a:lnTo>
                <a:close/>
              </a:path>
              <a:path w="6350" h="914400">
                <a:moveTo>
                  <a:pt x="6350" y="845819"/>
                </a:moveTo>
                <a:lnTo>
                  <a:pt x="0" y="845819"/>
                </a:lnTo>
                <a:lnTo>
                  <a:pt x="0" y="852169"/>
                </a:lnTo>
                <a:lnTo>
                  <a:pt x="6350" y="852169"/>
                </a:lnTo>
                <a:lnTo>
                  <a:pt x="6350" y="845819"/>
                </a:lnTo>
                <a:close/>
              </a:path>
              <a:path w="6350" h="914400">
                <a:moveTo>
                  <a:pt x="6350" y="852169"/>
                </a:moveTo>
                <a:lnTo>
                  <a:pt x="0" y="852169"/>
                </a:lnTo>
                <a:lnTo>
                  <a:pt x="0" y="858519"/>
                </a:lnTo>
                <a:lnTo>
                  <a:pt x="6350" y="858519"/>
                </a:lnTo>
                <a:lnTo>
                  <a:pt x="6350" y="852169"/>
                </a:lnTo>
                <a:close/>
              </a:path>
              <a:path w="6350" h="914400">
                <a:moveTo>
                  <a:pt x="6350" y="858520"/>
                </a:moveTo>
                <a:lnTo>
                  <a:pt x="0" y="858520"/>
                </a:lnTo>
                <a:lnTo>
                  <a:pt x="0" y="864869"/>
                </a:lnTo>
                <a:lnTo>
                  <a:pt x="6350" y="864869"/>
                </a:lnTo>
                <a:lnTo>
                  <a:pt x="6350" y="858520"/>
                </a:lnTo>
                <a:close/>
              </a:path>
              <a:path w="6350" h="914400">
                <a:moveTo>
                  <a:pt x="6350" y="864869"/>
                </a:moveTo>
                <a:lnTo>
                  <a:pt x="0" y="864869"/>
                </a:lnTo>
                <a:lnTo>
                  <a:pt x="0" y="877569"/>
                </a:lnTo>
                <a:lnTo>
                  <a:pt x="6350" y="877569"/>
                </a:lnTo>
                <a:lnTo>
                  <a:pt x="6350" y="864869"/>
                </a:lnTo>
                <a:close/>
              </a:path>
              <a:path w="6350" h="914400">
                <a:moveTo>
                  <a:pt x="6350" y="877569"/>
                </a:moveTo>
                <a:lnTo>
                  <a:pt x="0" y="877569"/>
                </a:lnTo>
                <a:lnTo>
                  <a:pt x="0" y="890269"/>
                </a:lnTo>
                <a:lnTo>
                  <a:pt x="6350" y="890269"/>
                </a:lnTo>
                <a:lnTo>
                  <a:pt x="6350" y="877569"/>
                </a:lnTo>
                <a:close/>
              </a:path>
              <a:path w="6350" h="914400">
                <a:moveTo>
                  <a:pt x="6350" y="890269"/>
                </a:moveTo>
                <a:lnTo>
                  <a:pt x="0" y="890269"/>
                </a:lnTo>
                <a:lnTo>
                  <a:pt x="0" y="902969"/>
                </a:lnTo>
                <a:lnTo>
                  <a:pt x="6350" y="902969"/>
                </a:lnTo>
                <a:lnTo>
                  <a:pt x="6350" y="890269"/>
                </a:lnTo>
                <a:close/>
              </a:path>
              <a:path w="6350" h="914400">
                <a:moveTo>
                  <a:pt x="6350" y="902969"/>
                </a:moveTo>
                <a:lnTo>
                  <a:pt x="0" y="902969"/>
                </a:lnTo>
                <a:lnTo>
                  <a:pt x="0" y="909319"/>
                </a:lnTo>
                <a:lnTo>
                  <a:pt x="6350" y="909319"/>
                </a:lnTo>
                <a:lnTo>
                  <a:pt x="6350" y="902969"/>
                </a:lnTo>
                <a:close/>
              </a:path>
              <a:path w="6350" h="914400">
                <a:moveTo>
                  <a:pt x="6350" y="909319"/>
                </a:moveTo>
                <a:lnTo>
                  <a:pt x="0" y="909319"/>
                </a:lnTo>
                <a:lnTo>
                  <a:pt x="0" y="913129"/>
                </a:lnTo>
                <a:lnTo>
                  <a:pt x="1269" y="913129"/>
                </a:lnTo>
                <a:lnTo>
                  <a:pt x="1269" y="914399"/>
                </a:lnTo>
                <a:lnTo>
                  <a:pt x="6350" y="914399"/>
                </a:lnTo>
                <a:lnTo>
                  <a:pt x="6350" y="909319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3831590" y="3850640"/>
            <a:ext cx="7620" cy="911860"/>
          </a:xfrm>
          <a:custGeom>
            <a:avLst/>
            <a:gdLst/>
            <a:ahLst/>
            <a:cxnLst/>
            <a:rect l="l" t="t" r="r" b="b"/>
            <a:pathLst>
              <a:path w="7620" h="91186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  <a:path w="7620" h="911860">
                <a:moveTo>
                  <a:pt x="7620" y="6350"/>
                </a:moveTo>
                <a:lnTo>
                  <a:pt x="0" y="635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50"/>
                </a:lnTo>
                <a:close/>
              </a:path>
              <a:path w="7620" h="911860">
                <a:moveTo>
                  <a:pt x="7620" y="12699"/>
                </a:moveTo>
                <a:lnTo>
                  <a:pt x="0" y="12699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2699"/>
                </a:lnTo>
                <a:close/>
              </a:path>
              <a:path w="7620" h="911860">
                <a:moveTo>
                  <a:pt x="762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25399"/>
                </a:lnTo>
                <a:close/>
              </a:path>
              <a:path w="7620" h="911860">
                <a:moveTo>
                  <a:pt x="762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49"/>
                </a:lnTo>
                <a:close/>
              </a:path>
              <a:path w="7620" h="911860">
                <a:moveTo>
                  <a:pt x="762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8099"/>
                </a:lnTo>
                <a:close/>
              </a:path>
              <a:path w="7620" h="911860">
                <a:moveTo>
                  <a:pt x="7620" y="44450"/>
                </a:moveTo>
                <a:lnTo>
                  <a:pt x="0" y="44450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44450"/>
                </a:lnTo>
                <a:close/>
              </a:path>
              <a:path w="7620" h="911860">
                <a:moveTo>
                  <a:pt x="762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50799"/>
                </a:lnTo>
                <a:close/>
              </a:path>
              <a:path w="7620" h="911860">
                <a:moveTo>
                  <a:pt x="762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49"/>
                </a:lnTo>
                <a:close/>
              </a:path>
              <a:path w="7620" h="911860">
                <a:moveTo>
                  <a:pt x="762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20" y="69849"/>
                </a:lnTo>
                <a:lnTo>
                  <a:pt x="7620" y="63499"/>
                </a:lnTo>
                <a:close/>
              </a:path>
              <a:path w="7620" h="911860">
                <a:moveTo>
                  <a:pt x="762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20" y="76199"/>
                </a:lnTo>
                <a:lnTo>
                  <a:pt x="7620" y="69849"/>
                </a:lnTo>
                <a:close/>
              </a:path>
              <a:path w="7620" h="911860">
                <a:moveTo>
                  <a:pt x="7620" y="76199"/>
                </a:moveTo>
                <a:lnTo>
                  <a:pt x="0" y="76199"/>
                </a:lnTo>
                <a:lnTo>
                  <a:pt x="0" y="831849"/>
                </a:lnTo>
                <a:lnTo>
                  <a:pt x="7620" y="831849"/>
                </a:lnTo>
                <a:lnTo>
                  <a:pt x="7620" y="76199"/>
                </a:lnTo>
                <a:close/>
              </a:path>
              <a:path w="7620" h="911860">
                <a:moveTo>
                  <a:pt x="7620" y="831849"/>
                </a:moveTo>
                <a:lnTo>
                  <a:pt x="0" y="831849"/>
                </a:lnTo>
                <a:lnTo>
                  <a:pt x="0" y="838199"/>
                </a:lnTo>
                <a:lnTo>
                  <a:pt x="7620" y="838199"/>
                </a:lnTo>
                <a:lnTo>
                  <a:pt x="7620" y="831849"/>
                </a:lnTo>
                <a:close/>
              </a:path>
              <a:path w="7620" h="911860">
                <a:moveTo>
                  <a:pt x="7620" y="838199"/>
                </a:moveTo>
                <a:lnTo>
                  <a:pt x="0" y="838199"/>
                </a:lnTo>
                <a:lnTo>
                  <a:pt x="0" y="844549"/>
                </a:lnTo>
                <a:lnTo>
                  <a:pt x="7620" y="844549"/>
                </a:lnTo>
                <a:lnTo>
                  <a:pt x="7620" y="838199"/>
                </a:lnTo>
                <a:close/>
              </a:path>
              <a:path w="7620" h="911860">
                <a:moveTo>
                  <a:pt x="7620" y="844549"/>
                </a:moveTo>
                <a:lnTo>
                  <a:pt x="0" y="844549"/>
                </a:lnTo>
                <a:lnTo>
                  <a:pt x="0" y="850899"/>
                </a:lnTo>
                <a:lnTo>
                  <a:pt x="7620" y="850899"/>
                </a:lnTo>
                <a:lnTo>
                  <a:pt x="7620" y="844549"/>
                </a:lnTo>
                <a:close/>
              </a:path>
              <a:path w="7620" h="911860">
                <a:moveTo>
                  <a:pt x="7620" y="850899"/>
                </a:moveTo>
                <a:lnTo>
                  <a:pt x="0" y="850899"/>
                </a:lnTo>
                <a:lnTo>
                  <a:pt x="0" y="857249"/>
                </a:lnTo>
                <a:lnTo>
                  <a:pt x="7620" y="857249"/>
                </a:lnTo>
                <a:lnTo>
                  <a:pt x="7620" y="850899"/>
                </a:lnTo>
                <a:close/>
              </a:path>
              <a:path w="7620" h="911860">
                <a:moveTo>
                  <a:pt x="7620" y="857250"/>
                </a:moveTo>
                <a:lnTo>
                  <a:pt x="0" y="857250"/>
                </a:lnTo>
                <a:lnTo>
                  <a:pt x="0" y="863599"/>
                </a:lnTo>
                <a:lnTo>
                  <a:pt x="7620" y="863599"/>
                </a:lnTo>
                <a:lnTo>
                  <a:pt x="7620" y="857250"/>
                </a:lnTo>
                <a:close/>
              </a:path>
              <a:path w="7620" h="911860">
                <a:moveTo>
                  <a:pt x="7620" y="863599"/>
                </a:moveTo>
                <a:lnTo>
                  <a:pt x="0" y="863599"/>
                </a:lnTo>
                <a:lnTo>
                  <a:pt x="0" y="876299"/>
                </a:lnTo>
                <a:lnTo>
                  <a:pt x="7620" y="876299"/>
                </a:lnTo>
                <a:lnTo>
                  <a:pt x="7620" y="863599"/>
                </a:lnTo>
                <a:close/>
              </a:path>
              <a:path w="7620" h="911860">
                <a:moveTo>
                  <a:pt x="7620" y="876299"/>
                </a:moveTo>
                <a:lnTo>
                  <a:pt x="0" y="876299"/>
                </a:lnTo>
                <a:lnTo>
                  <a:pt x="0" y="888999"/>
                </a:lnTo>
                <a:lnTo>
                  <a:pt x="7620" y="888999"/>
                </a:lnTo>
                <a:lnTo>
                  <a:pt x="7620" y="876299"/>
                </a:lnTo>
                <a:close/>
              </a:path>
              <a:path w="7620" h="911860">
                <a:moveTo>
                  <a:pt x="7620" y="888999"/>
                </a:moveTo>
                <a:lnTo>
                  <a:pt x="0" y="888999"/>
                </a:lnTo>
                <a:lnTo>
                  <a:pt x="0" y="901699"/>
                </a:lnTo>
                <a:lnTo>
                  <a:pt x="7620" y="901699"/>
                </a:lnTo>
                <a:lnTo>
                  <a:pt x="7620" y="888999"/>
                </a:lnTo>
                <a:close/>
              </a:path>
              <a:path w="7620" h="911860">
                <a:moveTo>
                  <a:pt x="7620" y="901699"/>
                </a:moveTo>
                <a:lnTo>
                  <a:pt x="0" y="901699"/>
                </a:lnTo>
                <a:lnTo>
                  <a:pt x="0" y="908049"/>
                </a:lnTo>
                <a:lnTo>
                  <a:pt x="7620" y="908049"/>
                </a:lnTo>
                <a:lnTo>
                  <a:pt x="7620" y="901699"/>
                </a:lnTo>
                <a:close/>
              </a:path>
              <a:path w="7620" h="911860">
                <a:moveTo>
                  <a:pt x="7620" y="908049"/>
                </a:moveTo>
                <a:lnTo>
                  <a:pt x="0" y="908049"/>
                </a:lnTo>
                <a:lnTo>
                  <a:pt x="0" y="910589"/>
                </a:lnTo>
                <a:lnTo>
                  <a:pt x="1270" y="910589"/>
                </a:lnTo>
                <a:lnTo>
                  <a:pt x="1270" y="911859"/>
                </a:lnTo>
                <a:lnTo>
                  <a:pt x="7620" y="911859"/>
                </a:lnTo>
                <a:lnTo>
                  <a:pt x="7620" y="908049"/>
                </a:lnTo>
                <a:close/>
              </a:path>
            </a:pathLst>
          </a:custGeom>
          <a:solidFill>
            <a:srgbClr val="9C5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3823970" y="38519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38239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382397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38239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38239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38239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38239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38239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38239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3827779" y="391414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89">
                <a:moveTo>
                  <a:pt x="0" y="0"/>
                </a:moveTo>
                <a:lnTo>
                  <a:pt x="0" y="847090"/>
                </a:lnTo>
              </a:path>
            </a:pathLst>
          </a:custGeom>
          <a:ln w="7619">
            <a:solidFill>
              <a:srgbClr val="9B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3817620" y="3851909"/>
            <a:ext cx="6350" cy="908050"/>
          </a:xfrm>
          <a:custGeom>
            <a:avLst/>
            <a:gdLst/>
            <a:ahLst/>
            <a:cxnLst/>
            <a:rect l="l" t="t" r="r" b="b"/>
            <a:pathLst>
              <a:path w="6350" h="908050">
                <a:moveTo>
                  <a:pt x="6350" y="0"/>
                </a:moveTo>
                <a:lnTo>
                  <a:pt x="5079" y="0"/>
                </a:lnTo>
                <a:lnTo>
                  <a:pt x="5079" y="1269"/>
                </a:lnTo>
                <a:lnTo>
                  <a:pt x="0" y="1269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  <a:path w="6350" h="908050">
                <a:moveTo>
                  <a:pt x="6350" y="5080"/>
                </a:moveTo>
                <a:lnTo>
                  <a:pt x="0" y="5080"/>
                </a:lnTo>
                <a:lnTo>
                  <a:pt x="0" y="11429"/>
                </a:lnTo>
                <a:lnTo>
                  <a:pt x="6350" y="11429"/>
                </a:lnTo>
                <a:lnTo>
                  <a:pt x="6350" y="5080"/>
                </a:lnTo>
                <a:close/>
              </a:path>
              <a:path w="6350" h="908050">
                <a:moveTo>
                  <a:pt x="6350" y="11430"/>
                </a:moveTo>
                <a:lnTo>
                  <a:pt x="0" y="11430"/>
                </a:lnTo>
                <a:lnTo>
                  <a:pt x="0" y="24129"/>
                </a:lnTo>
                <a:lnTo>
                  <a:pt x="6350" y="24129"/>
                </a:lnTo>
                <a:lnTo>
                  <a:pt x="6350" y="11430"/>
                </a:lnTo>
                <a:close/>
              </a:path>
              <a:path w="6350" h="908050">
                <a:moveTo>
                  <a:pt x="635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6350" y="30479"/>
                </a:lnTo>
                <a:lnTo>
                  <a:pt x="6350" y="24130"/>
                </a:lnTo>
                <a:close/>
              </a:path>
              <a:path w="6350" h="908050">
                <a:moveTo>
                  <a:pt x="635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6350" y="36829"/>
                </a:lnTo>
                <a:lnTo>
                  <a:pt x="6350" y="30480"/>
                </a:lnTo>
                <a:close/>
              </a:path>
              <a:path w="6350" h="908050">
                <a:moveTo>
                  <a:pt x="635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6350" y="43179"/>
                </a:lnTo>
                <a:lnTo>
                  <a:pt x="6350" y="36830"/>
                </a:lnTo>
                <a:close/>
              </a:path>
              <a:path w="6350" h="908050">
                <a:moveTo>
                  <a:pt x="635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6350" y="49529"/>
                </a:lnTo>
                <a:lnTo>
                  <a:pt x="6350" y="43180"/>
                </a:lnTo>
                <a:close/>
              </a:path>
              <a:path w="6350" h="908050">
                <a:moveTo>
                  <a:pt x="635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6350" y="55879"/>
                </a:lnTo>
                <a:lnTo>
                  <a:pt x="6350" y="49530"/>
                </a:lnTo>
                <a:close/>
              </a:path>
              <a:path w="6350" h="908050">
                <a:moveTo>
                  <a:pt x="635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6350" y="62229"/>
                </a:lnTo>
                <a:lnTo>
                  <a:pt x="6350" y="55880"/>
                </a:lnTo>
                <a:close/>
              </a:path>
              <a:path w="6350" h="908050">
                <a:moveTo>
                  <a:pt x="635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6350" y="68579"/>
                </a:lnTo>
                <a:lnTo>
                  <a:pt x="6350" y="62230"/>
                </a:lnTo>
                <a:close/>
              </a:path>
              <a:path w="6350" h="908050">
                <a:moveTo>
                  <a:pt x="635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6350" y="74929"/>
                </a:lnTo>
                <a:lnTo>
                  <a:pt x="6350" y="68580"/>
                </a:lnTo>
                <a:close/>
              </a:path>
              <a:path w="6350" h="908050">
                <a:moveTo>
                  <a:pt x="6350" y="74930"/>
                </a:moveTo>
                <a:lnTo>
                  <a:pt x="0" y="74930"/>
                </a:lnTo>
                <a:lnTo>
                  <a:pt x="0" y="830579"/>
                </a:lnTo>
                <a:lnTo>
                  <a:pt x="6350" y="830579"/>
                </a:lnTo>
                <a:lnTo>
                  <a:pt x="6350" y="74930"/>
                </a:lnTo>
                <a:close/>
              </a:path>
              <a:path w="6350" h="908050">
                <a:moveTo>
                  <a:pt x="6350" y="830580"/>
                </a:moveTo>
                <a:lnTo>
                  <a:pt x="0" y="830580"/>
                </a:lnTo>
                <a:lnTo>
                  <a:pt x="0" y="836929"/>
                </a:lnTo>
                <a:lnTo>
                  <a:pt x="6350" y="836929"/>
                </a:lnTo>
                <a:lnTo>
                  <a:pt x="6350" y="830580"/>
                </a:lnTo>
                <a:close/>
              </a:path>
              <a:path w="6350" h="908050">
                <a:moveTo>
                  <a:pt x="6350" y="836930"/>
                </a:moveTo>
                <a:lnTo>
                  <a:pt x="0" y="836930"/>
                </a:lnTo>
                <a:lnTo>
                  <a:pt x="0" y="843279"/>
                </a:lnTo>
                <a:lnTo>
                  <a:pt x="6350" y="843279"/>
                </a:lnTo>
                <a:lnTo>
                  <a:pt x="6350" y="836930"/>
                </a:lnTo>
                <a:close/>
              </a:path>
              <a:path w="6350" h="908050">
                <a:moveTo>
                  <a:pt x="6350" y="843280"/>
                </a:moveTo>
                <a:lnTo>
                  <a:pt x="0" y="843280"/>
                </a:lnTo>
                <a:lnTo>
                  <a:pt x="0" y="849629"/>
                </a:lnTo>
                <a:lnTo>
                  <a:pt x="6350" y="849629"/>
                </a:lnTo>
                <a:lnTo>
                  <a:pt x="6350" y="843280"/>
                </a:lnTo>
                <a:close/>
              </a:path>
              <a:path w="6350" h="908050">
                <a:moveTo>
                  <a:pt x="6350" y="849630"/>
                </a:moveTo>
                <a:lnTo>
                  <a:pt x="0" y="849630"/>
                </a:lnTo>
                <a:lnTo>
                  <a:pt x="0" y="855979"/>
                </a:lnTo>
                <a:lnTo>
                  <a:pt x="6350" y="855979"/>
                </a:lnTo>
                <a:lnTo>
                  <a:pt x="6350" y="849630"/>
                </a:lnTo>
                <a:close/>
              </a:path>
              <a:path w="6350" h="908050">
                <a:moveTo>
                  <a:pt x="6350" y="855980"/>
                </a:moveTo>
                <a:lnTo>
                  <a:pt x="0" y="855980"/>
                </a:lnTo>
                <a:lnTo>
                  <a:pt x="0" y="862329"/>
                </a:lnTo>
                <a:lnTo>
                  <a:pt x="6350" y="862329"/>
                </a:lnTo>
                <a:lnTo>
                  <a:pt x="6350" y="855980"/>
                </a:lnTo>
                <a:close/>
              </a:path>
              <a:path w="6350" h="908050">
                <a:moveTo>
                  <a:pt x="6350" y="862330"/>
                </a:moveTo>
                <a:lnTo>
                  <a:pt x="0" y="862330"/>
                </a:lnTo>
                <a:lnTo>
                  <a:pt x="0" y="875029"/>
                </a:lnTo>
                <a:lnTo>
                  <a:pt x="6350" y="875029"/>
                </a:lnTo>
                <a:lnTo>
                  <a:pt x="6350" y="862330"/>
                </a:lnTo>
                <a:close/>
              </a:path>
              <a:path w="6350" h="908050">
                <a:moveTo>
                  <a:pt x="6350" y="875030"/>
                </a:moveTo>
                <a:lnTo>
                  <a:pt x="0" y="875030"/>
                </a:lnTo>
                <a:lnTo>
                  <a:pt x="0" y="887729"/>
                </a:lnTo>
                <a:lnTo>
                  <a:pt x="6350" y="887729"/>
                </a:lnTo>
                <a:lnTo>
                  <a:pt x="6350" y="875030"/>
                </a:lnTo>
                <a:close/>
              </a:path>
              <a:path w="6350" h="908050">
                <a:moveTo>
                  <a:pt x="6350" y="887730"/>
                </a:moveTo>
                <a:lnTo>
                  <a:pt x="0" y="887730"/>
                </a:lnTo>
                <a:lnTo>
                  <a:pt x="0" y="900429"/>
                </a:lnTo>
                <a:lnTo>
                  <a:pt x="6350" y="900429"/>
                </a:lnTo>
                <a:lnTo>
                  <a:pt x="6350" y="887730"/>
                </a:lnTo>
                <a:close/>
              </a:path>
              <a:path w="6350" h="908050">
                <a:moveTo>
                  <a:pt x="6350" y="900430"/>
                </a:moveTo>
                <a:lnTo>
                  <a:pt x="0" y="900430"/>
                </a:lnTo>
                <a:lnTo>
                  <a:pt x="0" y="906779"/>
                </a:lnTo>
                <a:lnTo>
                  <a:pt x="6350" y="906779"/>
                </a:lnTo>
                <a:lnTo>
                  <a:pt x="6350" y="900430"/>
                </a:lnTo>
                <a:close/>
              </a:path>
              <a:path w="6350" h="908050">
                <a:moveTo>
                  <a:pt x="6350" y="906780"/>
                </a:moveTo>
                <a:lnTo>
                  <a:pt x="0" y="906780"/>
                </a:lnTo>
                <a:lnTo>
                  <a:pt x="0" y="908050"/>
                </a:lnTo>
                <a:lnTo>
                  <a:pt x="6350" y="908050"/>
                </a:lnTo>
                <a:lnTo>
                  <a:pt x="6350" y="90678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3810000" y="3853179"/>
            <a:ext cx="7620" cy="906780"/>
          </a:xfrm>
          <a:custGeom>
            <a:avLst/>
            <a:gdLst/>
            <a:ahLst/>
            <a:cxnLst/>
            <a:rect l="l" t="t" r="r" b="b"/>
            <a:pathLst>
              <a:path w="7620" h="906779">
                <a:moveTo>
                  <a:pt x="7620" y="0"/>
                </a:moveTo>
                <a:lnTo>
                  <a:pt x="5079" y="0"/>
                </a:lnTo>
                <a:lnTo>
                  <a:pt x="5079" y="1270"/>
                </a:lnTo>
                <a:lnTo>
                  <a:pt x="0" y="127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  <a:path w="7620" h="90677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906779">
                <a:moveTo>
                  <a:pt x="7620" y="10160"/>
                </a:moveTo>
                <a:lnTo>
                  <a:pt x="0" y="1016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0160"/>
                </a:lnTo>
                <a:close/>
              </a:path>
              <a:path w="7620" h="90677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90677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906779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906779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906779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906779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906779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906779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906779">
                <a:moveTo>
                  <a:pt x="7620" y="73660"/>
                </a:moveTo>
                <a:lnTo>
                  <a:pt x="0" y="73660"/>
                </a:lnTo>
                <a:lnTo>
                  <a:pt x="0" y="829310"/>
                </a:lnTo>
                <a:lnTo>
                  <a:pt x="7620" y="829310"/>
                </a:lnTo>
                <a:lnTo>
                  <a:pt x="7620" y="73660"/>
                </a:lnTo>
                <a:close/>
              </a:path>
              <a:path w="7620" h="906779">
                <a:moveTo>
                  <a:pt x="7620" y="829310"/>
                </a:moveTo>
                <a:lnTo>
                  <a:pt x="0" y="829310"/>
                </a:lnTo>
                <a:lnTo>
                  <a:pt x="0" y="835660"/>
                </a:lnTo>
                <a:lnTo>
                  <a:pt x="7620" y="835660"/>
                </a:lnTo>
                <a:lnTo>
                  <a:pt x="7620" y="829310"/>
                </a:lnTo>
                <a:close/>
              </a:path>
              <a:path w="7620" h="906779">
                <a:moveTo>
                  <a:pt x="7620" y="835660"/>
                </a:moveTo>
                <a:lnTo>
                  <a:pt x="0" y="835660"/>
                </a:lnTo>
                <a:lnTo>
                  <a:pt x="0" y="842010"/>
                </a:lnTo>
                <a:lnTo>
                  <a:pt x="7620" y="842010"/>
                </a:lnTo>
                <a:lnTo>
                  <a:pt x="7620" y="835660"/>
                </a:lnTo>
                <a:close/>
              </a:path>
              <a:path w="7620" h="906779">
                <a:moveTo>
                  <a:pt x="7620" y="842010"/>
                </a:moveTo>
                <a:lnTo>
                  <a:pt x="0" y="842010"/>
                </a:lnTo>
                <a:lnTo>
                  <a:pt x="0" y="848360"/>
                </a:lnTo>
                <a:lnTo>
                  <a:pt x="7620" y="848360"/>
                </a:lnTo>
                <a:lnTo>
                  <a:pt x="7620" y="842010"/>
                </a:lnTo>
                <a:close/>
              </a:path>
              <a:path w="7620" h="906779">
                <a:moveTo>
                  <a:pt x="7620" y="848360"/>
                </a:moveTo>
                <a:lnTo>
                  <a:pt x="0" y="848360"/>
                </a:lnTo>
                <a:lnTo>
                  <a:pt x="0" y="854710"/>
                </a:lnTo>
                <a:lnTo>
                  <a:pt x="7620" y="854710"/>
                </a:lnTo>
                <a:lnTo>
                  <a:pt x="7620" y="848360"/>
                </a:lnTo>
                <a:close/>
              </a:path>
              <a:path w="7620" h="906779">
                <a:moveTo>
                  <a:pt x="7620" y="854710"/>
                </a:moveTo>
                <a:lnTo>
                  <a:pt x="0" y="854710"/>
                </a:lnTo>
                <a:lnTo>
                  <a:pt x="0" y="861060"/>
                </a:lnTo>
                <a:lnTo>
                  <a:pt x="7620" y="861060"/>
                </a:lnTo>
                <a:lnTo>
                  <a:pt x="7620" y="854710"/>
                </a:lnTo>
                <a:close/>
              </a:path>
              <a:path w="7620" h="906779">
                <a:moveTo>
                  <a:pt x="7620" y="861060"/>
                </a:moveTo>
                <a:lnTo>
                  <a:pt x="0" y="861060"/>
                </a:lnTo>
                <a:lnTo>
                  <a:pt x="0" y="873760"/>
                </a:lnTo>
                <a:lnTo>
                  <a:pt x="7620" y="873760"/>
                </a:lnTo>
                <a:lnTo>
                  <a:pt x="7620" y="861060"/>
                </a:lnTo>
                <a:close/>
              </a:path>
              <a:path w="7620" h="906779">
                <a:moveTo>
                  <a:pt x="7620" y="873760"/>
                </a:moveTo>
                <a:lnTo>
                  <a:pt x="0" y="873760"/>
                </a:lnTo>
                <a:lnTo>
                  <a:pt x="0" y="886460"/>
                </a:lnTo>
                <a:lnTo>
                  <a:pt x="7620" y="886460"/>
                </a:lnTo>
                <a:lnTo>
                  <a:pt x="7620" y="873760"/>
                </a:lnTo>
                <a:close/>
              </a:path>
              <a:path w="7620" h="906779">
                <a:moveTo>
                  <a:pt x="7620" y="886460"/>
                </a:moveTo>
                <a:lnTo>
                  <a:pt x="0" y="886460"/>
                </a:lnTo>
                <a:lnTo>
                  <a:pt x="0" y="899160"/>
                </a:lnTo>
                <a:lnTo>
                  <a:pt x="7620" y="899160"/>
                </a:lnTo>
                <a:lnTo>
                  <a:pt x="7620" y="886460"/>
                </a:lnTo>
                <a:close/>
              </a:path>
              <a:path w="7620" h="906779">
                <a:moveTo>
                  <a:pt x="7620" y="899160"/>
                </a:moveTo>
                <a:lnTo>
                  <a:pt x="0" y="899160"/>
                </a:lnTo>
                <a:lnTo>
                  <a:pt x="0" y="905510"/>
                </a:lnTo>
                <a:lnTo>
                  <a:pt x="7620" y="905510"/>
                </a:lnTo>
                <a:lnTo>
                  <a:pt x="7620" y="899160"/>
                </a:lnTo>
                <a:close/>
              </a:path>
              <a:path w="7620" h="906779">
                <a:moveTo>
                  <a:pt x="7620" y="905510"/>
                </a:moveTo>
                <a:lnTo>
                  <a:pt x="6350" y="905510"/>
                </a:lnTo>
                <a:lnTo>
                  <a:pt x="6350" y="906780"/>
                </a:lnTo>
                <a:lnTo>
                  <a:pt x="7620" y="906780"/>
                </a:lnTo>
                <a:lnTo>
                  <a:pt x="7620" y="905510"/>
                </a:lnTo>
                <a:close/>
              </a:path>
            </a:pathLst>
          </a:custGeom>
          <a:solidFill>
            <a:srgbClr val="985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3802379" y="3854450"/>
            <a:ext cx="7620" cy="904240"/>
          </a:xfrm>
          <a:custGeom>
            <a:avLst/>
            <a:gdLst/>
            <a:ahLst/>
            <a:cxnLst/>
            <a:rect l="l" t="t" r="r" b="b"/>
            <a:pathLst>
              <a:path w="7620" h="904239">
                <a:moveTo>
                  <a:pt x="7620" y="0"/>
                </a:moveTo>
                <a:lnTo>
                  <a:pt x="5080" y="0"/>
                </a:lnTo>
                <a:lnTo>
                  <a:pt x="5079" y="1270"/>
                </a:lnTo>
                <a:lnTo>
                  <a:pt x="0" y="127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904239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904239">
                <a:moveTo>
                  <a:pt x="7620" y="8890"/>
                </a:moveTo>
                <a:lnTo>
                  <a:pt x="0" y="889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8890"/>
                </a:lnTo>
                <a:close/>
              </a:path>
              <a:path w="7620" h="904239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904239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904239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904239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904239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904239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904239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904239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904239">
                <a:moveTo>
                  <a:pt x="7620" y="72390"/>
                </a:moveTo>
                <a:lnTo>
                  <a:pt x="0" y="72390"/>
                </a:lnTo>
                <a:lnTo>
                  <a:pt x="0" y="828039"/>
                </a:lnTo>
                <a:lnTo>
                  <a:pt x="7620" y="828039"/>
                </a:lnTo>
                <a:lnTo>
                  <a:pt x="7620" y="72390"/>
                </a:lnTo>
                <a:close/>
              </a:path>
              <a:path w="7620" h="904239">
                <a:moveTo>
                  <a:pt x="7620" y="828040"/>
                </a:moveTo>
                <a:lnTo>
                  <a:pt x="0" y="828040"/>
                </a:lnTo>
                <a:lnTo>
                  <a:pt x="0" y="834389"/>
                </a:lnTo>
                <a:lnTo>
                  <a:pt x="7620" y="834389"/>
                </a:lnTo>
                <a:lnTo>
                  <a:pt x="7620" y="828040"/>
                </a:lnTo>
                <a:close/>
              </a:path>
              <a:path w="7620" h="904239">
                <a:moveTo>
                  <a:pt x="7620" y="834390"/>
                </a:moveTo>
                <a:lnTo>
                  <a:pt x="0" y="834390"/>
                </a:lnTo>
                <a:lnTo>
                  <a:pt x="0" y="840739"/>
                </a:lnTo>
                <a:lnTo>
                  <a:pt x="7620" y="840739"/>
                </a:lnTo>
                <a:lnTo>
                  <a:pt x="7620" y="834390"/>
                </a:lnTo>
                <a:close/>
              </a:path>
              <a:path w="7620" h="904239">
                <a:moveTo>
                  <a:pt x="7620" y="840740"/>
                </a:moveTo>
                <a:lnTo>
                  <a:pt x="0" y="840740"/>
                </a:lnTo>
                <a:lnTo>
                  <a:pt x="0" y="847089"/>
                </a:lnTo>
                <a:lnTo>
                  <a:pt x="7620" y="847089"/>
                </a:lnTo>
                <a:lnTo>
                  <a:pt x="7620" y="840740"/>
                </a:lnTo>
                <a:close/>
              </a:path>
              <a:path w="7620" h="904239">
                <a:moveTo>
                  <a:pt x="7620" y="847090"/>
                </a:moveTo>
                <a:lnTo>
                  <a:pt x="0" y="847090"/>
                </a:lnTo>
                <a:lnTo>
                  <a:pt x="0" y="853439"/>
                </a:lnTo>
                <a:lnTo>
                  <a:pt x="7620" y="853439"/>
                </a:lnTo>
                <a:lnTo>
                  <a:pt x="7620" y="847090"/>
                </a:lnTo>
                <a:close/>
              </a:path>
              <a:path w="7620" h="904239">
                <a:moveTo>
                  <a:pt x="7620" y="853440"/>
                </a:moveTo>
                <a:lnTo>
                  <a:pt x="0" y="853440"/>
                </a:lnTo>
                <a:lnTo>
                  <a:pt x="0" y="859789"/>
                </a:lnTo>
                <a:lnTo>
                  <a:pt x="7620" y="859789"/>
                </a:lnTo>
                <a:lnTo>
                  <a:pt x="7620" y="853440"/>
                </a:lnTo>
                <a:close/>
              </a:path>
              <a:path w="7620" h="904239">
                <a:moveTo>
                  <a:pt x="7620" y="859790"/>
                </a:moveTo>
                <a:lnTo>
                  <a:pt x="0" y="859790"/>
                </a:lnTo>
                <a:lnTo>
                  <a:pt x="0" y="872489"/>
                </a:lnTo>
                <a:lnTo>
                  <a:pt x="7620" y="872489"/>
                </a:lnTo>
                <a:lnTo>
                  <a:pt x="7620" y="859790"/>
                </a:lnTo>
                <a:close/>
              </a:path>
              <a:path w="7620" h="904239">
                <a:moveTo>
                  <a:pt x="7620" y="872490"/>
                </a:moveTo>
                <a:lnTo>
                  <a:pt x="0" y="872490"/>
                </a:lnTo>
                <a:lnTo>
                  <a:pt x="0" y="885189"/>
                </a:lnTo>
                <a:lnTo>
                  <a:pt x="7620" y="885189"/>
                </a:lnTo>
                <a:lnTo>
                  <a:pt x="7620" y="872490"/>
                </a:lnTo>
                <a:close/>
              </a:path>
              <a:path w="7620" h="904239">
                <a:moveTo>
                  <a:pt x="7620" y="885190"/>
                </a:moveTo>
                <a:lnTo>
                  <a:pt x="0" y="885190"/>
                </a:lnTo>
                <a:lnTo>
                  <a:pt x="0" y="897889"/>
                </a:lnTo>
                <a:lnTo>
                  <a:pt x="7620" y="897889"/>
                </a:lnTo>
                <a:lnTo>
                  <a:pt x="7620" y="885190"/>
                </a:lnTo>
                <a:close/>
              </a:path>
              <a:path w="7620" h="904239">
                <a:moveTo>
                  <a:pt x="7620" y="897890"/>
                </a:moveTo>
                <a:lnTo>
                  <a:pt x="0" y="897890"/>
                </a:lnTo>
                <a:lnTo>
                  <a:pt x="0" y="902969"/>
                </a:lnTo>
                <a:lnTo>
                  <a:pt x="6350" y="902969"/>
                </a:lnTo>
                <a:lnTo>
                  <a:pt x="6350" y="904239"/>
                </a:lnTo>
                <a:lnTo>
                  <a:pt x="7620" y="904239"/>
                </a:lnTo>
                <a:lnTo>
                  <a:pt x="7620" y="897890"/>
                </a:lnTo>
                <a:close/>
              </a:path>
            </a:pathLst>
          </a:custGeom>
          <a:solidFill>
            <a:srgbClr val="975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3796029" y="3855720"/>
            <a:ext cx="6350" cy="901700"/>
          </a:xfrm>
          <a:custGeom>
            <a:avLst/>
            <a:gdLst/>
            <a:ahLst/>
            <a:cxnLst/>
            <a:rect l="l" t="t" r="r" b="b"/>
            <a:pathLst>
              <a:path w="6350" h="901700">
                <a:moveTo>
                  <a:pt x="6350" y="0"/>
                </a:moveTo>
                <a:lnTo>
                  <a:pt x="2540" y="0"/>
                </a:lnTo>
                <a:lnTo>
                  <a:pt x="254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  <a:path w="6350" h="901700">
                <a:moveTo>
                  <a:pt x="6350" y="1270"/>
                </a:moveTo>
                <a:lnTo>
                  <a:pt x="0" y="1270"/>
                </a:lnTo>
                <a:lnTo>
                  <a:pt x="0" y="7619"/>
                </a:lnTo>
                <a:lnTo>
                  <a:pt x="6350" y="7619"/>
                </a:lnTo>
                <a:lnTo>
                  <a:pt x="6350" y="1270"/>
                </a:lnTo>
                <a:close/>
              </a:path>
              <a:path w="6350" h="901700">
                <a:moveTo>
                  <a:pt x="6350" y="7619"/>
                </a:moveTo>
                <a:lnTo>
                  <a:pt x="0" y="7619"/>
                </a:lnTo>
                <a:lnTo>
                  <a:pt x="0" y="20319"/>
                </a:lnTo>
                <a:lnTo>
                  <a:pt x="6350" y="20319"/>
                </a:lnTo>
                <a:lnTo>
                  <a:pt x="6350" y="7619"/>
                </a:lnTo>
                <a:close/>
              </a:path>
              <a:path w="6350" h="901700">
                <a:moveTo>
                  <a:pt x="635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6350" y="26669"/>
                </a:lnTo>
                <a:lnTo>
                  <a:pt x="6350" y="20319"/>
                </a:lnTo>
                <a:close/>
              </a:path>
              <a:path w="6350" h="901700">
                <a:moveTo>
                  <a:pt x="635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6350" y="33019"/>
                </a:lnTo>
                <a:lnTo>
                  <a:pt x="6350" y="26669"/>
                </a:lnTo>
                <a:close/>
              </a:path>
              <a:path w="6350" h="901700">
                <a:moveTo>
                  <a:pt x="635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6350" y="39369"/>
                </a:lnTo>
                <a:lnTo>
                  <a:pt x="6350" y="33019"/>
                </a:lnTo>
                <a:close/>
              </a:path>
              <a:path w="6350" h="901700">
                <a:moveTo>
                  <a:pt x="6350" y="39370"/>
                </a:moveTo>
                <a:lnTo>
                  <a:pt x="0" y="39370"/>
                </a:lnTo>
                <a:lnTo>
                  <a:pt x="0" y="45719"/>
                </a:lnTo>
                <a:lnTo>
                  <a:pt x="6350" y="45719"/>
                </a:lnTo>
                <a:lnTo>
                  <a:pt x="6350" y="39370"/>
                </a:lnTo>
                <a:close/>
              </a:path>
              <a:path w="6350" h="901700">
                <a:moveTo>
                  <a:pt x="635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6350" y="52069"/>
                </a:lnTo>
                <a:lnTo>
                  <a:pt x="6350" y="45719"/>
                </a:lnTo>
                <a:close/>
              </a:path>
              <a:path w="6350" h="901700">
                <a:moveTo>
                  <a:pt x="635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6350" y="58419"/>
                </a:lnTo>
                <a:lnTo>
                  <a:pt x="6350" y="52069"/>
                </a:lnTo>
                <a:close/>
              </a:path>
              <a:path w="6350" h="901700">
                <a:moveTo>
                  <a:pt x="635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6350" y="64769"/>
                </a:lnTo>
                <a:lnTo>
                  <a:pt x="6350" y="58419"/>
                </a:lnTo>
                <a:close/>
              </a:path>
              <a:path w="6350" h="901700">
                <a:moveTo>
                  <a:pt x="635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6350" y="71119"/>
                </a:lnTo>
                <a:lnTo>
                  <a:pt x="6350" y="64769"/>
                </a:lnTo>
                <a:close/>
              </a:path>
              <a:path w="6350" h="901700">
                <a:moveTo>
                  <a:pt x="6350" y="71119"/>
                </a:moveTo>
                <a:lnTo>
                  <a:pt x="0" y="71119"/>
                </a:lnTo>
                <a:lnTo>
                  <a:pt x="0" y="826769"/>
                </a:lnTo>
                <a:lnTo>
                  <a:pt x="6350" y="826769"/>
                </a:lnTo>
                <a:lnTo>
                  <a:pt x="6350" y="71119"/>
                </a:lnTo>
                <a:close/>
              </a:path>
              <a:path w="6350" h="901700">
                <a:moveTo>
                  <a:pt x="6350" y="826769"/>
                </a:moveTo>
                <a:lnTo>
                  <a:pt x="0" y="826769"/>
                </a:lnTo>
                <a:lnTo>
                  <a:pt x="0" y="833119"/>
                </a:lnTo>
                <a:lnTo>
                  <a:pt x="6350" y="833119"/>
                </a:lnTo>
                <a:lnTo>
                  <a:pt x="6350" y="826769"/>
                </a:lnTo>
                <a:close/>
              </a:path>
              <a:path w="6350" h="901700">
                <a:moveTo>
                  <a:pt x="6350" y="833119"/>
                </a:moveTo>
                <a:lnTo>
                  <a:pt x="0" y="833119"/>
                </a:lnTo>
                <a:lnTo>
                  <a:pt x="0" y="839469"/>
                </a:lnTo>
                <a:lnTo>
                  <a:pt x="6350" y="839469"/>
                </a:lnTo>
                <a:lnTo>
                  <a:pt x="6350" y="833119"/>
                </a:lnTo>
                <a:close/>
              </a:path>
              <a:path w="6350" h="901700">
                <a:moveTo>
                  <a:pt x="6350" y="839469"/>
                </a:moveTo>
                <a:lnTo>
                  <a:pt x="0" y="839469"/>
                </a:lnTo>
                <a:lnTo>
                  <a:pt x="0" y="845819"/>
                </a:lnTo>
                <a:lnTo>
                  <a:pt x="6350" y="845819"/>
                </a:lnTo>
                <a:lnTo>
                  <a:pt x="6350" y="839469"/>
                </a:lnTo>
                <a:close/>
              </a:path>
              <a:path w="6350" h="901700">
                <a:moveTo>
                  <a:pt x="6350" y="845819"/>
                </a:moveTo>
                <a:lnTo>
                  <a:pt x="0" y="845819"/>
                </a:lnTo>
                <a:lnTo>
                  <a:pt x="0" y="852169"/>
                </a:lnTo>
                <a:lnTo>
                  <a:pt x="6350" y="852169"/>
                </a:lnTo>
                <a:lnTo>
                  <a:pt x="6350" y="845819"/>
                </a:lnTo>
                <a:close/>
              </a:path>
              <a:path w="6350" h="901700">
                <a:moveTo>
                  <a:pt x="6350" y="852170"/>
                </a:moveTo>
                <a:lnTo>
                  <a:pt x="0" y="852170"/>
                </a:lnTo>
                <a:lnTo>
                  <a:pt x="0" y="858519"/>
                </a:lnTo>
                <a:lnTo>
                  <a:pt x="6350" y="858519"/>
                </a:lnTo>
                <a:lnTo>
                  <a:pt x="6350" y="852170"/>
                </a:lnTo>
                <a:close/>
              </a:path>
              <a:path w="6350" h="901700">
                <a:moveTo>
                  <a:pt x="6350" y="858519"/>
                </a:moveTo>
                <a:lnTo>
                  <a:pt x="0" y="858519"/>
                </a:lnTo>
                <a:lnTo>
                  <a:pt x="0" y="871219"/>
                </a:lnTo>
                <a:lnTo>
                  <a:pt x="6350" y="871219"/>
                </a:lnTo>
                <a:lnTo>
                  <a:pt x="6350" y="858519"/>
                </a:lnTo>
                <a:close/>
              </a:path>
              <a:path w="6350" h="901700">
                <a:moveTo>
                  <a:pt x="6350" y="871219"/>
                </a:moveTo>
                <a:lnTo>
                  <a:pt x="0" y="871219"/>
                </a:lnTo>
                <a:lnTo>
                  <a:pt x="0" y="883919"/>
                </a:lnTo>
                <a:lnTo>
                  <a:pt x="6350" y="883919"/>
                </a:lnTo>
                <a:lnTo>
                  <a:pt x="6350" y="871219"/>
                </a:lnTo>
                <a:close/>
              </a:path>
              <a:path w="6350" h="901700">
                <a:moveTo>
                  <a:pt x="6350" y="883919"/>
                </a:moveTo>
                <a:lnTo>
                  <a:pt x="0" y="883919"/>
                </a:lnTo>
                <a:lnTo>
                  <a:pt x="0" y="896619"/>
                </a:lnTo>
                <a:lnTo>
                  <a:pt x="6350" y="896619"/>
                </a:lnTo>
                <a:lnTo>
                  <a:pt x="6350" y="883919"/>
                </a:lnTo>
                <a:close/>
              </a:path>
              <a:path w="6350" h="901700">
                <a:moveTo>
                  <a:pt x="6350" y="896619"/>
                </a:moveTo>
                <a:lnTo>
                  <a:pt x="0" y="896619"/>
                </a:lnTo>
                <a:lnTo>
                  <a:pt x="0" y="900429"/>
                </a:lnTo>
                <a:lnTo>
                  <a:pt x="3810" y="900429"/>
                </a:lnTo>
                <a:lnTo>
                  <a:pt x="3810" y="901699"/>
                </a:lnTo>
                <a:lnTo>
                  <a:pt x="6350" y="901699"/>
                </a:lnTo>
                <a:lnTo>
                  <a:pt x="6350" y="896619"/>
                </a:lnTo>
                <a:close/>
              </a:path>
            </a:pathLst>
          </a:custGeom>
          <a:solidFill>
            <a:srgbClr val="965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3788409" y="3856990"/>
            <a:ext cx="7620" cy="899160"/>
          </a:xfrm>
          <a:custGeom>
            <a:avLst/>
            <a:gdLst/>
            <a:ahLst/>
            <a:cxnLst/>
            <a:rect l="l" t="t" r="r" b="b"/>
            <a:pathLst>
              <a:path w="7620" h="899160">
                <a:moveTo>
                  <a:pt x="7619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899160">
                <a:moveTo>
                  <a:pt x="7619" y="6349"/>
                </a:moveTo>
                <a:lnTo>
                  <a:pt x="0" y="634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6349"/>
                </a:lnTo>
                <a:close/>
              </a:path>
              <a:path w="7620" h="89916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89916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89916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899160">
                <a:moveTo>
                  <a:pt x="7619" y="38100"/>
                </a:moveTo>
                <a:lnTo>
                  <a:pt x="0" y="38100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100"/>
                </a:lnTo>
                <a:close/>
              </a:path>
              <a:path w="7620" h="89916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89916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899160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899160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899160">
                <a:moveTo>
                  <a:pt x="7619" y="69849"/>
                </a:moveTo>
                <a:lnTo>
                  <a:pt x="0" y="69849"/>
                </a:lnTo>
                <a:lnTo>
                  <a:pt x="0" y="825499"/>
                </a:lnTo>
                <a:lnTo>
                  <a:pt x="7619" y="825499"/>
                </a:lnTo>
                <a:lnTo>
                  <a:pt x="7619" y="69849"/>
                </a:lnTo>
                <a:close/>
              </a:path>
              <a:path w="7620" h="899160">
                <a:moveTo>
                  <a:pt x="7619" y="825499"/>
                </a:moveTo>
                <a:lnTo>
                  <a:pt x="0" y="825499"/>
                </a:lnTo>
                <a:lnTo>
                  <a:pt x="0" y="831849"/>
                </a:lnTo>
                <a:lnTo>
                  <a:pt x="7619" y="831849"/>
                </a:lnTo>
                <a:lnTo>
                  <a:pt x="7619" y="825499"/>
                </a:lnTo>
                <a:close/>
              </a:path>
              <a:path w="7620" h="899160">
                <a:moveTo>
                  <a:pt x="7619" y="831849"/>
                </a:moveTo>
                <a:lnTo>
                  <a:pt x="0" y="831849"/>
                </a:lnTo>
                <a:lnTo>
                  <a:pt x="0" y="838199"/>
                </a:lnTo>
                <a:lnTo>
                  <a:pt x="7619" y="838199"/>
                </a:lnTo>
                <a:lnTo>
                  <a:pt x="7619" y="831849"/>
                </a:lnTo>
                <a:close/>
              </a:path>
              <a:path w="7620" h="899160">
                <a:moveTo>
                  <a:pt x="7619" y="838199"/>
                </a:moveTo>
                <a:lnTo>
                  <a:pt x="0" y="838199"/>
                </a:lnTo>
                <a:lnTo>
                  <a:pt x="0" y="844549"/>
                </a:lnTo>
                <a:lnTo>
                  <a:pt x="7619" y="844549"/>
                </a:lnTo>
                <a:lnTo>
                  <a:pt x="7619" y="838199"/>
                </a:lnTo>
                <a:close/>
              </a:path>
              <a:path w="7620" h="899160">
                <a:moveTo>
                  <a:pt x="7619" y="844549"/>
                </a:moveTo>
                <a:lnTo>
                  <a:pt x="0" y="844549"/>
                </a:lnTo>
                <a:lnTo>
                  <a:pt x="0" y="850899"/>
                </a:lnTo>
                <a:lnTo>
                  <a:pt x="7619" y="850899"/>
                </a:lnTo>
                <a:lnTo>
                  <a:pt x="7619" y="844549"/>
                </a:lnTo>
                <a:close/>
              </a:path>
              <a:path w="7620" h="899160">
                <a:moveTo>
                  <a:pt x="7619" y="850900"/>
                </a:moveTo>
                <a:lnTo>
                  <a:pt x="0" y="850900"/>
                </a:lnTo>
                <a:lnTo>
                  <a:pt x="0" y="857249"/>
                </a:lnTo>
                <a:lnTo>
                  <a:pt x="7619" y="857249"/>
                </a:lnTo>
                <a:lnTo>
                  <a:pt x="7619" y="850900"/>
                </a:lnTo>
                <a:close/>
              </a:path>
              <a:path w="7620" h="899160">
                <a:moveTo>
                  <a:pt x="7619" y="857249"/>
                </a:moveTo>
                <a:lnTo>
                  <a:pt x="0" y="857249"/>
                </a:lnTo>
                <a:lnTo>
                  <a:pt x="0" y="869949"/>
                </a:lnTo>
                <a:lnTo>
                  <a:pt x="7619" y="869949"/>
                </a:lnTo>
                <a:lnTo>
                  <a:pt x="7619" y="857249"/>
                </a:lnTo>
                <a:close/>
              </a:path>
              <a:path w="7620" h="899160">
                <a:moveTo>
                  <a:pt x="7619" y="869949"/>
                </a:moveTo>
                <a:lnTo>
                  <a:pt x="0" y="869949"/>
                </a:lnTo>
                <a:lnTo>
                  <a:pt x="0" y="882649"/>
                </a:lnTo>
                <a:lnTo>
                  <a:pt x="7619" y="882649"/>
                </a:lnTo>
                <a:lnTo>
                  <a:pt x="7619" y="869949"/>
                </a:lnTo>
                <a:close/>
              </a:path>
              <a:path w="7620" h="899160">
                <a:moveTo>
                  <a:pt x="7619" y="882649"/>
                </a:moveTo>
                <a:lnTo>
                  <a:pt x="0" y="882649"/>
                </a:lnTo>
                <a:lnTo>
                  <a:pt x="0" y="895349"/>
                </a:lnTo>
                <a:lnTo>
                  <a:pt x="7619" y="895349"/>
                </a:lnTo>
                <a:lnTo>
                  <a:pt x="7619" y="882649"/>
                </a:lnTo>
                <a:close/>
              </a:path>
              <a:path w="7620" h="899160">
                <a:moveTo>
                  <a:pt x="7619" y="895349"/>
                </a:moveTo>
                <a:lnTo>
                  <a:pt x="0" y="895349"/>
                </a:lnTo>
                <a:lnTo>
                  <a:pt x="0" y="897889"/>
                </a:lnTo>
                <a:lnTo>
                  <a:pt x="3810" y="897889"/>
                </a:lnTo>
                <a:lnTo>
                  <a:pt x="3810" y="899159"/>
                </a:lnTo>
                <a:lnTo>
                  <a:pt x="7619" y="899159"/>
                </a:lnTo>
                <a:lnTo>
                  <a:pt x="7619" y="895349"/>
                </a:lnTo>
                <a:close/>
              </a:path>
            </a:pathLst>
          </a:custGeom>
          <a:solidFill>
            <a:srgbClr val="95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3780790" y="3858259"/>
            <a:ext cx="7620" cy="896619"/>
          </a:xfrm>
          <a:custGeom>
            <a:avLst/>
            <a:gdLst/>
            <a:ahLst/>
            <a:cxnLst/>
            <a:rect l="l" t="t" r="r" b="b"/>
            <a:pathLst>
              <a:path w="7620" h="896620">
                <a:moveTo>
                  <a:pt x="7620" y="0"/>
                </a:moveTo>
                <a:lnTo>
                  <a:pt x="1270" y="0"/>
                </a:lnTo>
                <a:lnTo>
                  <a:pt x="1270" y="1270"/>
                </a:lnTo>
                <a:lnTo>
                  <a:pt x="0" y="127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896620">
                <a:moveTo>
                  <a:pt x="7620" y="5080"/>
                </a:moveTo>
                <a:lnTo>
                  <a:pt x="0" y="508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5080"/>
                </a:lnTo>
                <a:close/>
              </a:path>
              <a:path w="7620" h="896620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896620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89662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89662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896620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896620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896620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89662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896620">
                <a:moveTo>
                  <a:pt x="7620" y="68580"/>
                </a:moveTo>
                <a:lnTo>
                  <a:pt x="0" y="68580"/>
                </a:lnTo>
                <a:lnTo>
                  <a:pt x="0" y="824229"/>
                </a:lnTo>
                <a:lnTo>
                  <a:pt x="7620" y="824229"/>
                </a:lnTo>
                <a:lnTo>
                  <a:pt x="7620" y="68580"/>
                </a:lnTo>
                <a:close/>
              </a:path>
              <a:path w="7620" h="896620">
                <a:moveTo>
                  <a:pt x="7620" y="824230"/>
                </a:moveTo>
                <a:lnTo>
                  <a:pt x="0" y="824230"/>
                </a:lnTo>
                <a:lnTo>
                  <a:pt x="0" y="830579"/>
                </a:lnTo>
                <a:lnTo>
                  <a:pt x="7620" y="830579"/>
                </a:lnTo>
                <a:lnTo>
                  <a:pt x="7620" y="824230"/>
                </a:lnTo>
                <a:close/>
              </a:path>
              <a:path w="7620" h="896620">
                <a:moveTo>
                  <a:pt x="7620" y="830580"/>
                </a:moveTo>
                <a:lnTo>
                  <a:pt x="0" y="830580"/>
                </a:lnTo>
                <a:lnTo>
                  <a:pt x="0" y="836929"/>
                </a:lnTo>
                <a:lnTo>
                  <a:pt x="7620" y="836929"/>
                </a:lnTo>
                <a:lnTo>
                  <a:pt x="7620" y="830580"/>
                </a:lnTo>
                <a:close/>
              </a:path>
              <a:path w="7620" h="896620">
                <a:moveTo>
                  <a:pt x="7620" y="836930"/>
                </a:moveTo>
                <a:lnTo>
                  <a:pt x="0" y="836930"/>
                </a:lnTo>
                <a:lnTo>
                  <a:pt x="0" y="843279"/>
                </a:lnTo>
                <a:lnTo>
                  <a:pt x="7620" y="843279"/>
                </a:lnTo>
                <a:lnTo>
                  <a:pt x="7620" y="836930"/>
                </a:lnTo>
                <a:close/>
              </a:path>
              <a:path w="7620" h="896620">
                <a:moveTo>
                  <a:pt x="7620" y="843280"/>
                </a:moveTo>
                <a:lnTo>
                  <a:pt x="0" y="843280"/>
                </a:lnTo>
                <a:lnTo>
                  <a:pt x="0" y="849629"/>
                </a:lnTo>
                <a:lnTo>
                  <a:pt x="7620" y="849629"/>
                </a:lnTo>
                <a:lnTo>
                  <a:pt x="7620" y="843280"/>
                </a:lnTo>
                <a:close/>
              </a:path>
              <a:path w="7620" h="896620">
                <a:moveTo>
                  <a:pt x="7620" y="849630"/>
                </a:moveTo>
                <a:lnTo>
                  <a:pt x="0" y="849630"/>
                </a:lnTo>
                <a:lnTo>
                  <a:pt x="0" y="855979"/>
                </a:lnTo>
                <a:lnTo>
                  <a:pt x="7620" y="855979"/>
                </a:lnTo>
                <a:lnTo>
                  <a:pt x="7620" y="849630"/>
                </a:lnTo>
                <a:close/>
              </a:path>
              <a:path w="7620" h="896620">
                <a:moveTo>
                  <a:pt x="7620" y="855980"/>
                </a:moveTo>
                <a:lnTo>
                  <a:pt x="0" y="855980"/>
                </a:lnTo>
                <a:lnTo>
                  <a:pt x="0" y="868679"/>
                </a:lnTo>
                <a:lnTo>
                  <a:pt x="7620" y="868679"/>
                </a:lnTo>
                <a:lnTo>
                  <a:pt x="7620" y="855980"/>
                </a:lnTo>
                <a:close/>
              </a:path>
              <a:path w="7620" h="896620">
                <a:moveTo>
                  <a:pt x="7620" y="868680"/>
                </a:moveTo>
                <a:lnTo>
                  <a:pt x="0" y="868680"/>
                </a:lnTo>
                <a:lnTo>
                  <a:pt x="0" y="881379"/>
                </a:lnTo>
                <a:lnTo>
                  <a:pt x="7620" y="881379"/>
                </a:lnTo>
                <a:lnTo>
                  <a:pt x="7620" y="868680"/>
                </a:lnTo>
                <a:close/>
              </a:path>
              <a:path w="7620" h="896620">
                <a:moveTo>
                  <a:pt x="7620" y="881380"/>
                </a:moveTo>
                <a:lnTo>
                  <a:pt x="0" y="881380"/>
                </a:lnTo>
                <a:lnTo>
                  <a:pt x="0" y="894079"/>
                </a:lnTo>
                <a:lnTo>
                  <a:pt x="7620" y="894079"/>
                </a:lnTo>
                <a:lnTo>
                  <a:pt x="7620" y="881380"/>
                </a:lnTo>
                <a:close/>
              </a:path>
              <a:path w="7620" h="896620">
                <a:moveTo>
                  <a:pt x="7620" y="894080"/>
                </a:moveTo>
                <a:lnTo>
                  <a:pt x="0" y="894080"/>
                </a:lnTo>
                <a:lnTo>
                  <a:pt x="0" y="895350"/>
                </a:lnTo>
                <a:lnTo>
                  <a:pt x="2539" y="895350"/>
                </a:lnTo>
                <a:lnTo>
                  <a:pt x="2539" y="896619"/>
                </a:lnTo>
                <a:lnTo>
                  <a:pt x="7620" y="896619"/>
                </a:lnTo>
                <a:lnTo>
                  <a:pt x="7620" y="894080"/>
                </a:lnTo>
                <a:close/>
              </a:path>
            </a:pathLst>
          </a:custGeom>
          <a:solidFill>
            <a:srgbClr val="94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3774440" y="385952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09"/>
                </a:lnTo>
                <a:lnTo>
                  <a:pt x="6350" y="380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377444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37744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37744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37744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37744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37744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37744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377444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3777615" y="3920490"/>
            <a:ext cx="0" cy="833119"/>
          </a:xfrm>
          <a:custGeom>
            <a:avLst/>
            <a:gdLst/>
            <a:ahLst/>
            <a:cxnLst/>
            <a:rect l="l" t="t" r="r" b="b"/>
            <a:pathLst>
              <a:path h="833120">
                <a:moveTo>
                  <a:pt x="0" y="0"/>
                </a:moveTo>
                <a:lnTo>
                  <a:pt x="0" y="833120"/>
                </a:lnTo>
              </a:path>
            </a:pathLst>
          </a:custGeom>
          <a:ln w="6350">
            <a:solidFill>
              <a:srgbClr val="935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3766820" y="3860800"/>
            <a:ext cx="7620" cy="891540"/>
          </a:xfrm>
          <a:custGeom>
            <a:avLst/>
            <a:gdLst/>
            <a:ahLst/>
            <a:cxnLst/>
            <a:rect l="l" t="t" r="r" b="b"/>
            <a:pathLst>
              <a:path w="7620" h="89153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  <a:path w="7620" h="891539">
                <a:moveTo>
                  <a:pt x="7619" y="2540"/>
                </a:moveTo>
                <a:lnTo>
                  <a:pt x="0" y="2540"/>
                </a:lnTo>
                <a:lnTo>
                  <a:pt x="0" y="15239"/>
                </a:lnTo>
                <a:lnTo>
                  <a:pt x="7619" y="15239"/>
                </a:lnTo>
                <a:lnTo>
                  <a:pt x="7619" y="2540"/>
                </a:lnTo>
                <a:close/>
              </a:path>
              <a:path w="7620" h="891539">
                <a:moveTo>
                  <a:pt x="7619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19" y="21589"/>
                </a:lnTo>
                <a:lnTo>
                  <a:pt x="7619" y="15240"/>
                </a:lnTo>
                <a:close/>
              </a:path>
              <a:path w="7620" h="891539">
                <a:moveTo>
                  <a:pt x="7619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19" y="27939"/>
                </a:lnTo>
                <a:lnTo>
                  <a:pt x="7619" y="21590"/>
                </a:lnTo>
                <a:close/>
              </a:path>
              <a:path w="7620" h="891539">
                <a:moveTo>
                  <a:pt x="7619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19" y="34289"/>
                </a:lnTo>
                <a:lnTo>
                  <a:pt x="7619" y="27940"/>
                </a:lnTo>
                <a:close/>
              </a:path>
              <a:path w="7620" h="891539">
                <a:moveTo>
                  <a:pt x="761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19" y="40639"/>
                </a:lnTo>
                <a:lnTo>
                  <a:pt x="7619" y="34290"/>
                </a:lnTo>
                <a:close/>
              </a:path>
              <a:path w="7620" h="891539">
                <a:moveTo>
                  <a:pt x="7619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19" y="46989"/>
                </a:lnTo>
                <a:lnTo>
                  <a:pt x="7619" y="40640"/>
                </a:lnTo>
                <a:close/>
              </a:path>
              <a:path w="7620" h="891539">
                <a:moveTo>
                  <a:pt x="7619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19" y="53339"/>
                </a:lnTo>
                <a:lnTo>
                  <a:pt x="7619" y="46990"/>
                </a:lnTo>
                <a:close/>
              </a:path>
              <a:path w="7620" h="891539">
                <a:moveTo>
                  <a:pt x="7619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19" y="59689"/>
                </a:lnTo>
                <a:lnTo>
                  <a:pt x="7619" y="53340"/>
                </a:lnTo>
                <a:close/>
              </a:path>
              <a:path w="7620" h="891539">
                <a:moveTo>
                  <a:pt x="7619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19" y="66039"/>
                </a:lnTo>
                <a:lnTo>
                  <a:pt x="7619" y="59690"/>
                </a:lnTo>
                <a:close/>
              </a:path>
              <a:path w="7620" h="891539">
                <a:moveTo>
                  <a:pt x="7619" y="66040"/>
                </a:moveTo>
                <a:lnTo>
                  <a:pt x="0" y="66040"/>
                </a:lnTo>
                <a:lnTo>
                  <a:pt x="0" y="821689"/>
                </a:lnTo>
                <a:lnTo>
                  <a:pt x="7619" y="821689"/>
                </a:lnTo>
                <a:lnTo>
                  <a:pt x="7619" y="66040"/>
                </a:lnTo>
                <a:close/>
              </a:path>
              <a:path w="7620" h="891539">
                <a:moveTo>
                  <a:pt x="7619" y="821690"/>
                </a:moveTo>
                <a:lnTo>
                  <a:pt x="0" y="821690"/>
                </a:lnTo>
                <a:lnTo>
                  <a:pt x="0" y="828039"/>
                </a:lnTo>
                <a:lnTo>
                  <a:pt x="7619" y="828039"/>
                </a:lnTo>
                <a:lnTo>
                  <a:pt x="7619" y="821690"/>
                </a:lnTo>
                <a:close/>
              </a:path>
              <a:path w="7620" h="891539">
                <a:moveTo>
                  <a:pt x="7619" y="828040"/>
                </a:moveTo>
                <a:lnTo>
                  <a:pt x="0" y="828040"/>
                </a:lnTo>
                <a:lnTo>
                  <a:pt x="0" y="834389"/>
                </a:lnTo>
                <a:lnTo>
                  <a:pt x="7619" y="834389"/>
                </a:lnTo>
                <a:lnTo>
                  <a:pt x="7619" y="828040"/>
                </a:lnTo>
                <a:close/>
              </a:path>
              <a:path w="7620" h="891539">
                <a:moveTo>
                  <a:pt x="7619" y="834390"/>
                </a:moveTo>
                <a:lnTo>
                  <a:pt x="0" y="834390"/>
                </a:lnTo>
                <a:lnTo>
                  <a:pt x="0" y="840739"/>
                </a:lnTo>
                <a:lnTo>
                  <a:pt x="7619" y="840739"/>
                </a:lnTo>
                <a:lnTo>
                  <a:pt x="7619" y="834390"/>
                </a:lnTo>
                <a:close/>
              </a:path>
              <a:path w="7620" h="891539">
                <a:moveTo>
                  <a:pt x="7619" y="840740"/>
                </a:moveTo>
                <a:lnTo>
                  <a:pt x="0" y="840740"/>
                </a:lnTo>
                <a:lnTo>
                  <a:pt x="0" y="847089"/>
                </a:lnTo>
                <a:lnTo>
                  <a:pt x="7619" y="847089"/>
                </a:lnTo>
                <a:lnTo>
                  <a:pt x="7619" y="840740"/>
                </a:lnTo>
                <a:close/>
              </a:path>
              <a:path w="7620" h="891539">
                <a:moveTo>
                  <a:pt x="7619" y="847090"/>
                </a:moveTo>
                <a:lnTo>
                  <a:pt x="0" y="847090"/>
                </a:lnTo>
                <a:lnTo>
                  <a:pt x="0" y="853439"/>
                </a:lnTo>
                <a:lnTo>
                  <a:pt x="7619" y="853439"/>
                </a:lnTo>
                <a:lnTo>
                  <a:pt x="7619" y="847090"/>
                </a:lnTo>
                <a:close/>
              </a:path>
              <a:path w="7620" h="891539">
                <a:moveTo>
                  <a:pt x="7619" y="853440"/>
                </a:moveTo>
                <a:lnTo>
                  <a:pt x="0" y="853440"/>
                </a:lnTo>
                <a:lnTo>
                  <a:pt x="0" y="866139"/>
                </a:lnTo>
                <a:lnTo>
                  <a:pt x="7619" y="866139"/>
                </a:lnTo>
                <a:lnTo>
                  <a:pt x="7619" y="853440"/>
                </a:lnTo>
                <a:close/>
              </a:path>
              <a:path w="7620" h="891539">
                <a:moveTo>
                  <a:pt x="7619" y="866140"/>
                </a:moveTo>
                <a:lnTo>
                  <a:pt x="0" y="866140"/>
                </a:lnTo>
                <a:lnTo>
                  <a:pt x="0" y="878839"/>
                </a:lnTo>
                <a:lnTo>
                  <a:pt x="7619" y="878839"/>
                </a:lnTo>
                <a:lnTo>
                  <a:pt x="7619" y="866140"/>
                </a:lnTo>
                <a:close/>
              </a:path>
              <a:path w="7620" h="891539">
                <a:moveTo>
                  <a:pt x="7619" y="878840"/>
                </a:moveTo>
                <a:lnTo>
                  <a:pt x="0" y="878840"/>
                </a:lnTo>
                <a:lnTo>
                  <a:pt x="0" y="890269"/>
                </a:lnTo>
                <a:lnTo>
                  <a:pt x="1269" y="890269"/>
                </a:lnTo>
                <a:lnTo>
                  <a:pt x="1269" y="891539"/>
                </a:lnTo>
                <a:lnTo>
                  <a:pt x="7619" y="891539"/>
                </a:lnTo>
                <a:lnTo>
                  <a:pt x="7619" y="878840"/>
                </a:lnTo>
                <a:close/>
              </a:path>
            </a:pathLst>
          </a:custGeom>
          <a:solidFill>
            <a:srgbClr val="92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3759200" y="386207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3759200" y="38633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37592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37592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37592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37592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37592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375920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3763009" y="3907790"/>
            <a:ext cx="0" cy="843280"/>
          </a:xfrm>
          <a:custGeom>
            <a:avLst/>
            <a:gdLst/>
            <a:ahLst/>
            <a:cxnLst/>
            <a:rect l="l" t="t" r="r" b="b"/>
            <a:pathLst>
              <a:path h="843279">
                <a:moveTo>
                  <a:pt x="0" y="0"/>
                </a:moveTo>
                <a:lnTo>
                  <a:pt x="0" y="843280"/>
                </a:lnTo>
              </a:path>
            </a:pathLst>
          </a:custGeom>
          <a:ln w="7620">
            <a:solidFill>
              <a:srgbClr val="915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3757929" y="38620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3752850" y="38633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375285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375285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375285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375285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375285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3756025" y="3895090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709"/>
                </a:lnTo>
              </a:path>
            </a:pathLst>
          </a:custGeom>
          <a:ln w="6350">
            <a:solidFill>
              <a:srgbClr val="905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3745229" y="3863340"/>
            <a:ext cx="7620" cy="886460"/>
          </a:xfrm>
          <a:custGeom>
            <a:avLst/>
            <a:gdLst/>
            <a:ahLst/>
            <a:cxnLst/>
            <a:rect l="l" t="t" r="r" b="b"/>
            <a:pathLst>
              <a:path w="7620" h="886460">
                <a:moveTo>
                  <a:pt x="7620" y="0"/>
                </a:moveTo>
                <a:lnTo>
                  <a:pt x="5080" y="0"/>
                </a:lnTo>
                <a:lnTo>
                  <a:pt x="5080" y="1269"/>
                </a:lnTo>
                <a:lnTo>
                  <a:pt x="0" y="1269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  <a:path w="7620" h="886460">
                <a:moveTo>
                  <a:pt x="762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699"/>
                </a:lnTo>
                <a:close/>
              </a:path>
              <a:path w="7620" h="886460">
                <a:moveTo>
                  <a:pt x="762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9049"/>
                </a:lnTo>
                <a:close/>
              </a:path>
              <a:path w="7620" h="886460">
                <a:moveTo>
                  <a:pt x="762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25399"/>
                </a:lnTo>
                <a:close/>
              </a:path>
              <a:path w="7620" h="886460">
                <a:moveTo>
                  <a:pt x="7620" y="31750"/>
                </a:moveTo>
                <a:lnTo>
                  <a:pt x="0" y="31750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50"/>
                </a:lnTo>
                <a:close/>
              </a:path>
              <a:path w="7620" h="886460">
                <a:moveTo>
                  <a:pt x="762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8099"/>
                </a:lnTo>
                <a:close/>
              </a:path>
              <a:path w="7620" h="886460">
                <a:moveTo>
                  <a:pt x="762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44449"/>
                </a:lnTo>
                <a:close/>
              </a:path>
              <a:path w="7620" h="886460">
                <a:moveTo>
                  <a:pt x="762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50799"/>
                </a:lnTo>
                <a:close/>
              </a:path>
              <a:path w="7620" h="886460">
                <a:moveTo>
                  <a:pt x="762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49"/>
                </a:lnTo>
                <a:close/>
              </a:path>
              <a:path w="7620" h="886460">
                <a:moveTo>
                  <a:pt x="7620" y="63499"/>
                </a:moveTo>
                <a:lnTo>
                  <a:pt x="0" y="63499"/>
                </a:lnTo>
                <a:lnTo>
                  <a:pt x="0" y="819149"/>
                </a:lnTo>
                <a:lnTo>
                  <a:pt x="7620" y="819149"/>
                </a:lnTo>
                <a:lnTo>
                  <a:pt x="7620" y="63499"/>
                </a:lnTo>
                <a:close/>
              </a:path>
              <a:path w="7620" h="886460">
                <a:moveTo>
                  <a:pt x="7620" y="819149"/>
                </a:moveTo>
                <a:lnTo>
                  <a:pt x="0" y="819149"/>
                </a:lnTo>
                <a:lnTo>
                  <a:pt x="0" y="825499"/>
                </a:lnTo>
                <a:lnTo>
                  <a:pt x="7620" y="825499"/>
                </a:lnTo>
                <a:lnTo>
                  <a:pt x="7620" y="819149"/>
                </a:lnTo>
                <a:close/>
              </a:path>
              <a:path w="7620" h="886460">
                <a:moveTo>
                  <a:pt x="7620" y="825499"/>
                </a:moveTo>
                <a:lnTo>
                  <a:pt x="0" y="825499"/>
                </a:lnTo>
                <a:lnTo>
                  <a:pt x="0" y="831849"/>
                </a:lnTo>
                <a:lnTo>
                  <a:pt x="7620" y="831849"/>
                </a:lnTo>
                <a:lnTo>
                  <a:pt x="7620" y="825499"/>
                </a:lnTo>
                <a:close/>
              </a:path>
              <a:path w="7620" h="886460">
                <a:moveTo>
                  <a:pt x="7620" y="831849"/>
                </a:moveTo>
                <a:lnTo>
                  <a:pt x="0" y="831849"/>
                </a:lnTo>
                <a:lnTo>
                  <a:pt x="0" y="838199"/>
                </a:lnTo>
                <a:lnTo>
                  <a:pt x="7620" y="838199"/>
                </a:lnTo>
                <a:lnTo>
                  <a:pt x="7620" y="831849"/>
                </a:lnTo>
                <a:close/>
              </a:path>
              <a:path w="7620" h="886460">
                <a:moveTo>
                  <a:pt x="7620" y="838199"/>
                </a:moveTo>
                <a:lnTo>
                  <a:pt x="0" y="838199"/>
                </a:lnTo>
                <a:lnTo>
                  <a:pt x="0" y="844549"/>
                </a:lnTo>
                <a:lnTo>
                  <a:pt x="7620" y="844549"/>
                </a:lnTo>
                <a:lnTo>
                  <a:pt x="7620" y="838199"/>
                </a:lnTo>
                <a:close/>
              </a:path>
              <a:path w="7620" h="886460">
                <a:moveTo>
                  <a:pt x="7620" y="844550"/>
                </a:moveTo>
                <a:lnTo>
                  <a:pt x="0" y="844550"/>
                </a:lnTo>
                <a:lnTo>
                  <a:pt x="0" y="850899"/>
                </a:lnTo>
                <a:lnTo>
                  <a:pt x="7620" y="850899"/>
                </a:lnTo>
                <a:lnTo>
                  <a:pt x="7620" y="844550"/>
                </a:lnTo>
                <a:close/>
              </a:path>
              <a:path w="7620" h="886460">
                <a:moveTo>
                  <a:pt x="7620" y="850899"/>
                </a:moveTo>
                <a:lnTo>
                  <a:pt x="0" y="850899"/>
                </a:lnTo>
                <a:lnTo>
                  <a:pt x="0" y="863599"/>
                </a:lnTo>
                <a:lnTo>
                  <a:pt x="7620" y="863599"/>
                </a:lnTo>
                <a:lnTo>
                  <a:pt x="7620" y="850899"/>
                </a:lnTo>
                <a:close/>
              </a:path>
              <a:path w="7620" h="886460">
                <a:moveTo>
                  <a:pt x="7620" y="863599"/>
                </a:moveTo>
                <a:lnTo>
                  <a:pt x="0" y="863599"/>
                </a:lnTo>
                <a:lnTo>
                  <a:pt x="0" y="876299"/>
                </a:lnTo>
                <a:lnTo>
                  <a:pt x="7620" y="876299"/>
                </a:lnTo>
                <a:lnTo>
                  <a:pt x="7620" y="863599"/>
                </a:lnTo>
                <a:close/>
              </a:path>
              <a:path w="7620" h="886460">
                <a:moveTo>
                  <a:pt x="7620" y="876299"/>
                </a:moveTo>
                <a:lnTo>
                  <a:pt x="0" y="876299"/>
                </a:lnTo>
                <a:lnTo>
                  <a:pt x="0" y="885189"/>
                </a:lnTo>
                <a:lnTo>
                  <a:pt x="6350" y="885189"/>
                </a:lnTo>
                <a:lnTo>
                  <a:pt x="6350" y="886459"/>
                </a:lnTo>
                <a:lnTo>
                  <a:pt x="7620" y="886459"/>
                </a:lnTo>
                <a:lnTo>
                  <a:pt x="7620" y="876299"/>
                </a:lnTo>
                <a:close/>
              </a:path>
            </a:pathLst>
          </a:custGeom>
          <a:solidFill>
            <a:srgbClr val="8F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3737609" y="3864609"/>
            <a:ext cx="7620" cy="883919"/>
          </a:xfrm>
          <a:custGeom>
            <a:avLst/>
            <a:gdLst/>
            <a:ahLst/>
            <a:cxnLst/>
            <a:rect l="l" t="t" r="r" b="b"/>
            <a:pathLst>
              <a:path w="7620" h="883920">
                <a:moveTo>
                  <a:pt x="7619" y="0"/>
                </a:moveTo>
                <a:lnTo>
                  <a:pt x="1269" y="0"/>
                </a:lnTo>
                <a:lnTo>
                  <a:pt x="1269" y="1269"/>
                </a:lnTo>
                <a:lnTo>
                  <a:pt x="0" y="1269"/>
                </a:lnTo>
                <a:lnTo>
                  <a:pt x="0" y="11429"/>
                </a:lnTo>
                <a:lnTo>
                  <a:pt x="7619" y="11429"/>
                </a:lnTo>
                <a:lnTo>
                  <a:pt x="7619" y="0"/>
                </a:lnTo>
                <a:close/>
              </a:path>
              <a:path w="7620" h="883920">
                <a:moveTo>
                  <a:pt x="7619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11430"/>
                </a:lnTo>
                <a:close/>
              </a:path>
              <a:path w="7620" h="883920">
                <a:moveTo>
                  <a:pt x="7619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19" y="24129"/>
                </a:lnTo>
                <a:lnTo>
                  <a:pt x="7619" y="17780"/>
                </a:lnTo>
                <a:close/>
              </a:path>
              <a:path w="7620" h="883920">
                <a:moveTo>
                  <a:pt x="7619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19" y="30479"/>
                </a:lnTo>
                <a:lnTo>
                  <a:pt x="7619" y="24130"/>
                </a:lnTo>
                <a:close/>
              </a:path>
              <a:path w="7620" h="883920">
                <a:moveTo>
                  <a:pt x="7619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19" y="36829"/>
                </a:lnTo>
                <a:lnTo>
                  <a:pt x="7619" y="30480"/>
                </a:lnTo>
                <a:close/>
              </a:path>
              <a:path w="7620" h="883920">
                <a:moveTo>
                  <a:pt x="7619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19" y="43179"/>
                </a:lnTo>
                <a:lnTo>
                  <a:pt x="7619" y="36830"/>
                </a:lnTo>
                <a:close/>
              </a:path>
              <a:path w="7620" h="883920">
                <a:moveTo>
                  <a:pt x="7619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19" y="49529"/>
                </a:lnTo>
                <a:lnTo>
                  <a:pt x="7619" y="43180"/>
                </a:lnTo>
                <a:close/>
              </a:path>
              <a:path w="7620" h="883920">
                <a:moveTo>
                  <a:pt x="7619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19" y="55879"/>
                </a:lnTo>
                <a:lnTo>
                  <a:pt x="7619" y="49530"/>
                </a:lnTo>
                <a:close/>
              </a:path>
              <a:path w="7620" h="883920">
                <a:moveTo>
                  <a:pt x="7619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19" y="62229"/>
                </a:lnTo>
                <a:lnTo>
                  <a:pt x="7619" y="55880"/>
                </a:lnTo>
                <a:close/>
              </a:path>
              <a:path w="7620" h="883920">
                <a:moveTo>
                  <a:pt x="7619" y="62230"/>
                </a:moveTo>
                <a:lnTo>
                  <a:pt x="0" y="62230"/>
                </a:lnTo>
                <a:lnTo>
                  <a:pt x="0" y="817879"/>
                </a:lnTo>
                <a:lnTo>
                  <a:pt x="7619" y="817879"/>
                </a:lnTo>
                <a:lnTo>
                  <a:pt x="7619" y="62230"/>
                </a:lnTo>
                <a:close/>
              </a:path>
              <a:path w="7620" h="883920">
                <a:moveTo>
                  <a:pt x="7619" y="817880"/>
                </a:moveTo>
                <a:lnTo>
                  <a:pt x="0" y="817880"/>
                </a:lnTo>
                <a:lnTo>
                  <a:pt x="0" y="824229"/>
                </a:lnTo>
                <a:lnTo>
                  <a:pt x="7619" y="824229"/>
                </a:lnTo>
                <a:lnTo>
                  <a:pt x="7619" y="817880"/>
                </a:lnTo>
                <a:close/>
              </a:path>
              <a:path w="7620" h="883920">
                <a:moveTo>
                  <a:pt x="7619" y="824230"/>
                </a:moveTo>
                <a:lnTo>
                  <a:pt x="0" y="824230"/>
                </a:lnTo>
                <a:lnTo>
                  <a:pt x="0" y="830579"/>
                </a:lnTo>
                <a:lnTo>
                  <a:pt x="7619" y="830579"/>
                </a:lnTo>
                <a:lnTo>
                  <a:pt x="7619" y="824230"/>
                </a:lnTo>
                <a:close/>
              </a:path>
              <a:path w="7620" h="883920">
                <a:moveTo>
                  <a:pt x="7619" y="830580"/>
                </a:moveTo>
                <a:lnTo>
                  <a:pt x="0" y="830580"/>
                </a:lnTo>
                <a:lnTo>
                  <a:pt x="0" y="836929"/>
                </a:lnTo>
                <a:lnTo>
                  <a:pt x="7619" y="836929"/>
                </a:lnTo>
                <a:lnTo>
                  <a:pt x="7619" y="830580"/>
                </a:lnTo>
                <a:close/>
              </a:path>
              <a:path w="7620" h="883920">
                <a:moveTo>
                  <a:pt x="7619" y="836930"/>
                </a:moveTo>
                <a:lnTo>
                  <a:pt x="0" y="836930"/>
                </a:lnTo>
                <a:lnTo>
                  <a:pt x="0" y="843279"/>
                </a:lnTo>
                <a:lnTo>
                  <a:pt x="7619" y="843279"/>
                </a:lnTo>
                <a:lnTo>
                  <a:pt x="7619" y="836930"/>
                </a:lnTo>
                <a:close/>
              </a:path>
              <a:path w="7620" h="883920">
                <a:moveTo>
                  <a:pt x="7619" y="843280"/>
                </a:moveTo>
                <a:lnTo>
                  <a:pt x="0" y="843280"/>
                </a:lnTo>
                <a:lnTo>
                  <a:pt x="0" y="849629"/>
                </a:lnTo>
                <a:lnTo>
                  <a:pt x="7619" y="849629"/>
                </a:lnTo>
                <a:lnTo>
                  <a:pt x="7619" y="843280"/>
                </a:lnTo>
                <a:close/>
              </a:path>
              <a:path w="7620" h="883920">
                <a:moveTo>
                  <a:pt x="7619" y="849630"/>
                </a:moveTo>
                <a:lnTo>
                  <a:pt x="0" y="849630"/>
                </a:lnTo>
                <a:lnTo>
                  <a:pt x="0" y="862329"/>
                </a:lnTo>
                <a:lnTo>
                  <a:pt x="7619" y="862329"/>
                </a:lnTo>
                <a:lnTo>
                  <a:pt x="7619" y="849630"/>
                </a:lnTo>
                <a:close/>
              </a:path>
              <a:path w="7620" h="883920">
                <a:moveTo>
                  <a:pt x="7619" y="862330"/>
                </a:moveTo>
                <a:lnTo>
                  <a:pt x="0" y="862330"/>
                </a:lnTo>
                <a:lnTo>
                  <a:pt x="0" y="875029"/>
                </a:lnTo>
                <a:lnTo>
                  <a:pt x="7619" y="875029"/>
                </a:lnTo>
                <a:lnTo>
                  <a:pt x="7619" y="862330"/>
                </a:lnTo>
                <a:close/>
              </a:path>
              <a:path w="7620" h="883920">
                <a:moveTo>
                  <a:pt x="7619" y="875030"/>
                </a:moveTo>
                <a:lnTo>
                  <a:pt x="0" y="875030"/>
                </a:lnTo>
                <a:lnTo>
                  <a:pt x="0" y="881379"/>
                </a:lnTo>
                <a:lnTo>
                  <a:pt x="1269" y="881379"/>
                </a:lnTo>
                <a:lnTo>
                  <a:pt x="1269" y="882650"/>
                </a:lnTo>
                <a:lnTo>
                  <a:pt x="6350" y="882650"/>
                </a:lnTo>
                <a:lnTo>
                  <a:pt x="6350" y="883919"/>
                </a:lnTo>
                <a:lnTo>
                  <a:pt x="7619" y="883919"/>
                </a:lnTo>
                <a:lnTo>
                  <a:pt x="7619" y="875030"/>
                </a:lnTo>
                <a:close/>
              </a:path>
            </a:pathLst>
          </a:custGeom>
          <a:solidFill>
            <a:srgbClr val="8E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3731259" y="3865879"/>
            <a:ext cx="6350" cy="880110"/>
          </a:xfrm>
          <a:custGeom>
            <a:avLst/>
            <a:gdLst/>
            <a:ahLst/>
            <a:cxnLst/>
            <a:rect l="l" t="t" r="r" b="b"/>
            <a:pathLst>
              <a:path w="6350" h="880110">
                <a:moveTo>
                  <a:pt x="6350" y="0"/>
                </a:moveTo>
                <a:lnTo>
                  <a:pt x="3810" y="0"/>
                </a:lnTo>
                <a:lnTo>
                  <a:pt x="3810" y="1270"/>
                </a:lnTo>
                <a:lnTo>
                  <a:pt x="0" y="1270"/>
                </a:lnTo>
                <a:lnTo>
                  <a:pt x="0" y="10160"/>
                </a:lnTo>
                <a:lnTo>
                  <a:pt x="6350" y="10160"/>
                </a:lnTo>
                <a:lnTo>
                  <a:pt x="6350" y="0"/>
                </a:lnTo>
                <a:close/>
              </a:path>
              <a:path w="6350" h="880110">
                <a:moveTo>
                  <a:pt x="635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6350" y="16510"/>
                </a:lnTo>
                <a:lnTo>
                  <a:pt x="6350" y="10160"/>
                </a:lnTo>
                <a:close/>
              </a:path>
              <a:path w="6350" h="880110">
                <a:moveTo>
                  <a:pt x="635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6350" y="22860"/>
                </a:lnTo>
                <a:lnTo>
                  <a:pt x="6350" y="16510"/>
                </a:lnTo>
                <a:close/>
              </a:path>
              <a:path w="6350" h="880110">
                <a:moveTo>
                  <a:pt x="635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6350" y="29210"/>
                </a:lnTo>
                <a:lnTo>
                  <a:pt x="6350" y="22860"/>
                </a:lnTo>
                <a:close/>
              </a:path>
              <a:path w="6350" h="880110">
                <a:moveTo>
                  <a:pt x="635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6350" y="35560"/>
                </a:lnTo>
                <a:lnTo>
                  <a:pt x="6350" y="29210"/>
                </a:lnTo>
                <a:close/>
              </a:path>
              <a:path w="6350" h="880110">
                <a:moveTo>
                  <a:pt x="635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6350" y="41910"/>
                </a:lnTo>
                <a:lnTo>
                  <a:pt x="6350" y="35560"/>
                </a:lnTo>
                <a:close/>
              </a:path>
              <a:path w="6350" h="880110">
                <a:moveTo>
                  <a:pt x="635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6350" y="48260"/>
                </a:lnTo>
                <a:lnTo>
                  <a:pt x="6350" y="41910"/>
                </a:lnTo>
                <a:close/>
              </a:path>
              <a:path w="6350" h="880110">
                <a:moveTo>
                  <a:pt x="635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6350" y="54610"/>
                </a:lnTo>
                <a:lnTo>
                  <a:pt x="6350" y="48260"/>
                </a:lnTo>
                <a:close/>
              </a:path>
              <a:path w="6350" h="880110">
                <a:moveTo>
                  <a:pt x="635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6350" y="60960"/>
                </a:lnTo>
                <a:lnTo>
                  <a:pt x="6350" y="54610"/>
                </a:lnTo>
                <a:close/>
              </a:path>
              <a:path w="6350" h="880110">
                <a:moveTo>
                  <a:pt x="6350" y="60960"/>
                </a:moveTo>
                <a:lnTo>
                  <a:pt x="0" y="60960"/>
                </a:lnTo>
                <a:lnTo>
                  <a:pt x="0" y="816610"/>
                </a:lnTo>
                <a:lnTo>
                  <a:pt x="6350" y="816610"/>
                </a:lnTo>
                <a:lnTo>
                  <a:pt x="6350" y="60960"/>
                </a:lnTo>
                <a:close/>
              </a:path>
              <a:path w="6350" h="880110">
                <a:moveTo>
                  <a:pt x="6350" y="816610"/>
                </a:moveTo>
                <a:lnTo>
                  <a:pt x="0" y="816610"/>
                </a:lnTo>
                <a:lnTo>
                  <a:pt x="0" y="822960"/>
                </a:lnTo>
                <a:lnTo>
                  <a:pt x="6350" y="822960"/>
                </a:lnTo>
                <a:lnTo>
                  <a:pt x="6350" y="816610"/>
                </a:lnTo>
                <a:close/>
              </a:path>
              <a:path w="6350" h="880110">
                <a:moveTo>
                  <a:pt x="6350" y="822960"/>
                </a:moveTo>
                <a:lnTo>
                  <a:pt x="0" y="822960"/>
                </a:lnTo>
                <a:lnTo>
                  <a:pt x="0" y="829310"/>
                </a:lnTo>
                <a:lnTo>
                  <a:pt x="6350" y="829310"/>
                </a:lnTo>
                <a:lnTo>
                  <a:pt x="6350" y="822960"/>
                </a:lnTo>
                <a:close/>
              </a:path>
              <a:path w="6350" h="880110">
                <a:moveTo>
                  <a:pt x="6350" y="829310"/>
                </a:moveTo>
                <a:lnTo>
                  <a:pt x="0" y="829310"/>
                </a:lnTo>
                <a:lnTo>
                  <a:pt x="0" y="835660"/>
                </a:lnTo>
                <a:lnTo>
                  <a:pt x="6350" y="835660"/>
                </a:lnTo>
                <a:lnTo>
                  <a:pt x="6350" y="829310"/>
                </a:lnTo>
                <a:close/>
              </a:path>
              <a:path w="6350" h="880110">
                <a:moveTo>
                  <a:pt x="6350" y="835660"/>
                </a:moveTo>
                <a:lnTo>
                  <a:pt x="0" y="835660"/>
                </a:lnTo>
                <a:lnTo>
                  <a:pt x="0" y="842010"/>
                </a:lnTo>
                <a:lnTo>
                  <a:pt x="6350" y="842010"/>
                </a:lnTo>
                <a:lnTo>
                  <a:pt x="6350" y="835660"/>
                </a:lnTo>
                <a:close/>
              </a:path>
              <a:path w="6350" h="880110">
                <a:moveTo>
                  <a:pt x="6350" y="842010"/>
                </a:moveTo>
                <a:lnTo>
                  <a:pt x="0" y="842010"/>
                </a:lnTo>
                <a:lnTo>
                  <a:pt x="0" y="848360"/>
                </a:lnTo>
                <a:lnTo>
                  <a:pt x="6350" y="848360"/>
                </a:lnTo>
                <a:lnTo>
                  <a:pt x="6350" y="842010"/>
                </a:lnTo>
                <a:close/>
              </a:path>
              <a:path w="6350" h="880110">
                <a:moveTo>
                  <a:pt x="6350" y="848360"/>
                </a:moveTo>
                <a:lnTo>
                  <a:pt x="0" y="848360"/>
                </a:lnTo>
                <a:lnTo>
                  <a:pt x="0" y="861060"/>
                </a:lnTo>
                <a:lnTo>
                  <a:pt x="6350" y="861060"/>
                </a:lnTo>
                <a:lnTo>
                  <a:pt x="6350" y="848360"/>
                </a:lnTo>
                <a:close/>
              </a:path>
              <a:path w="6350" h="880110">
                <a:moveTo>
                  <a:pt x="6350" y="861060"/>
                </a:moveTo>
                <a:lnTo>
                  <a:pt x="0" y="861060"/>
                </a:lnTo>
                <a:lnTo>
                  <a:pt x="0" y="873760"/>
                </a:lnTo>
                <a:lnTo>
                  <a:pt x="6350" y="873760"/>
                </a:lnTo>
                <a:lnTo>
                  <a:pt x="6350" y="861060"/>
                </a:lnTo>
                <a:close/>
              </a:path>
              <a:path w="6350" h="880110">
                <a:moveTo>
                  <a:pt x="6350" y="873760"/>
                </a:moveTo>
                <a:lnTo>
                  <a:pt x="0" y="873760"/>
                </a:lnTo>
                <a:lnTo>
                  <a:pt x="0" y="880110"/>
                </a:lnTo>
                <a:lnTo>
                  <a:pt x="6350" y="880110"/>
                </a:lnTo>
                <a:lnTo>
                  <a:pt x="6350" y="873760"/>
                </a:lnTo>
                <a:close/>
              </a:path>
            </a:pathLst>
          </a:custGeom>
          <a:solidFill>
            <a:srgbClr val="8D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3723640" y="3867150"/>
            <a:ext cx="7620" cy="877569"/>
          </a:xfrm>
          <a:custGeom>
            <a:avLst/>
            <a:gdLst/>
            <a:ahLst/>
            <a:cxnLst/>
            <a:rect l="l" t="t" r="r" b="b"/>
            <a:pathLst>
              <a:path w="7620" h="877570">
                <a:moveTo>
                  <a:pt x="7620" y="0"/>
                </a:moveTo>
                <a:lnTo>
                  <a:pt x="6350" y="0"/>
                </a:lnTo>
                <a:lnTo>
                  <a:pt x="6350" y="1269"/>
                </a:lnTo>
                <a:lnTo>
                  <a:pt x="0" y="1269"/>
                </a:lnTo>
                <a:lnTo>
                  <a:pt x="0" y="8889"/>
                </a:lnTo>
                <a:lnTo>
                  <a:pt x="7620" y="8889"/>
                </a:lnTo>
                <a:lnTo>
                  <a:pt x="7620" y="0"/>
                </a:lnTo>
                <a:close/>
              </a:path>
              <a:path w="7620" h="877570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87757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87757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877570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877570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877570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877570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877570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877570">
                <a:moveTo>
                  <a:pt x="7620" y="59690"/>
                </a:moveTo>
                <a:lnTo>
                  <a:pt x="0" y="59690"/>
                </a:lnTo>
                <a:lnTo>
                  <a:pt x="0" y="815339"/>
                </a:lnTo>
                <a:lnTo>
                  <a:pt x="7620" y="815339"/>
                </a:lnTo>
                <a:lnTo>
                  <a:pt x="7620" y="59690"/>
                </a:lnTo>
                <a:close/>
              </a:path>
              <a:path w="7620" h="877570">
                <a:moveTo>
                  <a:pt x="7620" y="815340"/>
                </a:moveTo>
                <a:lnTo>
                  <a:pt x="0" y="815340"/>
                </a:lnTo>
                <a:lnTo>
                  <a:pt x="0" y="821689"/>
                </a:lnTo>
                <a:lnTo>
                  <a:pt x="7620" y="821689"/>
                </a:lnTo>
                <a:lnTo>
                  <a:pt x="7620" y="815340"/>
                </a:lnTo>
                <a:close/>
              </a:path>
              <a:path w="7620" h="877570">
                <a:moveTo>
                  <a:pt x="7620" y="821690"/>
                </a:moveTo>
                <a:lnTo>
                  <a:pt x="0" y="821690"/>
                </a:lnTo>
                <a:lnTo>
                  <a:pt x="0" y="828039"/>
                </a:lnTo>
                <a:lnTo>
                  <a:pt x="7620" y="828039"/>
                </a:lnTo>
                <a:lnTo>
                  <a:pt x="7620" y="821690"/>
                </a:lnTo>
                <a:close/>
              </a:path>
              <a:path w="7620" h="877570">
                <a:moveTo>
                  <a:pt x="7620" y="828040"/>
                </a:moveTo>
                <a:lnTo>
                  <a:pt x="0" y="828040"/>
                </a:lnTo>
                <a:lnTo>
                  <a:pt x="0" y="834389"/>
                </a:lnTo>
                <a:lnTo>
                  <a:pt x="7620" y="834389"/>
                </a:lnTo>
                <a:lnTo>
                  <a:pt x="7620" y="828040"/>
                </a:lnTo>
                <a:close/>
              </a:path>
              <a:path w="7620" h="877570">
                <a:moveTo>
                  <a:pt x="7620" y="834390"/>
                </a:moveTo>
                <a:lnTo>
                  <a:pt x="0" y="834390"/>
                </a:lnTo>
                <a:lnTo>
                  <a:pt x="0" y="840739"/>
                </a:lnTo>
                <a:lnTo>
                  <a:pt x="7620" y="840739"/>
                </a:lnTo>
                <a:lnTo>
                  <a:pt x="7620" y="834390"/>
                </a:lnTo>
                <a:close/>
              </a:path>
              <a:path w="7620" h="877570">
                <a:moveTo>
                  <a:pt x="7620" y="840740"/>
                </a:moveTo>
                <a:lnTo>
                  <a:pt x="0" y="840740"/>
                </a:lnTo>
                <a:lnTo>
                  <a:pt x="0" y="847089"/>
                </a:lnTo>
                <a:lnTo>
                  <a:pt x="7620" y="847089"/>
                </a:lnTo>
                <a:lnTo>
                  <a:pt x="7620" y="840740"/>
                </a:lnTo>
                <a:close/>
              </a:path>
              <a:path w="7620" h="877570">
                <a:moveTo>
                  <a:pt x="7620" y="847090"/>
                </a:moveTo>
                <a:lnTo>
                  <a:pt x="0" y="847090"/>
                </a:lnTo>
                <a:lnTo>
                  <a:pt x="0" y="859789"/>
                </a:lnTo>
                <a:lnTo>
                  <a:pt x="7620" y="859789"/>
                </a:lnTo>
                <a:lnTo>
                  <a:pt x="7620" y="847090"/>
                </a:lnTo>
                <a:close/>
              </a:path>
              <a:path w="7620" h="877570">
                <a:moveTo>
                  <a:pt x="7620" y="859790"/>
                </a:moveTo>
                <a:lnTo>
                  <a:pt x="0" y="859790"/>
                </a:lnTo>
                <a:lnTo>
                  <a:pt x="0" y="872489"/>
                </a:lnTo>
                <a:lnTo>
                  <a:pt x="7620" y="872489"/>
                </a:lnTo>
                <a:lnTo>
                  <a:pt x="7620" y="859790"/>
                </a:lnTo>
                <a:close/>
              </a:path>
              <a:path w="7620" h="877570">
                <a:moveTo>
                  <a:pt x="7620" y="872490"/>
                </a:moveTo>
                <a:lnTo>
                  <a:pt x="0" y="872490"/>
                </a:lnTo>
                <a:lnTo>
                  <a:pt x="0" y="876300"/>
                </a:lnTo>
                <a:lnTo>
                  <a:pt x="1270" y="876300"/>
                </a:lnTo>
                <a:lnTo>
                  <a:pt x="1270" y="877569"/>
                </a:lnTo>
                <a:lnTo>
                  <a:pt x="7620" y="877569"/>
                </a:lnTo>
                <a:lnTo>
                  <a:pt x="7620" y="872490"/>
                </a:lnTo>
                <a:close/>
              </a:path>
            </a:pathLst>
          </a:custGeom>
          <a:solidFill>
            <a:srgbClr val="8C5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3716020" y="3869690"/>
            <a:ext cx="7620" cy="873760"/>
          </a:xfrm>
          <a:custGeom>
            <a:avLst/>
            <a:gdLst/>
            <a:ahLst/>
            <a:cxnLst/>
            <a:rect l="l" t="t" r="r" b="b"/>
            <a:pathLst>
              <a:path w="7620" h="873760">
                <a:moveTo>
                  <a:pt x="7619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87376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87376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87376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873760">
                <a:moveTo>
                  <a:pt x="7619" y="25400"/>
                </a:moveTo>
                <a:lnTo>
                  <a:pt x="0" y="25400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400"/>
                </a:lnTo>
                <a:close/>
              </a:path>
              <a:path w="7620" h="87376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87376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87376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87376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873760">
                <a:moveTo>
                  <a:pt x="7619" y="57149"/>
                </a:moveTo>
                <a:lnTo>
                  <a:pt x="0" y="57149"/>
                </a:lnTo>
                <a:lnTo>
                  <a:pt x="0" y="812799"/>
                </a:lnTo>
                <a:lnTo>
                  <a:pt x="7619" y="812799"/>
                </a:lnTo>
                <a:lnTo>
                  <a:pt x="7619" y="57149"/>
                </a:lnTo>
                <a:close/>
              </a:path>
              <a:path w="7620" h="873760">
                <a:moveTo>
                  <a:pt x="7619" y="812799"/>
                </a:moveTo>
                <a:lnTo>
                  <a:pt x="0" y="812799"/>
                </a:lnTo>
                <a:lnTo>
                  <a:pt x="0" y="819149"/>
                </a:lnTo>
                <a:lnTo>
                  <a:pt x="7619" y="819149"/>
                </a:lnTo>
                <a:lnTo>
                  <a:pt x="7619" y="812799"/>
                </a:lnTo>
                <a:close/>
              </a:path>
              <a:path w="7620" h="873760">
                <a:moveTo>
                  <a:pt x="7619" y="819149"/>
                </a:moveTo>
                <a:lnTo>
                  <a:pt x="0" y="819149"/>
                </a:lnTo>
                <a:lnTo>
                  <a:pt x="0" y="825499"/>
                </a:lnTo>
                <a:lnTo>
                  <a:pt x="7619" y="825499"/>
                </a:lnTo>
                <a:lnTo>
                  <a:pt x="7619" y="819149"/>
                </a:lnTo>
                <a:close/>
              </a:path>
              <a:path w="7620" h="873760">
                <a:moveTo>
                  <a:pt x="7619" y="825499"/>
                </a:moveTo>
                <a:lnTo>
                  <a:pt x="0" y="825499"/>
                </a:lnTo>
                <a:lnTo>
                  <a:pt x="0" y="831849"/>
                </a:lnTo>
                <a:lnTo>
                  <a:pt x="7619" y="831849"/>
                </a:lnTo>
                <a:lnTo>
                  <a:pt x="7619" y="825499"/>
                </a:lnTo>
                <a:close/>
              </a:path>
              <a:path w="7620" h="873760">
                <a:moveTo>
                  <a:pt x="7619" y="831849"/>
                </a:moveTo>
                <a:lnTo>
                  <a:pt x="0" y="831849"/>
                </a:lnTo>
                <a:lnTo>
                  <a:pt x="0" y="838199"/>
                </a:lnTo>
                <a:lnTo>
                  <a:pt x="7619" y="838199"/>
                </a:lnTo>
                <a:lnTo>
                  <a:pt x="7619" y="831849"/>
                </a:lnTo>
                <a:close/>
              </a:path>
              <a:path w="7620" h="873760">
                <a:moveTo>
                  <a:pt x="7619" y="838200"/>
                </a:moveTo>
                <a:lnTo>
                  <a:pt x="0" y="838200"/>
                </a:lnTo>
                <a:lnTo>
                  <a:pt x="0" y="844549"/>
                </a:lnTo>
                <a:lnTo>
                  <a:pt x="7619" y="844549"/>
                </a:lnTo>
                <a:lnTo>
                  <a:pt x="7619" y="838200"/>
                </a:lnTo>
                <a:close/>
              </a:path>
              <a:path w="7620" h="873760">
                <a:moveTo>
                  <a:pt x="7619" y="844549"/>
                </a:moveTo>
                <a:lnTo>
                  <a:pt x="0" y="844549"/>
                </a:lnTo>
                <a:lnTo>
                  <a:pt x="0" y="857249"/>
                </a:lnTo>
                <a:lnTo>
                  <a:pt x="7619" y="857249"/>
                </a:lnTo>
                <a:lnTo>
                  <a:pt x="7619" y="844549"/>
                </a:lnTo>
                <a:close/>
              </a:path>
              <a:path w="7620" h="873760">
                <a:moveTo>
                  <a:pt x="7619" y="857249"/>
                </a:moveTo>
                <a:lnTo>
                  <a:pt x="0" y="857249"/>
                </a:lnTo>
                <a:lnTo>
                  <a:pt x="0" y="869949"/>
                </a:lnTo>
                <a:lnTo>
                  <a:pt x="7619" y="869949"/>
                </a:lnTo>
                <a:lnTo>
                  <a:pt x="7619" y="857249"/>
                </a:lnTo>
                <a:close/>
              </a:path>
              <a:path w="7620" h="873760">
                <a:moveTo>
                  <a:pt x="7619" y="869949"/>
                </a:moveTo>
                <a:lnTo>
                  <a:pt x="0" y="869949"/>
                </a:lnTo>
                <a:lnTo>
                  <a:pt x="0" y="872489"/>
                </a:lnTo>
                <a:lnTo>
                  <a:pt x="3809" y="872489"/>
                </a:lnTo>
                <a:lnTo>
                  <a:pt x="3809" y="873759"/>
                </a:lnTo>
                <a:lnTo>
                  <a:pt x="7619" y="873759"/>
                </a:lnTo>
                <a:lnTo>
                  <a:pt x="7619" y="869949"/>
                </a:lnTo>
                <a:close/>
              </a:path>
            </a:pathLst>
          </a:custGeom>
          <a:solidFill>
            <a:srgbClr val="8B5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3709670" y="3870959"/>
            <a:ext cx="6350" cy="871219"/>
          </a:xfrm>
          <a:custGeom>
            <a:avLst/>
            <a:gdLst/>
            <a:ahLst/>
            <a:cxnLst/>
            <a:rect l="l" t="t" r="r" b="b"/>
            <a:pathLst>
              <a:path w="6350" h="871220">
                <a:moveTo>
                  <a:pt x="6350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  <a:path w="6350" h="871220">
                <a:moveTo>
                  <a:pt x="6350" y="5080"/>
                </a:moveTo>
                <a:lnTo>
                  <a:pt x="0" y="5080"/>
                </a:lnTo>
                <a:lnTo>
                  <a:pt x="0" y="11429"/>
                </a:lnTo>
                <a:lnTo>
                  <a:pt x="6350" y="11429"/>
                </a:lnTo>
                <a:lnTo>
                  <a:pt x="6350" y="5080"/>
                </a:lnTo>
                <a:close/>
              </a:path>
              <a:path w="6350" h="871220">
                <a:moveTo>
                  <a:pt x="635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6350" y="17779"/>
                </a:lnTo>
                <a:lnTo>
                  <a:pt x="6350" y="11430"/>
                </a:lnTo>
                <a:close/>
              </a:path>
              <a:path w="6350" h="871220">
                <a:moveTo>
                  <a:pt x="635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6350" y="24129"/>
                </a:lnTo>
                <a:lnTo>
                  <a:pt x="6350" y="17780"/>
                </a:lnTo>
                <a:close/>
              </a:path>
              <a:path w="6350" h="871220">
                <a:moveTo>
                  <a:pt x="635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6350" y="30479"/>
                </a:lnTo>
                <a:lnTo>
                  <a:pt x="6350" y="24130"/>
                </a:lnTo>
                <a:close/>
              </a:path>
              <a:path w="6350" h="871220">
                <a:moveTo>
                  <a:pt x="635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6350" y="36829"/>
                </a:lnTo>
                <a:lnTo>
                  <a:pt x="6350" y="30480"/>
                </a:lnTo>
                <a:close/>
              </a:path>
              <a:path w="6350" h="871220">
                <a:moveTo>
                  <a:pt x="635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6350" y="43179"/>
                </a:lnTo>
                <a:lnTo>
                  <a:pt x="6350" y="36830"/>
                </a:lnTo>
                <a:close/>
              </a:path>
              <a:path w="6350" h="871220">
                <a:moveTo>
                  <a:pt x="635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6350" y="49529"/>
                </a:lnTo>
                <a:lnTo>
                  <a:pt x="6350" y="43180"/>
                </a:lnTo>
                <a:close/>
              </a:path>
              <a:path w="6350" h="871220">
                <a:moveTo>
                  <a:pt x="635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6350" y="55879"/>
                </a:lnTo>
                <a:lnTo>
                  <a:pt x="6350" y="49530"/>
                </a:lnTo>
                <a:close/>
              </a:path>
              <a:path w="6350" h="871220">
                <a:moveTo>
                  <a:pt x="6350" y="55880"/>
                </a:moveTo>
                <a:lnTo>
                  <a:pt x="0" y="55880"/>
                </a:lnTo>
                <a:lnTo>
                  <a:pt x="0" y="811529"/>
                </a:lnTo>
                <a:lnTo>
                  <a:pt x="6350" y="811529"/>
                </a:lnTo>
                <a:lnTo>
                  <a:pt x="6350" y="55880"/>
                </a:lnTo>
                <a:close/>
              </a:path>
              <a:path w="6350" h="871220">
                <a:moveTo>
                  <a:pt x="6350" y="811530"/>
                </a:moveTo>
                <a:lnTo>
                  <a:pt x="0" y="811530"/>
                </a:lnTo>
                <a:lnTo>
                  <a:pt x="0" y="817879"/>
                </a:lnTo>
                <a:lnTo>
                  <a:pt x="6350" y="817879"/>
                </a:lnTo>
                <a:lnTo>
                  <a:pt x="6350" y="811530"/>
                </a:lnTo>
                <a:close/>
              </a:path>
              <a:path w="6350" h="871220">
                <a:moveTo>
                  <a:pt x="6350" y="817880"/>
                </a:moveTo>
                <a:lnTo>
                  <a:pt x="0" y="817880"/>
                </a:lnTo>
                <a:lnTo>
                  <a:pt x="0" y="824229"/>
                </a:lnTo>
                <a:lnTo>
                  <a:pt x="6350" y="824229"/>
                </a:lnTo>
                <a:lnTo>
                  <a:pt x="6350" y="817880"/>
                </a:lnTo>
                <a:close/>
              </a:path>
              <a:path w="6350" h="871220">
                <a:moveTo>
                  <a:pt x="6350" y="824230"/>
                </a:moveTo>
                <a:lnTo>
                  <a:pt x="0" y="824230"/>
                </a:lnTo>
                <a:lnTo>
                  <a:pt x="0" y="830579"/>
                </a:lnTo>
                <a:lnTo>
                  <a:pt x="6350" y="830579"/>
                </a:lnTo>
                <a:lnTo>
                  <a:pt x="6350" y="824230"/>
                </a:lnTo>
                <a:close/>
              </a:path>
              <a:path w="6350" h="871220">
                <a:moveTo>
                  <a:pt x="6350" y="830580"/>
                </a:moveTo>
                <a:lnTo>
                  <a:pt x="0" y="830580"/>
                </a:lnTo>
                <a:lnTo>
                  <a:pt x="0" y="836929"/>
                </a:lnTo>
                <a:lnTo>
                  <a:pt x="6350" y="836929"/>
                </a:lnTo>
                <a:lnTo>
                  <a:pt x="6350" y="830580"/>
                </a:lnTo>
                <a:close/>
              </a:path>
              <a:path w="6350" h="871220">
                <a:moveTo>
                  <a:pt x="6350" y="836930"/>
                </a:moveTo>
                <a:lnTo>
                  <a:pt x="0" y="836930"/>
                </a:lnTo>
                <a:lnTo>
                  <a:pt x="0" y="843279"/>
                </a:lnTo>
                <a:lnTo>
                  <a:pt x="6350" y="843279"/>
                </a:lnTo>
                <a:lnTo>
                  <a:pt x="6350" y="836930"/>
                </a:lnTo>
                <a:close/>
              </a:path>
              <a:path w="6350" h="871220">
                <a:moveTo>
                  <a:pt x="6350" y="843280"/>
                </a:moveTo>
                <a:lnTo>
                  <a:pt x="0" y="843280"/>
                </a:lnTo>
                <a:lnTo>
                  <a:pt x="0" y="855979"/>
                </a:lnTo>
                <a:lnTo>
                  <a:pt x="6350" y="855979"/>
                </a:lnTo>
                <a:lnTo>
                  <a:pt x="6350" y="843280"/>
                </a:lnTo>
                <a:close/>
              </a:path>
              <a:path w="6350" h="871220">
                <a:moveTo>
                  <a:pt x="6350" y="855980"/>
                </a:moveTo>
                <a:lnTo>
                  <a:pt x="0" y="855980"/>
                </a:lnTo>
                <a:lnTo>
                  <a:pt x="0" y="868679"/>
                </a:lnTo>
                <a:lnTo>
                  <a:pt x="6350" y="868679"/>
                </a:lnTo>
                <a:lnTo>
                  <a:pt x="6350" y="855980"/>
                </a:lnTo>
                <a:close/>
              </a:path>
              <a:path w="6350" h="871220">
                <a:moveTo>
                  <a:pt x="6350" y="868680"/>
                </a:moveTo>
                <a:lnTo>
                  <a:pt x="0" y="868680"/>
                </a:lnTo>
                <a:lnTo>
                  <a:pt x="0" y="869950"/>
                </a:lnTo>
                <a:lnTo>
                  <a:pt x="3809" y="869950"/>
                </a:lnTo>
                <a:lnTo>
                  <a:pt x="3809" y="871219"/>
                </a:lnTo>
                <a:lnTo>
                  <a:pt x="6350" y="871219"/>
                </a:lnTo>
                <a:lnTo>
                  <a:pt x="6350" y="868680"/>
                </a:lnTo>
                <a:close/>
              </a:path>
            </a:pathLst>
          </a:custGeom>
          <a:solidFill>
            <a:srgbClr val="89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3702050" y="3872229"/>
            <a:ext cx="7620" cy="868680"/>
          </a:xfrm>
          <a:custGeom>
            <a:avLst/>
            <a:gdLst/>
            <a:ahLst/>
            <a:cxnLst/>
            <a:rect l="l" t="t" r="r" b="b"/>
            <a:pathLst>
              <a:path w="7620" h="868679">
                <a:moveTo>
                  <a:pt x="7620" y="0"/>
                </a:moveTo>
                <a:lnTo>
                  <a:pt x="5079" y="0"/>
                </a:lnTo>
                <a:lnTo>
                  <a:pt x="5079" y="1270"/>
                </a:lnTo>
                <a:lnTo>
                  <a:pt x="0" y="127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  <a:path w="7620" h="86867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86867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86867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86867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86867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868679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868679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868679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868679">
                <a:moveTo>
                  <a:pt x="7620" y="54610"/>
                </a:moveTo>
                <a:lnTo>
                  <a:pt x="0" y="54610"/>
                </a:lnTo>
                <a:lnTo>
                  <a:pt x="0" y="810260"/>
                </a:lnTo>
                <a:lnTo>
                  <a:pt x="7620" y="810260"/>
                </a:lnTo>
                <a:lnTo>
                  <a:pt x="7620" y="54610"/>
                </a:lnTo>
                <a:close/>
              </a:path>
              <a:path w="7620" h="868679">
                <a:moveTo>
                  <a:pt x="7620" y="810260"/>
                </a:moveTo>
                <a:lnTo>
                  <a:pt x="0" y="810260"/>
                </a:lnTo>
                <a:lnTo>
                  <a:pt x="0" y="816610"/>
                </a:lnTo>
                <a:lnTo>
                  <a:pt x="7620" y="816610"/>
                </a:lnTo>
                <a:lnTo>
                  <a:pt x="7620" y="810260"/>
                </a:lnTo>
                <a:close/>
              </a:path>
              <a:path w="7620" h="868679">
                <a:moveTo>
                  <a:pt x="7620" y="816610"/>
                </a:moveTo>
                <a:lnTo>
                  <a:pt x="0" y="816610"/>
                </a:lnTo>
                <a:lnTo>
                  <a:pt x="0" y="822960"/>
                </a:lnTo>
                <a:lnTo>
                  <a:pt x="7620" y="822960"/>
                </a:lnTo>
                <a:lnTo>
                  <a:pt x="7620" y="816610"/>
                </a:lnTo>
                <a:close/>
              </a:path>
              <a:path w="7620" h="868679">
                <a:moveTo>
                  <a:pt x="7620" y="822960"/>
                </a:moveTo>
                <a:lnTo>
                  <a:pt x="0" y="822960"/>
                </a:lnTo>
                <a:lnTo>
                  <a:pt x="0" y="829310"/>
                </a:lnTo>
                <a:lnTo>
                  <a:pt x="7620" y="829310"/>
                </a:lnTo>
                <a:lnTo>
                  <a:pt x="7620" y="822960"/>
                </a:lnTo>
                <a:close/>
              </a:path>
              <a:path w="7620" h="868679">
                <a:moveTo>
                  <a:pt x="7620" y="829310"/>
                </a:moveTo>
                <a:lnTo>
                  <a:pt x="0" y="829310"/>
                </a:lnTo>
                <a:lnTo>
                  <a:pt x="0" y="835660"/>
                </a:lnTo>
                <a:lnTo>
                  <a:pt x="7620" y="835660"/>
                </a:lnTo>
                <a:lnTo>
                  <a:pt x="7620" y="829310"/>
                </a:lnTo>
                <a:close/>
              </a:path>
              <a:path w="7620" h="868679">
                <a:moveTo>
                  <a:pt x="7620" y="835660"/>
                </a:moveTo>
                <a:lnTo>
                  <a:pt x="0" y="835660"/>
                </a:lnTo>
                <a:lnTo>
                  <a:pt x="0" y="842010"/>
                </a:lnTo>
                <a:lnTo>
                  <a:pt x="7620" y="842010"/>
                </a:lnTo>
                <a:lnTo>
                  <a:pt x="7620" y="835660"/>
                </a:lnTo>
                <a:close/>
              </a:path>
              <a:path w="7620" h="868679">
                <a:moveTo>
                  <a:pt x="7620" y="842010"/>
                </a:moveTo>
                <a:lnTo>
                  <a:pt x="0" y="842010"/>
                </a:lnTo>
                <a:lnTo>
                  <a:pt x="0" y="854710"/>
                </a:lnTo>
                <a:lnTo>
                  <a:pt x="7620" y="854710"/>
                </a:lnTo>
                <a:lnTo>
                  <a:pt x="7620" y="842010"/>
                </a:lnTo>
                <a:close/>
              </a:path>
              <a:path w="7620" h="868679">
                <a:moveTo>
                  <a:pt x="7620" y="854710"/>
                </a:moveTo>
                <a:lnTo>
                  <a:pt x="0" y="854710"/>
                </a:lnTo>
                <a:lnTo>
                  <a:pt x="0" y="867410"/>
                </a:lnTo>
                <a:lnTo>
                  <a:pt x="7620" y="867410"/>
                </a:lnTo>
                <a:lnTo>
                  <a:pt x="7620" y="854710"/>
                </a:lnTo>
                <a:close/>
              </a:path>
              <a:path w="7620" h="868679">
                <a:moveTo>
                  <a:pt x="7620" y="867410"/>
                </a:moveTo>
                <a:lnTo>
                  <a:pt x="6350" y="867410"/>
                </a:lnTo>
                <a:lnTo>
                  <a:pt x="6350" y="868680"/>
                </a:lnTo>
                <a:lnTo>
                  <a:pt x="7620" y="868680"/>
                </a:lnTo>
                <a:lnTo>
                  <a:pt x="7620" y="867410"/>
                </a:lnTo>
                <a:close/>
              </a:path>
            </a:pathLst>
          </a:custGeom>
          <a:solidFill>
            <a:srgbClr val="885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3694429" y="3873500"/>
            <a:ext cx="7620" cy="864869"/>
          </a:xfrm>
          <a:custGeom>
            <a:avLst/>
            <a:gdLst/>
            <a:ahLst/>
            <a:cxnLst/>
            <a:rect l="l" t="t" r="r" b="b"/>
            <a:pathLst>
              <a:path w="7620" h="864870">
                <a:moveTo>
                  <a:pt x="7620" y="0"/>
                </a:moveTo>
                <a:lnTo>
                  <a:pt x="6350" y="0"/>
                </a:lnTo>
                <a:lnTo>
                  <a:pt x="6350" y="1269"/>
                </a:lnTo>
                <a:lnTo>
                  <a:pt x="0" y="1269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864870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864870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86487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86487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864870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864870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864870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864870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864870">
                <a:moveTo>
                  <a:pt x="7620" y="53340"/>
                </a:moveTo>
                <a:lnTo>
                  <a:pt x="0" y="53340"/>
                </a:lnTo>
                <a:lnTo>
                  <a:pt x="0" y="808989"/>
                </a:lnTo>
                <a:lnTo>
                  <a:pt x="7620" y="808989"/>
                </a:lnTo>
                <a:lnTo>
                  <a:pt x="7620" y="53340"/>
                </a:lnTo>
                <a:close/>
              </a:path>
              <a:path w="7620" h="864870">
                <a:moveTo>
                  <a:pt x="7620" y="808990"/>
                </a:moveTo>
                <a:lnTo>
                  <a:pt x="0" y="808990"/>
                </a:lnTo>
                <a:lnTo>
                  <a:pt x="0" y="815339"/>
                </a:lnTo>
                <a:lnTo>
                  <a:pt x="7620" y="815339"/>
                </a:lnTo>
                <a:lnTo>
                  <a:pt x="7620" y="808990"/>
                </a:lnTo>
                <a:close/>
              </a:path>
              <a:path w="7620" h="864870">
                <a:moveTo>
                  <a:pt x="7620" y="815340"/>
                </a:moveTo>
                <a:lnTo>
                  <a:pt x="0" y="815340"/>
                </a:lnTo>
                <a:lnTo>
                  <a:pt x="0" y="821689"/>
                </a:lnTo>
                <a:lnTo>
                  <a:pt x="7620" y="821689"/>
                </a:lnTo>
                <a:lnTo>
                  <a:pt x="7620" y="815340"/>
                </a:lnTo>
                <a:close/>
              </a:path>
              <a:path w="7620" h="864870">
                <a:moveTo>
                  <a:pt x="7620" y="821690"/>
                </a:moveTo>
                <a:lnTo>
                  <a:pt x="0" y="821690"/>
                </a:lnTo>
                <a:lnTo>
                  <a:pt x="0" y="828039"/>
                </a:lnTo>
                <a:lnTo>
                  <a:pt x="7620" y="828039"/>
                </a:lnTo>
                <a:lnTo>
                  <a:pt x="7620" y="821690"/>
                </a:lnTo>
                <a:close/>
              </a:path>
              <a:path w="7620" h="864870">
                <a:moveTo>
                  <a:pt x="7620" y="828040"/>
                </a:moveTo>
                <a:lnTo>
                  <a:pt x="0" y="828040"/>
                </a:lnTo>
                <a:lnTo>
                  <a:pt x="0" y="834389"/>
                </a:lnTo>
                <a:lnTo>
                  <a:pt x="7620" y="834389"/>
                </a:lnTo>
                <a:lnTo>
                  <a:pt x="7620" y="828040"/>
                </a:lnTo>
                <a:close/>
              </a:path>
              <a:path w="7620" h="864870">
                <a:moveTo>
                  <a:pt x="7620" y="834390"/>
                </a:moveTo>
                <a:lnTo>
                  <a:pt x="0" y="834390"/>
                </a:lnTo>
                <a:lnTo>
                  <a:pt x="0" y="840739"/>
                </a:lnTo>
                <a:lnTo>
                  <a:pt x="7620" y="840739"/>
                </a:lnTo>
                <a:lnTo>
                  <a:pt x="7620" y="834390"/>
                </a:lnTo>
                <a:close/>
              </a:path>
              <a:path w="7620" h="864870">
                <a:moveTo>
                  <a:pt x="7620" y="840740"/>
                </a:moveTo>
                <a:lnTo>
                  <a:pt x="0" y="840740"/>
                </a:lnTo>
                <a:lnTo>
                  <a:pt x="0" y="853439"/>
                </a:lnTo>
                <a:lnTo>
                  <a:pt x="7620" y="853439"/>
                </a:lnTo>
                <a:lnTo>
                  <a:pt x="7620" y="840740"/>
                </a:lnTo>
                <a:close/>
              </a:path>
              <a:path w="7620" h="864870">
                <a:moveTo>
                  <a:pt x="7620" y="853440"/>
                </a:moveTo>
                <a:lnTo>
                  <a:pt x="0" y="853440"/>
                </a:lnTo>
                <a:lnTo>
                  <a:pt x="0" y="863600"/>
                </a:lnTo>
                <a:lnTo>
                  <a:pt x="2540" y="863600"/>
                </a:lnTo>
                <a:lnTo>
                  <a:pt x="2540" y="864869"/>
                </a:lnTo>
                <a:lnTo>
                  <a:pt x="7620" y="864869"/>
                </a:lnTo>
                <a:lnTo>
                  <a:pt x="7620" y="853440"/>
                </a:lnTo>
                <a:close/>
              </a:path>
            </a:pathLst>
          </a:custGeom>
          <a:solidFill>
            <a:srgbClr val="875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3688079" y="3874770"/>
            <a:ext cx="6350" cy="862330"/>
          </a:xfrm>
          <a:custGeom>
            <a:avLst/>
            <a:gdLst/>
            <a:ahLst/>
            <a:cxnLst/>
            <a:rect l="l" t="t" r="r" b="b"/>
            <a:pathLst>
              <a:path w="6350" h="862329">
                <a:moveTo>
                  <a:pt x="6350" y="0"/>
                </a:moveTo>
                <a:lnTo>
                  <a:pt x="5080" y="0"/>
                </a:lnTo>
                <a:lnTo>
                  <a:pt x="508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  <a:path w="6350" h="862329">
                <a:moveTo>
                  <a:pt x="6350" y="1269"/>
                </a:moveTo>
                <a:lnTo>
                  <a:pt x="2540" y="1269"/>
                </a:lnTo>
                <a:lnTo>
                  <a:pt x="2540" y="2539"/>
                </a:lnTo>
                <a:lnTo>
                  <a:pt x="0" y="2539"/>
                </a:lnTo>
                <a:lnTo>
                  <a:pt x="0" y="7619"/>
                </a:lnTo>
                <a:lnTo>
                  <a:pt x="6350" y="7619"/>
                </a:lnTo>
                <a:lnTo>
                  <a:pt x="6350" y="1269"/>
                </a:lnTo>
                <a:close/>
              </a:path>
              <a:path w="6350" h="862329">
                <a:moveTo>
                  <a:pt x="6350" y="7619"/>
                </a:moveTo>
                <a:lnTo>
                  <a:pt x="0" y="7619"/>
                </a:lnTo>
                <a:lnTo>
                  <a:pt x="0" y="13969"/>
                </a:lnTo>
                <a:lnTo>
                  <a:pt x="6350" y="13969"/>
                </a:lnTo>
                <a:lnTo>
                  <a:pt x="6350" y="7619"/>
                </a:lnTo>
                <a:close/>
              </a:path>
              <a:path w="6350" h="862329">
                <a:moveTo>
                  <a:pt x="635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6350" y="20319"/>
                </a:lnTo>
                <a:lnTo>
                  <a:pt x="6350" y="13969"/>
                </a:lnTo>
                <a:close/>
              </a:path>
              <a:path w="6350" h="862329">
                <a:moveTo>
                  <a:pt x="6350" y="20320"/>
                </a:moveTo>
                <a:lnTo>
                  <a:pt x="0" y="20320"/>
                </a:lnTo>
                <a:lnTo>
                  <a:pt x="0" y="26669"/>
                </a:lnTo>
                <a:lnTo>
                  <a:pt x="6350" y="26669"/>
                </a:lnTo>
                <a:lnTo>
                  <a:pt x="6350" y="20320"/>
                </a:lnTo>
                <a:close/>
              </a:path>
              <a:path w="6350" h="862329">
                <a:moveTo>
                  <a:pt x="635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6350" y="33019"/>
                </a:lnTo>
                <a:lnTo>
                  <a:pt x="6350" y="26669"/>
                </a:lnTo>
                <a:close/>
              </a:path>
              <a:path w="6350" h="862329">
                <a:moveTo>
                  <a:pt x="635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6350" y="39369"/>
                </a:lnTo>
                <a:lnTo>
                  <a:pt x="6350" y="33019"/>
                </a:lnTo>
                <a:close/>
              </a:path>
              <a:path w="6350" h="862329">
                <a:moveTo>
                  <a:pt x="635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6350" y="45719"/>
                </a:lnTo>
                <a:lnTo>
                  <a:pt x="6350" y="39369"/>
                </a:lnTo>
                <a:close/>
              </a:path>
              <a:path w="6350" h="862329">
                <a:moveTo>
                  <a:pt x="635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6350" y="52069"/>
                </a:lnTo>
                <a:lnTo>
                  <a:pt x="6350" y="45719"/>
                </a:lnTo>
                <a:close/>
              </a:path>
              <a:path w="6350" h="862329">
                <a:moveTo>
                  <a:pt x="6350" y="52069"/>
                </a:moveTo>
                <a:lnTo>
                  <a:pt x="0" y="52069"/>
                </a:lnTo>
                <a:lnTo>
                  <a:pt x="0" y="807719"/>
                </a:lnTo>
                <a:lnTo>
                  <a:pt x="6350" y="807719"/>
                </a:lnTo>
                <a:lnTo>
                  <a:pt x="6350" y="52069"/>
                </a:lnTo>
                <a:close/>
              </a:path>
              <a:path w="6350" h="862329">
                <a:moveTo>
                  <a:pt x="6350" y="807719"/>
                </a:moveTo>
                <a:lnTo>
                  <a:pt x="0" y="807719"/>
                </a:lnTo>
                <a:lnTo>
                  <a:pt x="0" y="814069"/>
                </a:lnTo>
                <a:lnTo>
                  <a:pt x="6350" y="814069"/>
                </a:lnTo>
                <a:lnTo>
                  <a:pt x="6350" y="807719"/>
                </a:lnTo>
                <a:close/>
              </a:path>
              <a:path w="6350" h="862329">
                <a:moveTo>
                  <a:pt x="6350" y="814069"/>
                </a:moveTo>
                <a:lnTo>
                  <a:pt x="0" y="814069"/>
                </a:lnTo>
                <a:lnTo>
                  <a:pt x="0" y="820419"/>
                </a:lnTo>
                <a:lnTo>
                  <a:pt x="6350" y="820419"/>
                </a:lnTo>
                <a:lnTo>
                  <a:pt x="6350" y="814069"/>
                </a:lnTo>
                <a:close/>
              </a:path>
              <a:path w="6350" h="862329">
                <a:moveTo>
                  <a:pt x="6350" y="820419"/>
                </a:moveTo>
                <a:lnTo>
                  <a:pt x="0" y="820419"/>
                </a:lnTo>
                <a:lnTo>
                  <a:pt x="0" y="826769"/>
                </a:lnTo>
                <a:lnTo>
                  <a:pt x="6350" y="826769"/>
                </a:lnTo>
                <a:lnTo>
                  <a:pt x="6350" y="820419"/>
                </a:lnTo>
                <a:close/>
              </a:path>
              <a:path w="6350" h="862329">
                <a:moveTo>
                  <a:pt x="6350" y="826769"/>
                </a:moveTo>
                <a:lnTo>
                  <a:pt x="0" y="826769"/>
                </a:lnTo>
                <a:lnTo>
                  <a:pt x="0" y="833119"/>
                </a:lnTo>
                <a:lnTo>
                  <a:pt x="6350" y="833119"/>
                </a:lnTo>
                <a:lnTo>
                  <a:pt x="6350" y="826769"/>
                </a:lnTo>
                <a:close/>
              </a:path>
              <a:path w="6350" h="862329">
                <a:moveTo>
                  <a:pt x="6350" y="833120"/>
                </a:moveTo>
                <a:lnTo>
                  <a:pt x="0" y="833120"/>
                </a:lnTo>
                <a:lnTo>
                  <a:pt x="0" y="839469"/>
                </a:lnTo>
                <a:lnTo>
                  <a:pt x="6350" y="839469"/>
                </a:lnTo>
                <a:lnTo>
                  <a:pt x="6350" y="833120"/>
                </a:lnTo>
                <a:close/>
              </a:path>
              <a:path w="6350" h="862329">
                <a:moveTo>
                  <a:pt x="6350" y="839469"/>
                </a:moveTo>
                <a:lnTo>
                  <a:pt x="0" y="839469"/>
                </a:lnTo>
                <a:lnTo>
                  <a:pt x="0" y="852169"/>
                </a:lnTo>
                <a:lnTo>
                  <a:pt x="6350" y="852169"/>
                </a:lnTo>
                <a:lnTo>
                  <a:pt x="6350" y="839469"/>
                </a:lnTo>
                <a:close/>
              </a:path>
              <a:path w="6350" h="862329">
                <a:moveTo>
                  <a:pt x="6350" y="852169"/>
                </a:moveTo>
                <a:lnTo>
                  <a:pt x="0" y="852169"/>
                </a:lnTo>
                <a:lnTo>
                  <a:pt x="0" y="861059"/>
                </a:lnTo>
                <a:lnTo>
                  <a:pt x="5080" y="861059"/>
                </a:lnTo>
                <a:lnTo>
                  <a:pt x="5080" y="862329"/>
                </a:lnTo>
                <a:lnTo>
                  <a:pt x="6350" y="862329"/>
                </a:lnTo>
                <a:lnTo>
                  <a:pt x="6350" y="852169"/>
                </a:lnTo>
                <a:close/>
              </a:path>
            </a:pathLst>
          </a:custGeom>
          <a:solidFill>
            <a:srgbClr val="865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3680459" y="3877309"/>
            <a:ext cx="7620" cy="858519"/>
          </a:xfrm>
          <a:custGeom>
            <a:avLst/>
            <a:gdLst/>
            <a:ahLst/>
            <a:cxnLst/>
            <a:rect l="l" t="t" r="r" b="b"/>
            <a:pathLst>
              <a:path w="7620" h="858520">
                <a:moveTo>
                  <a:pt x="7619" y="0"/>
                </a:moveTo>
                <a:lnTo>
                  <a:pt x="5079" y="0"/>
                </a:lnTo>
                <a:lnTo>
                  <a:pt x="5079" y="1269"/>
                </a:lnTo>
                <a:lnTo>
                  <a:pt x="1269" y="1269"/>
                </a:lnTo>
                <a:lnTo>
                  <a:pt x="1269" y="2539"/>
                </a:lnTo>
                <a:lnTo>
                  <a:pt x="0" y="2539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  <a:path w="7620" h="858520">
                <a:moveTo>
                  <a:pt x="7619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19" y="11429"/>
                </a:lnTo>
                <a:lnTo>
                  <a:pt x="7619" y="5080"/>
                </a:lnTo>
                <a:close/>
              </a:path>
              <a:path w="7620" h="858520">
                <a:moveTo>
                  <a:pt x="7619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11430"/>
                </a:lnTo>
                <a:close/>
              </a:path>
              <a:path w="7620" h="858520">
                <a:moveTo>
                  <a:pt x="7619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19" y="24129"/>
                </a:lnTo>
                <a:lnTo>
                  <a:pt x="7619" y="17780"/>
                </a:lnTo>
                <a:close/>
              </a:path>
              <a:path w="7620" h="858520">
                <a:moveTo>
                  <a:pt x="7619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19" y="30479"/>
                </a:lnTo>
                <a:lnTo>
                  <a:pt x="7619" y="24130"/>
                </a:lnTo>
                <a:close/>
              </a:path>
              <a:path w="7620" h="858520">
                <a:moveTo>
                  <a:pt x="7619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19" y="36829"/>
                </a:lnTo>
                <a:lnTo>
                  <a:pt x="7619" y="30480"/>
                </a:lnTo>
                <a:close/>
              </a:path>
              <a:path w="7620" h="858520">
                <a:moveTo>
                  <a:pt x="7619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19" y="43179"/>
                </a:lnTo>
                <a:lnTo>
                  <a:pt x="7619" y="36830"/>
                </a:lnTo>
                <a:close/>
              </a:path>
              <a:path w="7620" h="858520">
                <a:moveTo>
                  <a:pt x="7619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19" y="49529"/>
                </a:lnTo>
                <a:lnTo>
                  <a:pt x="7619" y="43180"/>
                </a:lnTo>
                <a:close/>
              </a:path>
              <a:path w="7620" h="858520">
                <a:moveTo>
                  <a:pt x="7619" y="49530"/>
                </a:moveTo>
                <a:lnTo>
                  <a:pt x="0" y="49530"/>
                </a:lnTo>
                <a:lnTo>
                  <a:pt x="0" y="805179"/>
                </a:lnTo>
                <a:lnTo>
                  <a:pt x="7619" y="805179"/>
                </a:lnTo>
                <a:lnTo>
                  <a:pt x="7619" y="49530"/>
                </a:lnTo>
                <a:close/>
              </a:path>
              <a:path w="7620" h="858520">
                <a:moveTo>
                  <a:pt x="7619" y="805180"/>
                </a:moveTo>
                <a:lnTo>
                  <a:pt x="0" y="805180"/>
                </a:lnTo>
                <a:lnTo>
                  <a:pt x="0" y="811529"/>
                </a:lnTo>
                <a:lnTo>
                  <a:pt x="7619" y="811529"/>
                </a:lnTo>
                <a:lnTo>
                  <a:pt x="7619" y="805180"/>
                </a:lnTo>
                <a:close/>
              </a:path>
              <a:path w="7620" h="858520">
                <a:moveTo>
                  <a:pt x="7619" y="811530"/>
                </a:moveTo>
                <a:lnTo>
                  <a:pt x="0" y="811530"/>
                </a:lnTo>
                <a:lnTo>
                  <a:pt x="0" y="817879"/>
                </a:lnTo>
                <a:lnTo>
                  <a:pt x="7619" y="817879"/>
                </a:lnTo>
                <a:lnTo>
                  <a:pt x="7619" y="811530"/>
                </a:lnTo>
                <a:close/>
              </a:path>
              <a:path w="7620" h="858520">
                <a:moveTo>
                  <a:pt x="7619" y="817880"/>
                </a:moveTo>
                <a:lnTo>
                  <a:pt x="0" y="817880"/>
                </a:lnTo>
                <a:lnTo>
                  <a:pt x="0" y="824229"/>
                </a:lnTo>
                <a:lnTo>
                  <a:pt x="7619" y="824229"/>
                </a:lnTo>
                <a:lnTo>
                  <a:pt x="7619" y="817880"/>
                </a:lnTo>
                <a:close/>
              </a:path>
              <a:path w="7620" h="858520">
                <a:moveTo>
                  <a:pt x="7619" y="824230"/>
                </a:moveTo>
                <a:lnTo>
                  <a:pt x="0" y="824230"/>
                </a:lnTo>
                <a:lnTo>
                  <a:pt x="0" y="830579"/>
                </a:lnTo>
                <a:lnTo>
                  <a:pt x="7619" y="830579"/>
                </a:lnTo>
                <a:lnTo>
                  <a:pt x="7619" y="824230"/>
                </a:lnTo>
                <a:close/>
              </a:path>
              <a:path w="7620" h="858520">
                <a:moveTo>
                  <a:pt x="7619" y="830580"/>
                </a:moveTo>
                <a:lnTo>
                  <a:pt x="0" y="830580"/>
                </a:lnTo>
                <a:lnTo>
                  <a:pt x="0" y="836929"/>
                </a:lnTo>
                <a:lnTo>
                  <a:pt x="7619" y="836929"/>
                </a:lnTo>
                <a:lnTo>
                  <a:pt x="7619" y="830580"/>
                </a:lnTo>
                <a:close/>
              </a:path>
              <a:path w="7620" h="858520">
                <a:moveTo>
                  <a:pt x="7619" y="836930"/>
                </a:moveTo>
                <a:lnTo>
                  <a:pt x="0" y="836930"/>
                </a:lnTo>
                <a:lnTo>
                  <a:pt x="0" y="849629"/>
                </a:lnTo>
                <a:lnTo>
                  <a:pt x="7619" y="849629"/>
                </a:lnTo>
                <a:lnTo>
                  <a:pt x="7619" y="836930"/>
                </a:lnTo>
                <a:close/>
              </a:path>
              <a:path w="7620" h="858520">
                <a:moveTo>
                  <a:pt x="7619" y="849630"/>
                </a:moveTo>
                <a:lnTo>
                  <a:pt x="0" y="849630"/>
                </a:lnTo>
                <a:lnTo>
                  <a:pt x="0" y="855979"/>
                </a:lnTo>
                <a:lnTo>
                  <a:pt x="2539" y="855979"/>
                </a:lnTo>
                <a:lnTo>
                  <a:pt x="2539" y="857250"/>
                </a:lnTo>
                <a:lnTo>
                  <a:pt x="6350" y="857250"/>
                </a:lnTo>
                <a:lnTo>
                  <a:pt x="6350" y="858519"/>
                </a:lnTo>
                <a:lnTo>
                  <a:pt x="7619" y="858519"/>
                </a:lnTo>
                <a:lnTo>
                  <a:pt x="7619" y="849630"/>
                </a:lnTo>
                <a:close/>
              </a:path>
            </a:pathLst>
          </a:custGeom>
          <a:solidFill>
            <a:srgbClr val="855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3672840" y="3879850"/>
            <a:ext cx="7620" cy="853440"/>
          </a:xfrm>
          <a:custGeom>
            <a:avLst/>
            <a:gdLst/>
            <a:ahLst/>
            <a:cxnLst/>
            <a:rect l="l" t="t" r="r" b="b"/>
            <a:pathLst>
              <a:path w="7620" h="853439">
                <a:moveTo>
                  <a:pt x="7620" y="0"/>
                </a:moveTo>
                <a:lnTo>
                  <a:pt x="3810" y="0"/>
                </a:lnTo>
                <a:lnTo>
                  <a:pt x="3810" y="1269"/>
                </a:lnTo>
                <a:lnTo>
                  <a:pt x="0" y="1269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853439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853439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853439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853439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853439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853439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853439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853439">
                <a:moveTo>
                  <a:pt x="7620" y="46990"/>
                </a:moveTo>
                <a:lnTo>
                  <a:pt x="0" y="46990"/>
                </a:lnTo>
                <a:lnTo>
                  <a:pt x="0" y="802639"/>
                </a:lnTo>
                <a:lnTo>
                  <a:pt x="7620" y="802639"/>
                </a:lnTo>
                <a:lnTo>
                  <a:pt x="7620" y="46990"/>
                </a:lnTo>
                <a:close/>
              </a:path>
              <a:path w="7620" h="853439">
                <a:moveTo>
                  <a:pt x="7620" y="802640"/>
                </a:moveTo>
                <a:lnTo>
                  <a:pt x="0" y="802640"/>
                </a:lnTo>
                <a:lnTo>
                  <a:pt x="0" y="808989"/>
                </a:lnTo>
                <a:lnTo>
                  <a:pt x="7620" y="808989"/>
                </a:lnTo>
                <a:lnTo>
                  <a:pt x="7620" y="802640"/>
                </a:lnTo>
                <a:close/>
              </a:path>
              <a:path w="7620" h="853439">
                <a:moveTo>
                  <a:pt x="7620" y="808990"/>
                </a:moveTo>
                <a:lnTo>
                  <a:pt x="0" y="808990"/>
                </a:lnTo>
                <a:lnTo>
                  <a:pt x="0" y="815339"/>
                </a:lnTo>
                <a:lnTo>
                  <a:pt x="7620" y="815339"/>
                </a:lnTo>
                <a:lnTo>
                  <a:pt x="7620" y="808990"/>
                </a:lnTo>
                <a:close/>
              </a:path>
              <a:path w="7620" h="853439">
                <a:moveTo>
                  <a:pt x="7620" y="815340"/>
                </a:moveTo>
                <a:lnTo>
                  <a:pt x="0" y="815340"/>
                </a:lnTo>
                <a:lnTo>
                  <a:pt x="0" y="821689"/>
                </a:lnTo>
                <a:lnTo>
                  <a:pt x="7620" y="821689"/>
                </a:lnTo>
                <a:lnTo>
                  <a:pt x="7620" y="815340"/>
                </a:lnTo>
                <a:close/>
              </a:path>
              <a:path w="7620" h="853439">
                <a:moveTo>
                  <a:pt x="7620" y="821690"/>
                </a:moveTo>
                <a:lnTo>
                  <a:pt x="0" y="821690"/>
                </a:lnTo>
                <a:lnTo>
                  <a:pt x="0" y="828039"/>
                </a:lnTo>
                <a:lnTo>
                  <a:pt x="7620" y="828039"/>
                </a:lnTo>
                <a:lnTo>
                  <a:pt x="7620" y="821690"/>
                </a:lnTo>
                <a:close/>
              </a:path>
              <a:path w="7620" h="853439">
                <a:moveTo>
                  <a:pt x="7620" y="828040"/>
                </a:moveTo>
                <a:lnTo>
                  <a:pt x="0" y="828040"/>
                </a:lnTo>
                <a:lnTo>
                  <a:pt x="0" y="834389"/>
                </a:lnTo>
                <a:lnTo>
                  <a:pt x="7620" y="834389"/>
                </a:lnTo>
                <a:lnTo>
                  <a:pt x="7620" y="828040"/>
                </a:lnTo>
                <a:close/>
              </a:path>
              <a:path w="7620" h="853439">
                <a:moveTo>
                  <a:pt x="7620" y="834390"/>
                </a:moveTo>
                <a:lnTo>
                  <a:pt x="0" y="834390"/>
                </a:lnTo>
                <a:lnTo>
                  <a:pt x="0" y="847089"/>
                </a:lnTo>
                <a:lnTo>
                  <a:pt x="7620" y="847089"/>
                </a:lnTo>
                <a:lnTo>
                  <a:pt x="7620" y="834390"/>
                </a:lnTo>
                <a:close/>
              </a:path>
              <a:path w="7620" h="853439">
                <a:moveTo>
                  <a:pt x="7620" y="847090"/>
                </a:moveTo>
                <a:lnTo>
                  <a:pt x="0" y="847090"/>
                </a:lnTo>
                <a:lnTo>
                  <a:pt x="0" y="850900"/>
                </a:lnTo>
                <a:lnTo>
                  <a:pt x="1270" y="850900"/>
                </a:lnTo>
                <a:lnTo>
                  <a:pt x="1270" y="852169"/>
                </a:lnTo>
                <a:lnTo>
                  <a:pt x="5080" y="852169"/>
                </a:lnTo>
                <a:lnTo>
                  <a:pt x="5080" y="853439"/>
                </a:lnTo>
                <a:lnTo>
                  <a:pt x="7620" y="853439"/>
                </a:lnTo>
                <a:lnTo>
                  <a:pt x="7620" y="847090"/>
                </a:lnTo>
                <a:close/>
              </a:path>
            </a:pathLst>
          </a:custGeom>
          <a:solidFill>
            <a:srgbClr val="844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3666490" y="3882390"/>
            <a:ext cx="6350" cy="848360"/>
          </a:xfrm>
          <a:custGeom>
            <a:avLst/>
            <a:gdLst/>
            <a:ahLst/>
            <a:cxnLst/>
            <a:rect l="l" t="t" r="r" b="b"/>
            <a:pathLst>
              <a:path w="6350" h="848360">
                <a:moveTo>
                  <a:pt x="6350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  <a:path w="6350" h="848360">
                <a:moveTo>
                  <a:pt x="6350" y="6349"/>
                </a:moveTo>
                <a:lnTo>
                  <a:pt x="0" y="6349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6349"/>
                </a:lnTo>
                <a:close/>
              </a:path>
              <a:path w="6350" h="848360">
                <a:moveTo>
                  <a:pt x="6350" y="12700"/>
                </a:moveTo>
                <a:lnTo>
                  <a:pt x="0" y="12700"/>
                </a:lnTo>
                <a:lnTo>
                  <a:pt x="0" y="19049"/>
                </a:lnTo>
                <a:lnTo>
                  <a:pt x="6350" y="19049"/>
                </a:lnTo>
                <a:lnTo>
                  <a:pt x="6350" y="12700"/>
                </a:lnTo>
                <a:close/>
              </a:path>
              <a:path w="6350" h="848360">
                <a:moveTo>
                  <a:pt x="635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6350" y="25399"/>
                </a:lnTo>
                <a:lnTo>
                  <a:pt x="6350" y="19049"/>
                </a:lnTo>
                <a:close/>
              </a:path>
              <a:path w="6350" h="848360">
                <a:moveTo>
                  <a:pt x="635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6350" y="31749"/>
                </a:lnTo>
                <a:lnTo>
                  <a:pt x="6350" y="25399"/>
                </a:lnTo>
                <a:close/>
              </a:path>
              <a:path w="6350" h="848360">
                <a:moveTo>
                  <a:pt x="635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6350" y="38099"/>
                </a:lnTo>
                <a:lnTo>
                  <a:pt x="6350" y="31749"/>
                </a:lnTo>
                <a:close/>
              </a:path>
              <a:path w="6350" h="848360">
                <a:moveTo>
                  <a:pt x="635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6350" y="44449"/>
                </a:lnTo>
                <a:lnTo>
                  <a:pt x="6350" y="38099"/>
                </a:lnTo>
                <a:close/>
              </a:path>
              <a:path w="6350" h="848360">
                <a:moveTo>
                  <a:pt x="6350" y="44449"/>
                </a:moveTo>
                <a:lnTo>
                  <a:pt x="0" y="44449"/>
                </a:lnTo>
                <a:lnTo>
                  <a:pt x="0" y="800099"/>
                </a:lnTo>
                <a:lnTo>
                  <a:pt x="6350" y="800099"/>
                </a:lnTo>
                <a:lnTo>
                  <a:pt x="6350" y="44449"/>
                </a:lnTo>
                <a:close/>
              </a:path>
              <a:path w="6350" h="848360">
                <a:moveTo>
                  <a:pt x="6350" y="800099"/>
                </a:moveTo>
                <a:lnTo>
                  <a:pt x="0" y="800099"/>
                </a:lnTo>
                <a:lnTo>
                  <a:pt x="0" y="806449"/>
                </a:lnTo>
                <a:lnTo>
                  <a:pt x="6350" y="806449"/>
                </a:lnTo>
                <a:lnTo>
                  <a:pt x="6350" y="800099"/>
                </a:lnTo>
                <a:close/>
              </a:path>
              <a:path w="6350" h="848360">
                <a:moveTo>
                  <a:pt x="6350" y="806449"/>
                </a:moveTo>
                <a:lnTo>
                  <a:pt x="0" y="806449"/>
                </a:lnTo>
                <a:lnTo>
                  <a:pt x="0" y="812799"/>
                </a:lnTo>
                <a:lnTo>
                  <a:pt x="6350" y="812799"/>
                </a:lnTo>
                <a:lnTo>
                  <a:pt x="6350" y="806449"/>
                </a:lnTo>
                <a:close/>
              </a:path>
              <a:path w="6350" h="848360">
                <a:moveTo>
                  <a:pt x="6350" y="812799"/>
                </a:moveTo>
                <a:lnTo>
                  <a:pt x="0" y="812799"/>
                </a:lnTo>
                <a:lnTo>
                  <a:pt x="0" y="819149"/>
                </a:lnTo>
                <a:lnTo>
                  <a:pt x="6350" y="819149"/>
                </a:lnTo>
                <a:lnTo>
                  <a:pt x="6350" y="812799"/>
                </a:lnTo>
                <a:close/>
              </a:path>
              <a:path w="6350" h="848360">
                <a:moveTo>
                  <a:pt x="6350" y="819149"/>
                </a:moveTo>
                <a:lnTo>
                  <a:pt x="0" y="819149"/>
                </a:lnTo>
                <a:lnTo>
                  <a:pt x="0" y="825499"/>
                </a:lnTo>
                <a:lnTo>
                  <a:pt x="6350" y="825499"/>
                </a:lnTo>
                <a:lnTo>
                  <a:pt x="6350" y="819149"/>
                </a:lnTo>
                <a:close/>
              </a:path>
              <a:path w="6350" h="848360">
                <a:moveTo>
                  <a:pt x="6350" y="825500"/>
                </a:moveTo>
                <a:lnTo>
                  <a:pt x="0" y="825500"/>
                </a:lnTo>
                <a:lnTo>
                  <a:pt x="0" y="831849"/>
                </a:lnTo>
                <a:lnTo>
                  <a:pt x="6350" y="831849"/>
                </a:lnTo>
                <a:lnTo>
                  <a:pt x="6350" y="825500"/>
                </a:lnTo>
                <a:close/>
              </a:path>
              <a:path w="6350" h="848360">
                <a:moveTo>
                  <a:pt x="6350" y="831849"/>
                </a:moveTo>
                <a:lnTo>
                  <a:pt x="0" y="831849"/>
                </a:lnTo>
                <a:lnTo>
                  <a:pt x="0" y="844549"/>
                </a:lnTo>
                <a:lnTo>
                  <a:pt x="6350" y="844549"/>
                </a:lnTo>
                <a:lnTo>
                  <a:pt x="6350" y="831849"/>
                </a:lnTo>
                <a:close/>
              </a:path>
              <a:path w="6350" h="848360">
                <a:moveTo>
                  <a:pt x="6350" y="844549"/>
                </a:moveTo>
                <a:lnTo>
                  <a:pt x="0" y="844549"/>
                </a:lnTo>
                <a:lnTo>
                  <a:pt x="0" y="847089"/>
                </a:lnTo>
                <a:lnTo>
                  <a:pt x="3810" y="847089"/>
                </a:lnTo>
                <a:lnTo>
                  <a:pt x="3810" y="848359"/>
                </a:lnTo>
                <a:lnTo>
                  <a:pt x="6350" y="848359"/>
                </a:lnTo>
                <a:lnTo>
                  <a:pt x="6350" y="844549"/>
                </a:lnTo>
                <a:close/>
              </a:path>
            </a:pathLst>
          </a:custGeom>
          <a:solidFill>
            <a:srgbClr val="83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3658870" y="3883659"/>
            <a:ext cx="7620" cy="845819"/>
          </a:xfrm>
          <a:custGeom>
            <a:avLst/>
            <a:gdLst/>
            <a:ahLst/>
            <a:cxnLst/>
            <a:rect l="l" t="t" r="r" b="b"/>
            <a:pathLst>
              <a:path w="7620" h="845820">
                <a:moveTo>
                  <a:pt x="7619" y="0"/>
                </a:moveTo>
                <a:lnTo>
                  <a:pt x="5079" y="0"/>
                </a:lnTo>
                <a:lnTo>
                  <a:pt x="5079" y="1269"/>
                </a:lnTo>
                <a:lnTo>
                  <a:pt x="1269" y="1269"/>
                </a:lnTo>
                <a:lnTo>
                  <a:pt x="1269" y="2539"/>
                </a:lnTo>
                <a:lnTo>
                  <a:pt x="0" y="2539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  <a:path w="7620" h="845820">
                <a:moveTo>
                  <a:pt x="7619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19" y="11429"/>
                </a:lnTo>
                <a:lnTo>
                  <a:pt x="7619" y="5080"/>
                </a:lnTo>
                <a:close/>
              </a:path>
              <a:path w="7620" h="845820">
                <a:moveTo>
                  <a:pt x="7619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11430"/>
                </a:lnTo>
                <a:close/>
              </a:path>
              <a:path w="7620" h="845820">
                <a:moveTo>
                  <a:pt x="7619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19" y="24129"/>
                </a:lnTo>
                <a:lnTo>
                  <a:pt x="7619" y="17780"/>
                </a:lnTo>
                <a:close/>
              </a:path>
              <a:path w="7620" h="845820">
                <a:moveTo>
                  <a:pt x="7619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19" y="30479"/>
                </a:lnTo>
                <a:lnTo>
                  <a:pt x="7619" y="24130"/>
                </a:lnTo>
                <a:close/>
              </a:path>
              <a:path w="7620" h="845820">
                <a:moveTo>
                  <a:pt x="7619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19" y="36829"/>
                </a:lnTo>
                <a:lnTo>
                  <a:pt x="7619" y="30480"/>
                </a:lnTo>
                <a:close/>
              </a:path>
              <a:path w="7620" h="845820">
                <a:moveTo>
                  <a:pt x="7619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19" y="43179"/>
                </a:lnTo>
                <a:lnTo>
                  <a:pt x="7619" y="36830"/>
                </a:lnTo>
                <a:close/>
              </a:path>
              <a:path w="7620" h="845820">
                <a:moveTo>
                  <a:pt x="7619" y="43180"/>
                </a:moveTo>
                <a:lnTo>
                  <a:pt x="0" y="43180"/>
                </a:lnTo>
                <a:lnTo>
                  <a:pt x="0" y="798829"/>
                </a:lnTo>
                <a:lnTo>
                  <a:pt x="7619" y="798829"/>
                </a:lnTo>
                <a:lnTo>
                  <a:pt x="7619" y="43180"/>
                </a:lnTo>
                <a:close/>
              </a:path>
              <a:path w="7620" h="845820">
                <a:moveTo>
                  <a:pt x="7619" y="798830"/>
                </a:moveTo>
                <a:lnTo>
                  <a:pt x="0" y="798830"/>
                </a:lnTo>
                <a:lnTo>
                  <a:pt x="0" y="805179"/>
                </a:lnTo>
                <a:lnTo>
                  <a:pt x="7619" y="805179"/>
                </a:lnTo>
                <a:lnTo>
                  <a:pt x="7619" y="798830"/>
                </a:lnTo>
                <a:close/>
              </a:path>
              <a:path w="7620" h="845820">
                <a:moveTo>
                  <a:pt x="7619" y="805180"/>
                </a:moveTo>
                <a:lnTo>
                  <a:pt x="0" y="805180"/>
                </a:lnTo>
                <a:lnTo>
                  <a:pt x="0" y="811529"/>
                </a:lnTo>
                <a:lnTo>
                  <a:pt x="7619" y="811529"/>
                </a:lnTo>
                <a:lnTo>
                  <a:pt x="7619" y="805180"/>
                </a:lnTo>
                <a:close/>
              </a:path>
              <a:path w="7620" h="845820">
                <a:moveTo>
                  <a:pt x="7619" y="811530"/>
                </a:moveTo>
                <a:lnTo>
                  <a:pt x="0" y="811530"/>
                </a:lnTo>
                <a:lnTo>
                  <a:pt x="0" y="817879"/>
                </a:lnTo>
                <a:lnTo>
                  <a:pt x="7619" y="817879"/>
                </a:lnTo>
                <a:lnTo>
                  <a:pt x="7619" y="811530"/>
                </a:lnTo>
                <a:close/>
              </a:path>
              <a:path w="7620" h="845820">
                <a:moveTo>
                  <a:pt x="7619" y="817880"/>
                </a:moveTo>
                <a:lnTo>
                  <a:pt x="0" y="817880"/>
                </a:lnTo>
                <a:lnTo>
                  <a:pt x="0" y="824229"/>
                </a:lnTo>
                <a:lnTo>
                  <a:pt x="7619" y="824229"/>
                </a:lnTo>
                <a:lnTo>
                  <a:pt x="7619" y="817880"/>
                </a:lnTo>
                <a:close/>
              </a:path>
              <a:path w="7620" h="845820">
                <a:moveTo>
                  <a:pt x="7619" y="824230"/>
                </a:moveTo>
                <a:lnTo>
                  <a:pt x="0" y="824230"/>
                </a:lnTo>
                <a:lnTo>
                  <a:pt x="0" y="830579"/>
                </a:lnTo>
                <a:lnTo>
                  <a:pt x="7619" y="830579"/>
                </a:lnTo>
                <a:lnTo>
                  <a:pt x="7619" y="824230"/>
                </a:lnTo>
                <a:close/>
              </a:path>
              <a:path w="7620" h="845820">
                <a:moveTo>
                  <a:pt x="7619" y="830580"/>
                </a:moveTo>
                <a:lnTo>
                  <a:pt x="0" y="830580"/>
                </a:lnTo>
                <a:lnTo>
                  <a:pt x="0" y="843279"/>
                </a:lnTo>
                <a:lnTo>
                  <a:pt x="7619" y="843279"/>
                </a:lnTo>
                <a:lnTo>
                  <a:pt x="7619" y="830580"/>
                </a:lnTo>
                <a:close/>
              </a:path>
              <a:path w="7620" h="845820">
                <a:moveTo>
                  <a:pt x="7619" y="843280"/>
                </a:moveTo>
                <a:lnTo>
                  <a:pt x="2539" y="843280"/>
                </a:lnTo>
                <a:lnTo>
                  <a:pt x="2539" y="844550"/>
                </a:lnTo>
                <a:lnTo>
                  <a:pt x="6350" y="844550"/>
                </a:lnTo>
                <a:lnTo>
                  <a:pt x="6350" y="845819"/>
                </a:lnTo>
                <a:lnTo>
                  <a:pt x="7619" y="845819"/>
                </a:lnTo>
                <a:lnTo>
                  <a:pt x="7619" y="843280"/>
                </a:lnTo>
                <a:close/>
              </a:path>
            </a:pathLst>
          </a:custGeom>
          <a:solidFill>
            <a:srgbClr val="82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3651250" y="3886200"/>
            <a:ext cx="7620" cy="840740"/>
          </a:xfrm>
          <a:custGeom>
            <a:avLst/>
            <a:gdLst/>
            <a:ahLst/>
            <a:cxnLst/>
            <a:rect l="l" t="t" r="r" b="b"/>
            <a:pathLst>
              <a:path w="7620" h="840739">
                <a:moveTo>
                  <a:pt x="7620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840739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840739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840739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840739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840739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840739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840739">
                <a:moveTo>
                  <a:pt x="7620" y="40640"/>
                </a:moveTo>
                <a:lnTo>
                  <a:pt x="0" y="40640"/>
                </a:lnTo>
                <a:lnTo>
                  <a:pt x="0" y="796289"/>
                </a:lnTo>
                <a:lnTo>
                  <a:pt x="7620" y="796289"/>
                </a:lnTo>
                <a:lnTo>
                  <a:pt x="7620" y="40640"/>
                </a:lnTo>
                <a:close/>
              </a:path>
              <a:path w="7620" h="840739">
                <a:moveTo>
                  <a:pt x="7620" y="796290"/>
                </a:moveTo>
                <a:lnTo>
                  <a:pt x="0" y="796290"/>
                </a:lnTo>
                <a:lnTo>
                  <a:pt x="0" y="802639"/>
                </a:lnTo>
                <a:lnTo>
                  <a:pt x="7620" y="802639"/>
                </a:lnTo>
                <a:lnTo>
                  <a:pt x="7620" y="796290"/>
                </a:lnTo>
                <a:close/>
              </a:path>
              <a:path w="7620" h="840739">
                <a:moveTo>
                  <a:pt x="7620" y="802640"/>
                </a:moveTo>
                <a:lnTo>
                  <a:pt x="0" y="802640"/>
                </a:lnTo>
                <a:lnTo>
                  <a:pt x="0" y="808989"/>
                </a:lnTo>
                <a:lnTo>
                  <a:pt x="7620" y="808989"/>
                </a:lnTo>
                <a:lnTo>
                  <a:pt x="7620" y="802640"/>
                </a:lnTo>
                <a:close/>
              </a:path>
              <a:path w="7620" h="840739">
                <a:moveTo>
                  <a:pt x="7620" y="808990"/>
                </a:moveTo>
                <a:lnTo>
                  <a:pt x="0" y="808990"/>
                </a:lnTo>
                <a:lnTo>
                  <a:pt x="0" y="815339"/>
                </a:lnTo>
                <a:lnTo>
                  <a:pt x="7620" y="815339"/>
                </a:lnTo>
                <a:lnTo>
                  <a:pt x="7620" y="808990"/>
                </a:lnTo>
                <a:close/>
              </a:path>
              <a:path w="7620" h="840739">
                <a:moveTo>
                  <a:pt x="7620" y="815340"/>
                </a:moveTo>
                <a:lnTo>
                  <a:pt x="0" y="815340"/>
                </a:lnTo>
                <a:lnTo>
                  <a:pt x="0" y="821689"/>
                </a:lnTo>
                <a:lnTo>
                  <a:pt x="7620" y="821689"/>
                </a:lnTo>
                <a:lnTo>
                  <a:pt x="7620" y="815340"/>
                </a:lnTo>
                <a:close/>
              </a:path>
              <a:path w="7620" h="840739">
                <a:moveTo>
                  <a:pt x="7620" y="821690"/>
                </a:moveTo>
                <a:lnTo>
                  <a:pt x="0" y="821690"/>
                </a:lnTo>
                <a:lnTo>
                  <a:pt x="0" y="828039"/>
                </a:lnTo>
                <a:lnTo>
                  <a:pt x="7620" y="828039"/>
                </a:lnTo>
                <a:lnTo>
                  <a:pt x="7620" y="821690"/>
                </a:lnTo>
                <a:close/>
              </a:path>
              <a:path w="7620" h="840739">
                <a:moveTo>
                  <a:pt x="7620" y="828040"/>
                </a:moveTo>
                <a:lnTo>
                  <a:pt x="0" y="828040"/>
                </a:lnTo>
                <a:lnTo>
                  <a:pt x="0" y="838200"/>
                </a:lnTo>
                <a:lnTo>
                  <a:pt x="2539" y="838200"/>
                </a:lnTo>
                <a:lnTo>
                  <a:pt x="2539" y="839469"/>
                </a:lnTo>
                <a:lnTo>
                  <a:pt x="5079" y="839469"/>
                </a:lnTo>
                <a:lnTo>
                  <a:pt x="5079" y="840739"/>
                </a:lnTo>
                <a:lnTo>
                  <a:pt x="7620" y="840739"/>
                </a:lnTo>
                <a:lnTo>
                  <a:pt x="7620" y="828040"/>
                </a:lnTo>
                <a:close/>
              </a:path>
            </a:pathLst>
          </a:custGeom>
          <a:solidFill>
            <a:srgbClr val="814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3644900" y="3888740"/>
            <a:ext cx="6350" cy="835660"/>
          </a:xfrm>
          <a:custGeom>
            <a:avLst/>
            <a:gdLst/>
            <a:ahLst/>
            <a:cxnLst/>
            <a:rect l="l" t="t" r="r" b="b"/>
            <a:pathLst>
              <a:path w="6350" h="835660">
                <a:moveTo>
                  <a:pt x="6350" y="0"/>
                </a:moveTo>
                <a:lnTo>
                  <a:pt x="3810" y="0"/>
                </a:lnTo>
                <a:lnTo>
                  <a:pt x="3810" y="1269"/>
                </a:lnTo>
                <a:lnTo>
                  <a:pt x="0" y="1269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  <a:path w="6350" h="835660">
                <a:moveTo>
                  <a:pt x="6350" y="6350"/>
                </a:moveTo>
                <a:lnTo>
                  <a:pt x="0" y="635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6350"/>
                </a:lnTo>
                <a:close/>
              </a:path>
              <a:path w="6350" h="835660">
                <a:moveTo>
                  <a:pt x="635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6350" y="19049"/>
                </a:lnTo>
                <a:lnTo>
                  <a:pt x="6350" y="12699"/>
                </a:lnTo>
                <a:close/>
              </a:path>
              <a:path w="6350" h="835660">
                <a:moveTo>
                  <a:pt x="635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6350" y="25399"/>
                </a:lnTo>
                <a:lnTo>
                  <a:pt x="6350" y="19049"/>
                </a:lnTo>
                <a:close/>
              </a:path>
              <a:path w="6350" h="835660">
                <a:moveTo>
                  <a:pt x="635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6350" y="31749"/>
                </a:lnTo>
                <a:lnTo>
                  <a:pt x="6350" y="25399"/>
                </a:lnTo>
                <a:close/>
              </a:path>
              <a:path w="6350" h="835660">
                <a:moveTo>
                  <a:pt x="635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6350" y="38099"/>
                </a:lnTo>
                <a:lnTo>
                  <a:pt x="6350" y="31749"/>
                </a:lnTo>
                <a:close/>
              </a:path>
              <a:path w="6350" h="835660">
                <a:moveTo>
                  <a:pt x="6350" y="38099"/>
                </a:moveTo>
                <a:lnTo>
                  <a:pt x="0" y="38099"/>
                </a:lnTo>
                <a:lnTo>
                  <a:pt x="0" y="793749"/>
                </a:lnTo>
                <a:lnTo>
                  <a:pt x="6350" y="793749"/>
                </a:lnTo>
                <a:lnTo>
                  <a:pt x="6350" y="38099"/>
                </a:lnTo>
                <a:close/>
              </a:path>
              <a:path w="6350" h="835660">
                <a:moveTo>
                  <a:pt x="6350" y="793749"/>
                </a:moveTo>
                <a:lnTo>
                  <a:pt x="0" y="793749"/>
                </a:lnTo>
                <a:lnTo>
                  <a:pt x="0" y="800099"/>
                </a:lnTo>
                <a:lnTo>
                  <a:pt x="6350" y="800099"/>
                </a:lnTo>
                <a:lnTo>
                  <a:pt x="6350" y="793749"/>
                </a:lnTo>
                <a:close/>
              </a:path>
              <a:path w="6350" h="835660">
                <a:moveTo>
                  <a:pt x="6350" y="800099"/>
                </a:moveTo>
                <a:lnTo>
                  <a:pt x="0" y="800099"/>
                </a:lnTo>
                <a:lnTo>
                  <a:pt x="0" y="806449"/>
                </a:lnTo>
                <a:lnTo>
                  <a:pt x="6350" y="806449"/>
                </a:lnTo>
                <a:lnTo>
                  <a:pt x="6350" y="800099"/>
                </a:lnTo>
                <a:close/>
              </a:path>
              <a:path w="6350" h="835660">
                <a:moveTo>
                  <a:pt x="6350" y="806449"/>
                </a:moveTo>
                <a:lnTo>
                  <a:pt x="0" y="806449"/>
                </a:lnTo>
                <a:lnTo>
                  <a:pt x="0" y="812799"/>
                </a:lnTo>
                <a:lnTo>
                  <a:pt x="6350" y="812799"/>
                </a:lnTo>
                <a:lnTo>
                  <a:pt x="6350" y="806449"/>
                </a:lnTo>
                <a:close/>
              </a:path>
              <a:path w="6350" h="835660">
                <a:moveTo>
                  <a:pt x="6350" y="812799"/>
                </a:moveTo>
                <a:lnTo>
                  <a:pt x="0" y="812799"/>
                </a:lnTo>
                <a:lnTo>
                  <a:pt x="0" y="819149"/>
                </a:lnTo>
                <a:lnTo>
                  <a:pt x="6350" y="819149"/>
                </a:lnTo>
                <a:lnTo>
                  <a:pt x="6350" y="812799"/>
                </a:lnTo>
                <a:close/>
              </a:path>
              <a:path w="6350" h="835660">
                <a:moveTo>
                  <a:pt x="6350" y="819150"/>
                </a:moveTo>
                <a:lnTo>
                  <a:pt x="0" y="819150"/>
                </a:lnTo>
                <a:lnTo>
                  <a:pt x="0" y="825499"/>
                </a:lnTo>
                <a:lnTo>
                  <a:pt x="6350" y="825499"/>
                </a:lnTo>
                <a:lnTo>
                  <a:pt x="6350" y="819150"/>
                </a:lnTo>
                <a:close/>
              </a:path>
              <a:path w="6350" h="835660">
                <a:moveTo>
                  <a:pt x="6350" y="825499"/>
                </a:moveTo>
                <a:lnTo>
                  <a:pt x="0" y="825499"/>
                </a:lnTo>
                <a:lnTo>
                  <a:pt x="0" y="833119"/>
                </a:lnTo>
                <a:lnTo>
                  <a:pt x="1270" y="833119"/>
                </a:lnTo>
                <a:lnTo>
                  <a:pt x="1270" y="834389"/>
                </a:lnTo>
                <a:lnTo>
                  <a:pt x="3810" y="834389"/>
                </a:lnTo>
                <a:lnTo>
                  <a:pt x="3810" y="835659"/>
                </a:lnTo>
                <a:lnTo>
                  <a:pt x="6350" y="835659"/>
                </a:lnTo>
                <a:lnTo>
                  <a:pt x="6350" y="825499"/>
                </a:lnTo>
                <a:close/>
              </a:path>
            </a:pathLst>
          </a:custGeom>
          <a:solidFill>
            <a:srgbClr val="80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3637279" y="3891279"/>
            <a:ext cx="7620" cy="830580"/>
          </a:xfrm>
          <a:custGeom>
            <a:avLst/>
            <a:gdLst/>
            <a:ahLst/>
            <a:cxnLst/>
            <a:rect l="l" t="t" r="r" b="b"/>
            <a:pathLst>
              <a:path w="7620" h="830579">
                <a:moveTo>
                  <a:pt x="7620" y="0"/>
                </a:moveTo>
                <a:lnTo>
                  <a:pt x="3810" y="0"/>
                </a:lnTo>
                <a:lnTo>
                  <a:pt x="3810" y="1270"/>
                </a:lnTo>
                <a:lnTo>
                  <a:pt x="1270" y="1270"/>
                </a:lnTo>
                <a:lnTo>
                  <a:pt x="1270" y="2540"/>
                </a:lnTo>
                <a:lnTo>
                  <a:pt x="0" y="254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  <a:path w="7620" h="83057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83057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83057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83057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83057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830579">
                <a:moveTo>
                  <a:pt x="7620" y="35560"/>
                </a:moveTo>
                <a:lnTo>
                  <a:pt x="0" y="35560"/>
                </a:lnTo>
                <a:lnTo>
                  <a:pt x="0" y="791210"/>
                </a:lnTo>
                <a:lnTo>
                  <a:pt x="7620" y="791210"/>
                </a:lnTo>
                <a:lnTo>
                  <a:pt x="7620" y="35560"/>
                </a:lnTo>
                <a:close/>
              </a:path>
              <a:path w="7620" h="830579">
                <a:moveTo>
                  <a:pt x="7620" y="791210"/>
                </a:moveTo>
                <a:lnTo>
                  <a:pt x="0" y="791210"/>
                </a:lnTo>
                <a:lnTo>
                  <a:pt x="0" y="797560"/>
                </a:lnTo>
                <a:lnTo>
                  <a:pt x="7620" y="797560"/>
                </a:lnTo>
                <a:lnTo>
                  <a:pt x="7620" y="791210"/>
                </a:lnTo>
                <a:close/>
              </a:path>
              <a:path w="7620" h="830579">
                <a:moveTo>
                  <a:pt x="7620" y="797560"/>
                </a:moveTo>
                <a:lnTo>
                  <a:pt x="0" y="797560"/>
                </a:lnTo>
                <a:lnTo>
                  <a:pt x="0" y="803910"/>
                </a:lnTo>
                <a:lnTo>
                  <a:pt x="7620" y="803910"/>
                </a:lnTo>
                <a:lnTo>
                  <a:pt x="7620" y="797560"/>
                </a:lnTo>
                <a:close/>
              </a:path>
              <a:path w="7620" h="830579">
                <a:moveTo>
                  <a:pt x="7620" y="803910"/>
                </a:moveTo>
                <a:lnTo>
                  <a:pt x="0" y="803910"/>
                </a:lnTo>
                <a:lnTo>
                  <a:pt x="0" y="810260"/>
                </a:lnTo>
                <a:lnTo>
                  <a:pt x="7620" y="810260"/>
                </a:lnTo>
                <a:lnTo>
                  <a:pt x="7620" y="803910"/>
                </a:lnTo>
                <a:close/>
              </a:path>
              <a:path w="7620" h="830579">
                <a:moveTo>
                  <a:pt x="7620" y="810260"/>
                </a:moveTo>
                <a:lnTo>
                  <a:pt x="0" y="810260"/>
                </a:lnTo>
                <a:lnTo>
                  <a:pt x="0" y="816610"/>
                </a:lnTo>
                <a:lnTo>
                  <a:pt x="7620" y="816610"/>
                </a:lnTo>
                <a:lnTo>
                  <a:pt x="7620" y="810260"/>
                </a:lnTo>
                <a:close/>
              </a:path>
              <a:path w="7620" h="830579">
                <a:moveTo>
                  <a:pt x="7620" y="816610"/>
                </a:moveTo>
                <a:lnTo>
                  <a:pt x="0" y="816610"/>
                </a:lnTo>
                <a:lnTo>
                  <a:pt x="0" y="822960"/>
                </a:lnTo>
                <a:lnTo>
                  <a:pt x="7620" y="822960"/>
                </a:lnTo>
                <a:lnTo>
                  <a:pt x="7620" y="816610"/>
                </a:lnTo>
                <a:close/>
              </a:path>
              <a:path w="7620" h="830579">
                <a:moveTo>
                  <a:pt x="7620" y="822960"/>
                </a:moveTo>
                <a:lnTo>
                  <a:pt x="0" y="822960"/>
                </a:lnTo>
                <a:lnTo>
                  <a:pt x="0" y="828040"/>
                </a:lnTo>
                <a:lnTo>
                  <a:pt x="1270" y="828040"/>
                </a:lnTo>
                <a:lnTo>
                  <a:pt x="1270" y="829310"/>
                </a:lnTo>
                <a:lnTo>
                  <a:pt x="5080" y="829310"/>
                </a:lnTo>
                <a:lnTo>
                  <a:pt x="5080" y="830580"/>
                </a:lnTo>
                <a:lnTo>
                  <a:pt x="7620" y="830580"/>
                </a:lnTo>
                <a:lnTo>
                  <a:pt x="7620" y="822960"/>
                </a:lnTo>
                <a:close/>
              </a:path>
            </a:pathLst>
          </a:custGeom>
          <a:solidFill>
            <a:srgbClr val="7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3629659" y="3893820"/>
            <a:ext cx="7620" cy="825500"/>
          </a:xfrm>
          <a:custGeom>
            <a:avLst/>
            <a:gdLst/>
            <a:ahLst/>
            <a:cxnLst/>
            <a:rect l="l" t="t" r="r" b="b"/>
            <a:pathLst>
              <a:path w="7620" h="825500">
                <a:moveTo>
                  <a:pt x="7619" y="0"/>
                </a:moveTo>
                <a:lnTo>
                  <a:pt x="5079" y="0"/>
                </a:lnTo>
                <a:lnTo>
                  <a:pt x="5079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  <a:path w="7620" h="825500">
                <a:moveTo>
                  <a:pt x="7619" y="1269"/>
                </a:moveTo>
                <a:lnTo>
                  <a:pt x="1269" y="1269"/>
                </a:lnTo>
                <a:lnTo>
                  <a:pt x="1269" y="2539"/>
                </a:lnTo>
                <a:lnTo>
                  <a:pt x="0" y="2539"/>
                </a:lnTo>
                <a:lnTo>
                  <a:pt x="0" y="7619"/>
                </a:lnTo>
                <a:lnTo>
                  <a:pt x="7619" y="7619"/>
                </a:lnTo>
                <a:lnTo>
                  <a:pt x="7619" y="1269"/>
                </a:lnTo>
                <a:close/>
              </a:path>
              <a:path w="7620" h="825500">
                <a:moveTo>
                  <a:pt x="7619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19" y="13969"/>
                </a:lnTo>
                <a:lnTo>
                  <a:pt x="7619" y="7619"/>
                </a:lnTo>
                <a:close/>
              </a:path>
              <a:path w="7620" h="825500">
                <a:moveTo>
                  <a:pt x="7619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19" y="20319"/>
                </a:lnTo>
                <a:lnTo>
                  <a:pt x="7619" y="13969"/>
                </a:lnTo>
                <a:close/>
              </a:path>
              <a:path w="7620" h="825500">
                <a:moveTo>
                  <a:pt x="7619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19" y="26669"/>
                </a:lnTo>
                <a:lnTo>
                  <a:pt x="7619" y="20319"/>
                </a:lnTo>
                <a:close/>
              </a:path>
              <a:path w="7620" h="825500">
                <a:moveTo>
                  <a:pt x="7619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19" y="33019"/>
                </a:lnTo>
                <a:lnTo>
                  <a:pt x="7619" y="26669"/>
                </a:lnTo>
                <a:close/>
              </a:path>
              <a:path w="7620" h="825500">
                <a:moveTo>
                  <a:pt x="7619" y="33019"/>
                </a:moveTo>
                <a:lnTo>
                  <a:pt x="0" y="33019"/>
                </a:lnTo>
                <a:lnTo>
                  <a:pt x="0" y="788669"/>
                </a:lnTo>
                <a:lnTo>
                  <a:pt x="7619" y="788669"/>
                </a:lnTo>
                <a:lnTo>
                  <a:pt x="7619" y="33019"/>
                </a:lnTo>
                <a:close/>
              </a:path>
              <a:path w="7620" h="825500">
                <a:moveTo>
                  <a:pt x="7619" y="788669"/>
                </a:moveTo>
                <a:lnTo>
                  <a:pt x="0" y="788669"/>
                </a:lnTo>
                <a:lnTo>
                  <a:pt x="0" y="795019"/>
                </a:lnTo>
                <a:lnTo>
                  <a:pt x="7619" y="795019"/>
                </a:lnTo>
                <a:lnTo>
                  <a:pt x="7619" y="788669"/>
                </a:lnTo>
                <a:close/>
              </a:path>
              <a:path w="7620" h="825500">
                <a:moveTo>
                  <a:pt x="7619" y="795019"/>
                </a:moveTo>
                <a:lnTo>
                  <a:pt x="0" y="795019"/>
                </a:lnTo>
                <a:lnTo>
                  <a:pt x="0" y="801369"/>
                </a:lnTo>
                <a:lnTo>
                  <a:pt x="7619" y="801369"/>
                </a:lnTo>
                <a:lnTo>
                  <a:pt x="7619" y="795019"/>
                </a:lnTo>
                <a:close/>
              </a:path>
              <a:path w="7620" h="825500">
                <a:moveTo>
                  <a:pt x="7619" y="801369"/>
                </a:moveTo>
                <a:lnTo>
                  <a:pt x="0" y="801369"/>
                </a:lnTo>
                <a:lnTo>
                  <a:pt x="0" y="807719"/>
                </a:lnTo>
                <a:lnTo>
                  <a:pt x="7619" y="807719"/>
                </a:lnTo>
                <a:lnTo>
                  <a:pt x="7619" y="801369"/>
                </a:lnTo>
                <a:close/>
              </a:path>
              <a:path w="7620" h="825500">
                <a:moveTo>
                  <a:pt x="7619" y="807719"/>
                </a:moveTo>
                <a:lnTo>
                  <a:pt x="0" y="807719"/>
                </a:lnTo>
                <a:lnTo>
                  <a:pt x="0" y="814069"/>
                </a:lnTo>
                <a:lnTo>
                  <a:pt x="7619" y="814069"/>
                </a:lnTo>
                <a:lnTo>
                  <a:pt x="7619" y="807719"/>
                </a:lnTo>
                <a:close/>
              </a:path>
              <a:path w="7620" h="825500">
                <a:moveTo>
                  <a:pt x="7619" y="814070"/>
                </a:moveTo>
                <a:lnTo>
                  <a:pt x="0" y="814070"/>
                </a:lnTo>
                <a:lnTo>
                  <a:pt x="0" y="820419"/>
                </a:lnTo>
                <a:lnTo>
                  <a:pt x="7619" y="820419"/>
                </a:lnTo>
                <a:lnTo>
                  <a:pt x="7619" y="814070"/>
                </a:lnTo>
                <a:close/>
              </a:path>
              <a:path w="7620" h="825500">
                <a:moveTo>
                  <a:pt x="7619" y="820419"/>
                </a:moveTo>
                <a:lnTo>
                  <a:pt x="0" y="820419"/>
                </a:lnTo>
                <a:lnTo>
                  <a:pt x="0" y="822960"/>
                </a:lnTo>
                <a:lnTo>
                  <a:pt x="2539" y="822960"/>
                </a:lnTo>
                <a:lnTo>
                  <a:pt x="2539" y="824229"/>
                </a:lnTo>
                <a:lnTo>
                  <a:pt x="6350" y="824229"/>
                </a:lnTo>
                <a:lnTo>
                  <a:pt x="6350" y="825499"/>
                </a:lnTo>
                <a:lnTo>
                  <a:pt x="7619" y="825499"/>
                </a:lnTo>
                <a:lnTo>
                  <a:pt x="7619" y="820419"/>
                </a:lnTo>
                <a:close/>
              </a:path>
            </a:pathLst>
          </a:custGeom>
          <a:solidFill>
            <a:srgbClr val="7E4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3623309" y="3896359"/>
            <a:ext cx="6350" cy="820419"/>
          </a:xfrm>
          <a:custGeom>
            <a:avLst/>
            <a:gdLst/>
            <a:ahLst/>
            <a:cxnLst/>
            <a:rect l="l" t="t" r="r" b="b"/>
            <a:pathLst>
              <a:path w="6350" h="820420">
                <a:moveTo>
                  <a:pt x="6350" y="0"/>
                </a:moveTo>
                <a:lnTo>
                  <a:pt x="5079" y="0"/>
                </a:lnTo>
                <a:lnTo>
                  <a:pt x="5079" y="1269"/>
                </a:lnTo>
                <a:lnTo>
                  <a:pt x="0" y="1269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  <a:path w="6350" h="820420">
                <a:moveTo>
                  <a:pt x="6350" y="5080"/>
                </a:moveTo>
                <a:lnTo>
                  <a:pt x="0" y="5080"/>
                </a:lnTo>
                <a:lnTo>
                  <a:pt x="0" y="11429"/>
                </a:lnTo>
                <a:lnTo>
                  <a:pt x="6350" y="11429"/>
                </a:lnTo>
                <a:lnTo>
                  <a:pt x="6350" y="5080"/>
                </a:lnTo>
                <a:close/>
              </a:path>
              <a:path w="6350" h="820420">
                <a:moveTo>
                  <a:pt x="635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6350" y="17779"/>
                </a:lnTo>
                <a:lnTo>
                  <a:pt x="6350" y="11430"/>
                </a:lnTo>
                <a:close/>
              </a:path>
              <a:path w="6350" h="820420">
                <a:moveTo>
                  <a:pt x="635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6350" y="24129"/>
                </a:lnTo>
                <a:lnTo>
                  <a:pt x="6350" y="17780"/>
                </a:lnTo>
                <a:close/>
              </a:path>
              <a:path w="6350" h="820420">
                <a:moveTo>
                  <a:pt x="635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6350" y="30479"/>
                </a:lnTo>
                <a:lnTo>
                  <a:pt x="6350" y="24130"/>
                </a:lnTo>
                <a:close/>
              </a:path>
              <a:path w="6350" h="820420">
                <a:moveTo>
                  <a:pt x="6350" y="30480"/>
                </a:moveTo>
                <a:lnTo>
                  <a:pt x="0" y="30480"/>
                </a:lnTo>
                <a:lnTo>
                  <a:pt x="0" y="786129"/>
                </a:lnTo>
                <a:lnTo>
                  <a:pt x="6350" y="786129"/>
                </a:lnTo>
                <a:lnTo>
                  <a:pt x="6350" y="30480"/>
                </a:lnTo>
                <a:close/>
              </a:path>
              <a:path w="6350" h="820420">
                <a:moveTo>
                  <a:pt x="6350" y="786130"/>
                </a:moveTo>
                <a:lnTo>
                  <a:pt x="0" y="786130"/>
                </a:lnTo>
                <a:lnTo>
                  <a:pt x="0" y="792479"/>
                </a:lnTo>
                <a:lnTo>
                  <a:pt x="6350" y="792479"/>
                </a:lnTo>
                <a:lnTo>
                  <a:pt x="6350" y="786130"/>
                </a:lnTo>
                <a:close/>
              </a:path>
              <a:path w="6350" h="820420">
                <a:moveTo>
                  <a:pt x="6350" y="792480"/>
                </a:moveTo>
                <a:lnTo>
                  <a:pt x="0" y="792480"/>
                </a:lnTo>
                <a:lnTo>
                  <a:pt x="0" y="798829"/>
                </a:lnTo>
                <a:lnTo>
                  <a:pt x="6350" y="798829"/>
                </a:lnTo>
                <a:lnTo>
                  <a:pt x="6350" y="792480"/>
                </a:lnTo>
                <a:close/>
              </a:path>
              <a:path w="6350" h="820420">
                <a:moveTo>
                  <a:pt x="6350" y="798830"/>
                </a:moveTo>
                <a:lnTo>
                  <a:pt x="0" y="798830"/>
                </a:lnTo>
                <a:lnTo>
                  <a:pt x="0" y="805179"/>
                </a:lnTo>
                <a:lnTo>
                  <a:pt x="6350" y="805179"/>
                </a:lnTo>
                <a:lnTo>
                  <a:pt x="6350" y="798830"/>
                </a:lnTo>
                <a:close/>
              </a:path>
              <a:path w="6350" h="820420">
                <a:moveTo>
                  <a:pt x="6350" y="805180"/>
                </a:moveTo>
                <a:lnTo>
                  <a:pt x="0" y="805180"/>
                </a:lnTo>
                <a:lnTo>
                  <a:pt x="0" y="811529"/>
                </a:lnTo>
                <a:lnTo>
                  <a:pt x="6350" y="811529"/>
                </a:lnTo>
                <a:lnTo>
                  <a:pt x="6350" y="805180"/>
                </a:lnTo>
                <a:close/>
              </a:path>
              <a:path w="6350" h="820420">
                <a:moveTo>
                  <a:pt x="6350" y="811530"/>
                </a:moveTo>
                <a:lnTo>
                  <a:pt x="0" y="811530"/>
                </a:lnTo>
                <a:lnTo>
                  <a:pt x="0" y="817879"/>
                </a:lnTo>
                <a:lnTo>
                  <a:pt x="6350" y="817879"/>
                </a:lnTo>
                <a:lnTo>
                  <a:pt x="6350" y="811530"/>
                </a:lnTo>
                <a:close/>
              </a:path>
              <a:path w="6350" h="820420">
                <a:moveTo>
                  <a:pt x="6350" y="817880"/>
                </a:moveTo>
                <a:lnTo>
                  <a:pt x="2539" y="817880"/>
                </a:lnTo>
                <a:lnTo>
                  <a:pt x="2539" y="819150"/>
                </a:lnTo>
                <a:lnTo>
                  <a:pt x="5079" y="819150"/>
                </a:lnTo>
                <a:lnTo>
                  <a:pt x="5079" y="820419"/>
                </a:lnTo>
                <a:lnTo>
                  <a:pt x="6350" y="820419"/>
                </a:lnTo>
                <a:lnTo>
                  <a:pt x="6350" y="817880"/>
                </a:lnTo>
                <a:close/>
              </a:path>
            </a:pathLst>
          </a:custGeom>
          <a:solidFill>
            <a:srgbClr val="7D4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3615690" y="3898900"/>
            <a:ext cx="7620" cy="814069"/>
          </a:xfrm>
          <a:custGeom>
            <a:avLst/>
            <a:gdLst/>
            <a:ahLst/>
            <a:cxnLst/>
            <a:rect l="l" t="t" r="r" b="b"/>
            <a:pathLst>
              <a:path w="7620" h="814070">
                <a:moveTo>
                  <a:pt x="7620" y="0"/>
                </a:moveTo>
                <a:lnTo>
                  <a:pt x="5080" y="0"/>
                </a:lnTo>
                <a:lnTo>
                  <a:pt x="5080" y="1269"/>
                </a:lnTo>
                <a:lnTo>
                  <a:pt x="2539" y="1269"/>
                </a:lnTo>
                <a:lnTo>
                  <a:pt x="2539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814070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814070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81407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81407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814070">
                <a:moveTo>
                  <a:pt x="7620" y="27940"/>
                </a:moveTo>
                <a:lnTo>
                  <a:pt x="0" y="27940"/>
                </a:lnTo>
                <a:lnTo>
                  <a:pt x="0" y="783589"/>
                </a:lnTo>
                <a:lnTo>
                  <a:pt x="7620" y="783589"/>
                </a:lnTo>
                <a:lnTo>
                  <a:pt x="7620" y="27940"/>
                </a:lnTo>
                <a:close/>
              </a:path>
              <a:path w="7620" h="814070">
                <a:moveTo>
                  <a:pt x="7620" y="783590"/>
                </a:moveTo>
                <a:lnTo>
                  <a:pt x="0" y="783590"/>
                </a:lnTo>
                <a:lnTo>
                  <a:pt x="0" y="789939"/>
                </a:lnTo>
                <a:lnTo>
                  <a:pt x="7620" y="789939"/>
                </a:lnTo>
                <a:lnTo>
                  <a:pt x="7620" y="783590"/>
                </a:lnTo>
                <a:close/>
              </a:path>
              <a:path w="7620" h="814070">
                <a:moveTo>
                  <a:pt x="7620" y="789940"/>
                </a:moveTo>
                <a:lnTo>
                  <a:pt x="0" y="789940"/>
                </a:lnTo>
                <a:lnTo>
                  <a:pt x="0" y="796289"/>
                </a:lnTo>
                <a:lnTo>
                  <a:pt x="7620" y="796289"/>
                </a:lnTo>
                <a:lnTo>
                  <a:pt x="7620" y="789940"/>
                </a:lnTo>
                <a:close/>
              </a:path>
              <a:path w="7620" h="814070">
                <a:moveTo>
                  <a:pt x="7620" y="796290"/>
                </a:moveTo>
                <a:lnTo>
                  <a:pt x="0" y="796290"/>
                </a:lnTo>
                <a:lnTo>
                  <a:pt x="0" y="802639"/>
                </a:lnTo>
                <a:lnTo>
                  <a:pt x="7620" y="802639"/>
                </a:lnTo>
                <a:lnTo>
                  <a:pt x="7620" y="796290"/>
                </a:lnTo>
                <a:close/>
              </a:path>
              <a:path w="7620" h="814070">
                <a:moveTo>
                  <a:pt x="7620" y="802640"/>
                </a:moveTo>
                <a:lnTo>
                  <a:pt x="0" y="802640"/>
                </a:lnTo>
                <a:lnTo>
                  <a:pt x="0" y="808989"/>
                </a:lnTo>
                <a:lnTo>
                  <a:pt x="7620" y="808989"/>
                </a:lnTo>
                <a:lnTo>
                  <a:pt x="7620" y="802640"/>
                </a:lnTo>
                <a:close/>
              </a:path>
              <a:path w="7620" h="814070">
                <a:moveTo>
                  <a:pt x="7620" y="808990"/>
                </a:moveTo>
                <a:lnTo>
                  <a:pt x="0" y="808990"/>
                </a:lnTo>
                <a:lnTo>
                  <a:pt x="0" y="812800"/>
                </a:lnTo>
                <a:lnTo>
                  <a:pt x="3810" y="812800"/>
                </a:lnTo>
                <a:lnTo>
                  <a:pt x="3810" y="814069"/>
                </a:lnTo>
                <a:lnTo>
                  <a:pt x="7620" y="814069"/>
                </a:lnTo>
                <a:lnTo>
                  <a:pt x="7620" y="808990"/>
                </a:lnTo>
                <a:close/>
              </a:path>
            </a:pathLst>
          </a:custGeom>
          <a:solidFill>
            <a:srgbClr val="7B4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3608070" y="3901440"/>
            <a:ext cx="7620" cy="808990"/>
          </a:xfrm>
          <a:custGeom>
            <a:avLst/>
            <a:gdLst/>
            <a:ahLst/>
            <a:cxnLst/>
            <a:rect l="l" t="t" r="r" b="b"/>
            <a:pathLst>
              <a:path w="7620" h="808989">
                <a:moveTo>
                  <a:pt x="7619" y="0"/>
                </a:moveTo>
                <a:lnTo>
                  <a:pt x="6350" y="0"/>
                </a:lnTo>
                <a:lnTo>
                  <a:pt x="6350" y="1269"/>
                </a:lnTo>
                <a:lnTo>
                  <a:pt x="2539" y="1269"/>
                </a:lnTo>
                <a:lnTo>
                  <a:pt x="2539" y="2539"/>
                </a:lnTo>
                <a:lnTo>
                  <a:pt x="1269" y="2539"/>
                </a:lnTo>
                <a:lnTo>
                  <a:pt x="1269" y="3809"/>
                </a:lnTo>
                <a:lnTo>
                  <a:pt x="0" y="3809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808989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808989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808989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808989">
                <a:moveTo>
                  <a:pt x="7619" y="25399"/>
                </a:moveTo>
                <a:lnTo>
                  <a:pt x="0" y="25399"/>
                </a:lnTo>
                <a:lnTo>
                  <a:pt x="0" y="781049"/>
                </a:lnTo>
                <a:lnTo>
                  <a:pt x="7619" y="781049"/>
                </a:lnTo>
                <a:lnTo>
                  <a:pt x="7619" y="25399"/>
                </a:lnTo>
                <a:close/>
              </a:path>
              <a:path w="7620" h="808989">
                <a:moveTo>
                  <a:pt x="7619" y="781049"/>
                </a:moveTo>
                <a:lnTo>
                  <a:pt x="0" y="781049"/>
                </a:lnTo>
                <a:lnTo>
                  <a:pt x="0" y="787399"/>
                </a:lnTo>
                <a:lnTo>
                  <a:pt x="7619" y="787399"/>
                </a:lnTo>
                <a:lnTo>
                  <a:pt x="7619" y="781049"/>
                </a:lnTo>
                <a:close/>
              </a:path>
              <a:path w="7620" h="808989">
                <a:moveTo>
                  <a:pt x="7619" y="787399"/>
                </a:moveTo>
                <a:lnTo>
                  <a:pt x="0" y="787399"/>
                </a:lnTo>
                <a:lnTo>
                  <a:pt x="0" y="793749"/>
                </a:lnTo>
                <a:lnTo>
                  <a:pt x="7619" y="793749"/>
                </a:lnTo>
                <a:lnTo>
                  <a:pt x="7619" y="787399"/>
                </a:lnTo>
                <a:close/>
              </a:path>
              <a:path w="7620" h="808989">
                <a:moveTo>
                  <a:pt x="7619" y="793749"/>
                </a:moveTo>
                <a:lnTo>
                  <a:pt x="0" y="793749"/>
                </a:lnTo>
                <a:lnTo>
                  <a:pt x="0" y="800099"/>
                </a:lnTo>
                <a:lnTo>
                  <a:pt x="7619" y="800099"/>
                </a:lnTo>
                <a:lnTo>
                  <a:pt x="7619" y="793749"/>
                </a:lnTo>
                <a:close/>
              </a:path>
              <a:path w="7620" h="808989">
                <a:moveTo>
                  <a:pt x="7619" y="800099"/>
                </a:moveTo>
                <a:lnTo>
                  <a:pt x="0" y="800099"/>
                </a:lnTo>
                <a:lnTo>
                  <a:pt x="0" y="806449"/>
                </a:lnTo>
                <a:lnTo>
                  <a:pt x="7619" y="806449"/>
                </a:lnTo>
                <a:lnTo>
                  <a:pt x="7619" y="800099"/>
                </a:lnTo>
                <a:close/>
              </a:path>
              <a:path w="7620" h="808989">
                <a:moveTo>
                  <a:pt x="7619" y="806450"/>
                </a:moveTo>
                <a:lnTo>
                  <a:pt x="2539" y="806450"/>
                </a:lnTo>
                <a:lnTo>
                  <a:pt x="2539" y="807719"/>
                </a:lnTo>
                <a:lnTo>
                  <a:pt x="5079" y="807719"/>
                </a:lnTo>
                <a:lnTo>
                  <a:pt x="5079" y="808989"/>
                </a:lnTo>
                <a:lnTo>
                  <a:pt x="7619" y="808989"/>
                </a:lnTo>
                <a:lnTo>
                  <a:pt x="7619" y="806450"/>
                </a:lnTo>
                <a:close/>
              </a:path>
            </a:pathLst>
          </a:custGeom>
          <a:solidFill>
            <a:srgbClr val="7A4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3601720" y="3905250"/>
            <a:ext cx="6350" cy="801370"/>
          </a:xfrm>
          <a:custGeom>
            <a:avLst/>
            <a:gdLst/>
            <a:ahLst/>
            <a:cxnLst/>
            <a:rect l="l" t="t" r="r" b="b"/>
            <a:pathLst>
              <a:path w="6350" h="801370">
                <a:moveTo>
                  <a:pt x="6350" y="0"/>
                </a:moveTo>
                <a:lnTo>
                  <a:pt x="5079" y="0"/>
                </a:lnTo>
                <a:lnTo>
                  <a:pt x="5079" y="1269"/>
                </a:lnTo>
                <a:lnTo>
                  <a:pt x="3809" y="1269"/>
                </a:lnTo>
                <a:lnTo>
                  <a:pt x="3809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  <a:path w="6350" h="801370">
                <a:moveTo>
                  <a:pt x="6350" y="2540"/>
                </a:moveTo>
                <a:lnTo>
                  <a:pt x="1269" y="2540"/>
                </a:lnTo>
                <a:lnTo>
                  <a:pt x="1269" y="3810"/>
                </a:lnTo>
                <a:lnTo>
                  <a:pt x="0" y="3810"/>
                </a:lnTo>
                <a:lnTo>
                  <a:pt x="0" y="8889"/>
                </a:lnTo>
                <a:lnTo>
                  <a:pt x="6350" y="8889"/>
                </a:lnTo>
                <a:lnTo>
                  <a:pt x="6350" y="2540"/>
                </a:lnTo>
                <a:close/>
              </a:path>
              <a:path w="6350" h="801370">
                <a:moveTo>
                  <a:pt x="6350" y="8890"/>
                </a:moveTo>
                <a:lnTo>
                  <a:pt x="0" y="8890"/>
                </a:lnTo>
                <a:lnTo>
                  <a:pt x="0" y="15239"/>
                </a:lnTo>
                <a:lnTo>
                  <a:pt x="6350" y="15239"/>
                </a:lnTo>
                <a:lnTo>
                  <a:pt x="6350" y="8890"/>
                </a:lnTo>
                <a:close/>
              </a:path>
              <a:path w="6350" h="801370">
                <a:moveTo>
                  <a:pt x="635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6350" y="21589"/>
                </a:lnTo>
                <a:lnTo>
                  <a:pt x="6350" y="15240"/>
                </a:lnTo>
                <a:close/>
              </a:path>
              <a:path w="6350" h="801370">
                <a:moveTo>
                  <a:pt x="6350" y="21590"/>
                </a:moveTo>
                <a:lnTo>
                  <a:pt x="0" y="21590"/>
                </a:lnTo>
                <a:lnTo>
                  <a:pt x="0" y="777239"/>
                </a:lnTo>
                <a:lnTo>
                  <a:pt x="6350" y="777239"/>
                </a:lnTo>
                <a:lnTo>
                  <a:pt x="6350" y="21590"/>
                </a:lnTo>
                <a:close/>
              </a:path>
              <a:path w="6350" h="801370">
                <a:moveTo>
                  <a:pt x="6350" y="777240"/>
                </a:moveTo>
                <a:lnTo>
                  <a:pt x="0" y="777240"/>
                </a:lnTo>
                <a:lnTo>
                  <a:pt x="0" y="783589"/>
                </a:lnTo>
                <a:lnTo>
                  <a:pt x="6350" y="783589"/>
                </a:lnTo>
                <a:lnTo>
                  <a:pt x="6350" y="777240"/>
                </a:lnTo>
                <a:close/>
              </a:path>
              <a:path w="6350" h="801370">
                <a:moveTo>
                  <a:pt x="6350" y="783590"/>
                </a:moveTo>
                <a:lnTo>
                  <a:pt x="0" y="783590"/>
                </a:lnTo>
                <a:lnTo>
                  <a:pt x="0" y="789939"/>
                </a:lnTo>
                <a:lnTo>
                  <a:pt x="6350" y="789939"/>
                </a:lnTo>
                <a:lnTo>
                  <a:pt x="6350" y="783590"/>
                </a:lnTo>
                <a:close/>
              </a:path>
              <a:path w="6350" h="801370">
                <a:moveTo>
                  <a:pt x="6350" y="789940"/>
                </a:moveTo>
                <a:lnTo>
                  <a:pt x="0" y="789940"/>
                </a:lnTo>
                <a:lnTo>
                  <a:pt x="0" y="796289"/>
                </a:lnTo>
                <a:lnTo>
                  <a:pt x="6350" y="796289"/>
                </a:lnTo>
                <a:lnTo>
                  <a:pt x="6350" y="789940"/>
                </a:lnTo>
                <a:close/>
              </a:path>
              <a:path w="6350" h="801370">
                <a:moveTo>
                  <a:pt x="6350" y="796290"/>
                </a:moveTo>
                <a:lnTo>
                  <a:pt x="0" y="796290"/>
                </a:lnTo>
                <a:lnTo>
                  <a:pt x="0" y="798830"/>
                </a:lnTo>
                <a:lnTo>
                  <a:pt x="2539" y="798830"/>
                </a:lnTo>
                <a:lnTo>
                  <a:pt x="2539" y="800100"/>
                </a:lnTo>
                <a:lnTo>
                  <a:pt x="3809" y="800100"/>
                </a:lnTo>
                <a:lnTo>
                  <a:pt x="3809" y="801369"/>
                </a:lnTo>
                <a:lnTo>
                  <a:pt x="6350" y="801369"/>
                </a:lnTo>
                <a:lnTo>
                  <a:pt x="6350" y="796290"/>
                </a:lnTo>
                <a:close/>
              </a:path>
            </a:pathLst>
          </a:custGeom>
          <a:solidFill>
            <a:srgbClr val="79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3594100" y="3909059"/>
            <a:ext cx="7620" cy="793750"/>
          </a:xfrm>
          <a:custGeom>
            <a:avLst/>
            <a:gdLst/>
            <a:ahLst/>
            <a:cxnLst/>
            <a:rect l="l" t="t" r="r" b="b"/>
            <a:pathLst>
              <a:path w="7620" h="793750">
                <a:moveTo>
                  <a:pt x="7620" y="0"/>
                </a:moveTo>
                <a:lnTo>
                  <a:pt x="6350" y="0"/>
                </a:lnTo>
                <a:lnTo>
                  <a:pt x="6350" y="1269"/>
                </a:lnTo>
                <a:lnTo>
                  <a:pt x="5079" y="1269"/>
                </a:lnTo>
                <a:lnTo>
                  <a:pt x="5079" y="2539"/>
                </a:lnTo>
                <a:lnTo>
                  <a:pt x="2539" y="2539"/>
                </a:lnTo>
                <a:lnTo>
                  <a:pt x="2539" y="3809"/>
                </a:lnTo>
                <a:lnTo>
                  <a:pt x="1270" y="3809"/>
                </a:lnTo>
                <a:lnTo>
                  <a:pt x="127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79375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79375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793750">
                <a:moveTo>
                  <a:pt x="7620" y="17780"/>
                </a:moveTo>
                <a:lnTo>
                  <a:pt x="0" y="17780"/>
                </a:lnTo>
                <a:lnTo>
                  <a:pt x="0" y="773429"/>
                </a:lnTo>
                <a:lnTo>
                  <a:pt x="7620" y="773429"/>
                </a:lnTo>
                <a:lnTo>
                  <a:pt x="7620" y="17780"/>
                </a:lnTo>
                <a:close/>
              </a:path>
              <a:path w="7620" h="793750">
                <a:moveTo>
                  <a:pt x="7620" y="773430"/>
                </a:moveTo>
                <a:lnTo>
                  <a:pt x="0" y="773430"/>
                </a:lnTo>
                <a:lnTo>
                  <a:pt x="0" y="779779"/>
                </a:lnTo>
                <a:lnTo>
                  <a:pt x="7620" y="779779"/>
                </a:lnTo>
                <a:lnTo>
                  <a:pt x="7620" y="773430"/>
                </a:lnTo>
                <a:close/>
              </a:path>
              <a:path w="7620" h="793750">
                <a:moveTo>
                  <a:pt x="7620" y="779780"/>
                </a:moveTo>
                <a:lnTo>
                  <a:pt x="0" y="779780"/>
                </a:lnTo>
                <a:lnTo>
                  <a:pt x="0" y="786129"/>
                </a:lnTo>
                <a:lnTo>
                  <a:pt x="7620" y="786129"/>
                </a:lnTo>
                <a:lnTo>
                  <a:pt x="7620" y="779780"/>
                </a:lnTo>
                <a:close/>
              </a:path>
              <a:path w="7620" h="793750">
                <a:moveTo>
                  <a:pt x="7620" y="786130"/>
                </a:moveTo>
                <a:lnTo>
                  <a:pt x="0" y="786130"/>
                </a:lnTo>
                <a:lnTo>
                  <a:pt x="0" y="788669"/>
                </a:lnTo>
                <a:lnTo>
                  <a:pt x="1270" y="788669"/>
                </a:lnTo>
                <a:lnTo>
                  <a:pt x="1270" y="789939"/>
                </a:lnTo>
                <a:lnTo>
                  <a:pt x="2539" y="789939"/>
                </a:lnTo>
                <a:lnTo>
                  <a:pt x="2539" y="791210"/>
                </a:lnTo>
                <a:lnTo>
                  <a:pt x="3810" y="791210"/>
                </a:lnTo>
                <a:lnTo>
                  <a:pt x="3810" y="792479"/>
                </a:lnTo>
                <a:lnTo>
                  <a:pt x="7620" y="792479"/>
                </a:lnTo>
                <a:lnTo>
                  <a:pt x="7620" y="786130"/>
                </a:lnTo>
                <a:close/>
              </a:path>
              <a:path w="7620" h="793750">
                <a:moveTo>
                  <a:pt x="7620" y="792480"/>
                </a:moveTo>
                <a:lnTo>
                  <a:pt x="6350" y="792480"/>
                </a:lnTo>
                <a:lnTo>
                  <a:pt x="6350" y="793750"/>
                </a:lnTo>
                <a:lnTo>
                  <a:pt x="7620" y="793750"/>
                </a:lnTo>
                <a:lnTo>
                  <a:pt x="7620" y="792480"/>
                </a:lnTo>
                <a:close/>
              </a:path>
            </a:pathLst>
          </a:custGeom>
          <a:solidFill>
            <a:srgbClr val="78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3586479" y="3915409"/>
            <a:ext cx="7620" cy="782320"/>
          </a:xfrm>
          <a:custGeom>
            <a:avLst/>
            <a:gdLst/>
            <a:ahLst/>
            <a:cxnLst/>
            <a:rect l="l" t="t" r="r" b="b"/>
            <a:pathLst>
              <a:path w="7620" h="782320">
                <a:moveTo>
                  <a:pt x="7620" y="0"/>
                </a:moveTo>
                <a:lnTo>
                  <a:pt x="5080" y="0"/>
                </a:lnTo>
                <a:lnTo>
                  <a:pt x="5080" y="1269"/>
                </a:lnTo>
                <a:lnTo>
                  <a:pt x="3810" y="1269"/>
                </a:lnTo>
                <a:lnTo>
                  <a:pt x="3810" y="2539"/>
                </a:lnTo>
                <a:lnTo>
                  <a:pt x="2540" y="2539"/>
                </a:lnTo>
                <a:lnTo>
                  <a:pt x="2540" y="3809"/>
                </a:lnTo>
                <a:lnTo>
                  <a:pt x="1270" y="3809"/>
                </a:lnTo>
                <a:lnTo>
                  <a:pt x="127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78232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782320">
                <a:moveTo>
                  <a:pt x="7620" y="11430"/>
                </a:moveTo>
                <a:lnTo>
                  <a:pt x="0" y="11430"/>
                </a:lnTo>
                <a:lnTo>
                  <a:pt x="0" y="767079"/>
                </a:lnTo>
                <a:lnTo>
                  <a:pt x="7620" y="767079"/>
                </a:lnTo>
                <a:lnTo>
                  <a:pt x="7620" y="11430"/>
                </a:lnTo>
                <a:close/>
              </a:path>
              <a:path w="7620" h="782320">
                <a:moveTo>
                  <a:pt x="7620" y="767080"/>
                </a:moveTo>
                <a:lnTo>
                  <a:pt x="0" y="767080"/>
                </a:lnTo>
                <a:lnTo>
                  <a:pt x="0" y="773429"/>
                </a:lnTo>
                <a:lnTo>
                  <a:pt x="7620" y="773429"/>
                </a:lnTo>
                <a:lnTo>
                  <a:pt x="7620" y="767080"/>
                </a:lnTo>
                <a:close/>
              </a:path>
              <a:path w="7620" h="782320">
                <a:moveTo>
                  <a:pt x="7620" y="773430"/>
                </a:moveTo>
                <a:lnTo>
                  <a:pt x="0" y="773430"/>
                </a:lnTo>
                <a:lnTo>
                  <a:pt x="0" y="774700"/>
                </a:lnTo>
                <a:lnTo>
                  <a:pt x="1270" y="774700"/>
                </a:lnTo>
                <a:lnTo>
                  <a:pt x="1270" y="775969"/>
                </a:lnTo>
                <a:lnTo>
                  <a:pt x="2540" y="775969"/>
                </a:lnTo>
                <a:lnTo>
                  <a:pt x="2540" y="778509"/>
                </a:lnTo>
                <a:lnTo>
                  <a:pt x="3810" y="778509"/>
                </a:lnTo>
                <a:lnTo>
                  <a:pt x="3810" y="779779"/>
                </a:lnTo>
                <a:lnTo>
                  <a:pt x="7620" y="779779"/>
                </a:lnTo>
                <a:lnTo>
                  <a:pt x="7620" y="773430"/>
                </a:lnTo>
                <a:close/>
              </a:path>
              <a:path w="7620" h="782320">
                <a:moveTo>
                  <a:pt x="7620" y="779780"/>
                </a:moveTo>
                <a:lnTo>
                  <a:pt x="5080" y="779780"/>
                </a:lnTo>
                <a:lnTo>
                  <a:pt x="5080" y="781050"/>
                </a:lnTo>
                <a:lnTo>
                  <a:pt x="6350" y="781050"/>
                </a:lnTo>
                <a:lnTo>
                  <a:pt x="6350" y="782319"/>
                </a:lnTo>
                <a:lnTo>
                  <a:pt x="7620" y="782319"/>
                </a:lnTo>
                <a:lnTo>
                  <a:pt x="7620" y="779780"/>
                </a:lnTo>
                <a:close/>
              </a:path>
            </a:pathLst>
          </a:custGeom>
          <a:solidFill>
            <a:srgbClr val="774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3581400" y="3921759"/>
            <a:ext cx="5080" cy="767080"/>
          </a:xfrm>
          <a:custGeom>
            <a:avLst/>
            <a:gdLst/>
            <a:ahLst/>
            <a:cxnLst/>
            <a:rect l="l" t="t" r="r" b="b"/>
            <a:pathLst>
              <a:path w="5079" h="767079">
                <a:moveTo>
                  <a:pt x="5079" y="0"/>
                </a:moveTo>
                <a:lnTo>
                  <a:pt x="3810" y="0"/>
                </a:lnTo>
                <a:lnTo>
                  <a:pt x="3810" y="2539"/>
                </a:lnTo>
                <a:lnTo>
                  <a:pt x="2539" y="2539"/>
                </a:lnTo>
                <a:lnTo>
                  <a:pt x="2539" y="3809"/>
                </a:lnTo>
                <a:lnTo>
                  <a:pt x="1270" y="3809"/>
                </a:lnTo>
                <a:lnTo>
                  <a:pt x="1270" y="5079"/>
                </a:lnTo>
                <a:lnTo>
                  <a:pt x="5079" y="5079"/>
                </a:lnTo>
                <a:lnTo>
                  <a:pt x="5079" y="0"/>
                </a:lnTo>
                <a:close/>
              </a:path>
              <a:path w="5079" h="767079">
                <a:moveTo>
                  <a:pt x="5079" y="5080"/>
                </a:moveTo>
                <a:lnTo>
                  <a:pt x="1270" y="5080"/>
                </a:lnTo>
                <a:lnTo>
                  <a:pt x="1270" y="7619"/>
                </a:lnTo>
                <a:lnTo>
                  <a:pt x="0" y="7619"/>
                </a:lnTo>
                <a:lnTo>
                  <a:pt x="0" y="760729"/>
                </a:lnTo>
                <a:lnTo>
                  <a:pt x="5079" y="760729"/>
                </a:lnTo>
                <a:lnTo>
                  <a:pt x="5079" y="5080"/>
                </a:lnTo>
                <a:close/>
              </a:path>
              <a:path w="5079" h="767079">
                <a:moveTo>
                  <a:pt x="5079" y="760730"/>
                </a:moveTo>
                <a:lnTo>
                  <a:pt x="1270" y="760730"/>
                </a:lnTo>
                <a:lnTo>
                  <a:pt x="1270" y="763269"/>
                </a:lnTo>
                <a:lnTo>
                  <a:pt x="2539" y="763269"/>
                </a:lnTo>
                <a:lnTo>
                  <a:pt x="2539" y="765809"/>
                </a:lnTo>
                <a:lnTo>
                  <a:pt x="3810" y="765809"/>
                </a:lnTo>
                <a:lnTo>
                  <a:pt x="3810" y="767079"/>
                </a:lnTo>
                <a:lnTo>
                  <a:pt x="5079" y="767079"/>
                </a:lnTo>
                <a:lnTo>
                  <a:pt x="5079" y="760730"/>
                </a:lnTo>
                <a:close/>
              </a:path>
            </a:pathLst>
          </a:custGeom>
          <a:solidFill>
            <a:srgbClr val="76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3581400" y="3810000"/>
            <a:ext cx="1828800" cy="990600"/>
          </a:xfrm>
          <a:custGeom>
            <a:avLst/>
            <a:gdLst/>
            <a:ahLst/>
            <a:cxnLst/>
            <a:rect l="l" t="t" r="r" b="b"/>
            <a:pathLst>
              <a:path w="1828800" h="990600">
                <a:moveTo>
                  <a:pt x="914400" y="0"/>
                </a:moveTo>
                <a:lnTo>
                  <a:pt x="836338" y="457"/>
                </a:lnTo>
                <a:lnTo>
                  <a:pt x="759959" y="1805"/>
                </a:lnTo>
                <a:lnTo>
                  <a:pt x="685553" y="4004"/>
                </a:lnTo>
                <a:lnTo>
                  <a:pt x="613410" y="7015"/>
                </a:lnTo>
                <a:lnTo>
                  <a:pt x="543820" y="10799"/>
                </a:lnTo>
                <a:lnTo>
                  <a:pt x="477073" y="15317"/>
                </a:lnTo>
                <a:lnTo>
                  <a:pt x="413459" y="20531"/>
                </a:lnTo>
                <a:lnTo>
                  <a:pt x="353268" y="26402"/>
                </a:lnTo>
                <a:lnTo>
                  <a:pt x="296790" y="32890"/>
                </a:lnTo>
                <a:lnTo>
                  <a:pt x="244314" y="39957"/>
                </a:lnTo>
                <a:lnTo>
                  <a:pt x="196131" y="47563"/>
                </a:lnTo>
                <a:lnTo>
                  <a:pt x="152531" y="55671"/>
                </a:lnTo>
                <a:lnTo>
                  <a:pt x="113803" y="64241"/>
                </a:lnTo>
                <a:lnTo>
                  <a:pt x="52125" y="82612"/>
                </a:lnTo>
                <a:lnTo>
                  <a:pt x="13418" y="102365"/>
                </a:lnTo>
                <a:lnTo>
                  <a:pt x="0" y="123189"/>
                </a:lnTo>
                <a:lnTo>
                  <a:pt x="0" y="866139"/>
                </a:lnTo>
                <a:lnTo>
                  <a:pt x="29755" y="897505"/>
                </a:lnTo>
                <a:lnTo>
                  <a:pt x="80238" y="916856"/>
                </a:lnTo>
                <a:lnTo>
                  <a:pt x="152531" y="934608"/>
                </a:lnTo>
                <a:lnTo>
                  <a:pt x="196131" y="942789"/>
                </a:lnTo>
                <a:lnTo>
                  <a:pt x="244314" y="950457"/>
                </a:lnTo>
                <a:lnTo>
                  <a:pt x="296790" y="957574"/>
                </a:lnTo>
                <a:lnTo>
                  <a:pt x="353268" y="964103"/>
                </a:lnTo>
                <a:lnTo>
                  <a:pt x="413459" y="970004"/>
                </a:lnTo>
                <a:lnTo>
                  <a:pt x="477073" y="975242"/>
                </a:lnTo>
                <a:lnTo>
                  <a:pt x="543820" y="979777"/>
                </a:lnTo>
                <a:lnTo>
                  <a:pt x="613410" y="983572"/>
                </a:lnTo>
                <a:lnTo>
                  <a:pt x="685553" y="986590"/>
                </a:lnTo>
                <a:lnTo>
                  <a:pt x="759959" y="988792"/>
                </a:lnTo>
                <a:lnTo>
                  <a:pt x="836338" y="990141"/>
                </a:lnTo>
                <a:lnTo>
                  <a:pt x="914400" y="990600"/>
                </a:lnTo>
                <a:lnTo>
                  <a:pt x="992461" y="990141"/>
                </a:lnTo>
                <a:lnTo>
                  <a:pt x="1068840" y="988792"/>
                </a:lnTo>
                <a:lnTo>
                  <a:pt x="1143246" y="986590"/>
                </a:lnTo>
                <a:lnTo>
                  <a:pt x="1215389" y="983572"/>
                </a:lnTo>
                <a:lnTo>
                  <a:pt x="1284979" y="979777"/>
                </a:lnTo>
                <a:lnTo>
                  <a:pt x="1351726" y="975242"/>
                </a:lnTo>
                <a:lnTo>
                  <a:pt x="1415340" y="970004"/>
                </a:lnTo>
                <a:lnTo>
                  <a:pt x="1475531" y="964103"/>
                </a:lnTo>
                <a:lnTo>
                  <a:pt x="1532009" y="957574"/>
                </a:lnTo>
                <a:lnTo>
                  <a:pt x="1584485" y="950457"/>
                </a:lnTo>
                <a:lnTo>
                  <a:pt x="1632668" y="942789"/>
                </a:lnTo>
                <a:lnTo>
                  <a:pt x="1676268" y="934608"/>
                </a:lnTo>
                <a:lnTo>
                  <a:pt x="1714996" y="925951"/>
                </a:lnTo>
                <a:lnTo>
                  <a:pt x="1776674" y="907362"/>
                </a:lnTo>
                <a:lnTo>
                  <a:pt x="1815381" y="887324"/>
                </a:lnTo>
                <a:lnTo>
                  <a:pt x="1828800" y="866139"/>
                </a:lnTo>
                <a:lnTo>
                  <a:pt x="1828800" y="123189"/>
                </a:lnTo>
                <a:lnTo>
                  <a:pt x="1799044" y="92336"/>
                </a:lnTo>
                <a:lnTo>
                  <a:pt x="1748561" y="73235"/>
                </a:lnTo>
                <a:lnTo>
                  <a:pt x="1676268" y="55671"/>
                </a:lnTo>
                <a:lnTo>
                  <a:pt x="1632668" y="47563"/>
                </a:lnTo>
                <a:lnTo>
                  <a:pt x="1584485" y="39957"/>
                </a:lnTo>
                <a:lnTo>
                  <a:pt x="1532009" y="32890"/>
                </a:lnTo>
                <a:lnTo>
                  <a:pt x="1475531" y="26402"/>
                </a:lnTo>
                <a:lnTo>
                  <a:pt x="1415340" y="20531"/>
                </a:lnTo>
                <a:lnTo>
                  <a:pt x="1351726" y="15317"/>
                </a:lnTo>
                <a:lnTo>
                  <a:pt x="1284979" y="10799"/>
                </a:lnTo>
                <a:lnTo>
                  <a:pt x="1215389" y="7015"/>
                </a:lnTo>
                <a:lnTo>
                  <a:pt x="1143246" y="4004"/>
                </a:lnTo>
                <a:lnTo>
                  <a:pt x="1068840" y="1805"/>
                </a:lnTo>
                <a:lnTo>
                  <a:pt x="992461" y="457"/>
                </a:lnTo>
                <a:lnTo>
                  <a:pt x="9144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5411470" y="392937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744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5403850" y="3917950"/>
            <a:ext cx="7620" cy="31750"/>
          </a:xfrm>
          <a:custGeom>
            <a:avLst/>
            <a:gdLst/>
            <a:ahLst/>
            <a:cxnLst/>
            <a:rect l="l" t="t" r="r" b="b"/>
            <a:pathLst>
              <a:path w="7620" h="31750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2539" y="2539"/>
                </a:lnTo>
                <a:lnTo>
                  <a:pt x="2539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  <a:path w="7620" h="31750">
                <a:moveTo>
                  <a:pt x="3809" y="2540"/>
                </a:moveTo>
                <a:lnTo>
                  <a:pt x="0" y="2540"/>
                </a:lnTo>
                <a:lnTo>
                  <a:pt x="0" y="8889"/>
                </a:lnTo>
                <a:lnTo>
                  <a:pt x="5080" y="8889"/>
                </a:lnTo>
                <a:lnTo>
                  <a:pt x="5079" y="5080"/>
                </a:lnTo>
                <a:lnTo>
                  <a:pt x="3810" y="5080"/>
                </a:lnTo>
                <a:lnTo>
                  <a:pt x="3809" y="2540"/>
                </a:lnTo>
                <a:close/>
              </a:path>
              <a:path w="7620" h="31750">
                <a:moveTo>
                  <a:pt x="6350" y="8890"/>
                </a:moveTo>
                <a:lnTo>
                  <a:pt x="0" y="889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1430"/>
                </a:lnTo>
                <a:lnTo>
                  <a:pt x="6350" y="11430"/>
                </a:lnTo>
                <a:lnTo>
                  <a:pt x="6350" y="8890"/>
                </a:lnTo>
                <a:close/>
              </a:path>
              <a:path w="7620" h="31750">
                <a:moveTo>
                  <a:pt x="635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5079" y="27939"/>
                </a:lnTo>
                <a:lnTo>
                  <a:pt x="5079" y="24130"/>
                </a:lnTo>
                <a:lnTo>
                  <a:pt x="6350" y="24130"/>
                </a:lnTo>
                <a:lnTo>
                  <a:pt x="6350" y="21590"/>
                </a:lnTo>
                <a:close/>
              </a:path>
              <a:path w="7620" h="31750">
                <a:moveTo>
                  <a:pt x="3809" y="27940"/>
                </a:moveTo>
                <a:lnTo>
                  <a:pt x="0" y="27940"/>
                </a:lnTo>
                <a:lnTo>
                  <a:pt x="0" y="31750"/>
                </a:lnTo>
                <a:lnTo>
                  <a:pt x="1270" y="31750"/>
                </a:lnTo>
                <a:lnTo>
                  <a:pt x="1270" y="30480"/>
                </a:lnTo>
                <a:lnTo>
                  <a:pt x="2539" y="30480"/>
                </a:lnTo>
                <a:lnTo>
                  <a:pt x="2539" y="29210"/>
                </a:lnTo>
                <a:lnTo>
                  <a:pt x="3809" y="29210"/>
                </a:lnTo>
                <a:lnTo>
                  <a:pt x="3809" y="27940"/>
                </a:lnTo>
                <a:close/>
              </a:path>
            </a:pathLst>
          </a:custGeom>
          <a:solidFill>
            <a:srgbClr val="744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5397500" y="3914140"/>
            <a:ext cx="6350" cy="40640"/>
          </a:xfrm>
          <a:custGeom>
            <a:avLst/>
            <a:gdLst/>
            <a:ahLst/>
            <a:cxnLst/>
            <a:rect l="l" t="t" r="r" b="b"/>
            <a:pathLst>
              <a:path w="6350" h="40639">
                <a:moveTo>
                  <a:pt x="2539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3809"/>
                </a:lnTo>
                <a:lnTo>
                  <a:pt x="5079" y="3809"/>
                </a:lnTo>
                <a:lnTo>
                  <a:pt x="5079" y="2539"/>
                </a:lnTo>
                <a:lnTo>
                  <a:pt x="3810" y="2539"/>
                </a:lnTo>
                <a:lnTo>
                  <a:pt x="3810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6350" h="40639">
                <a:moveTo>
                  <a:pt x="6350" y="6349"/>
                </a:moveTo>
                <a:lnTo>
                  <a:pt x="0" y="6349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6349"/>
                </a:lnTo>
                <a:close/>
              </a:path>
              <a:path w="6350" h="40639">
                <a:moveTo>
                  <a:pt x="6350" y="12699"/>
                </a:moveTo>
                <a:lnTo>
                  <a:pt x="0" y="12699"/>
                </a:lnTo>
                <a:lnTo>
                  <a:pt x="0" y="25399"/>
                </a:lnTo>
                <a:lnTo>
                  <a:pt x="6350" y="25399"/>
                </a:lnTo>
                <a:lnTo>
                  <a:pt x="6350" y="12699"/>
                </a:lnTo>
                <a:close/>
              </a:path>
              <a:path w="6350" h="40639">
                <a:moveTo>
                  <a:pt x="635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6350" y="31749"/>
                </a:lnTo>
                <a:lnTo>
                  <a:pt x="6350" y="25399"/>
                </a:lnTo>
                <a:close/>
              </a:path>
              <a:path w="6350" h="40639">
                <a:moveTo>
                  <a:pt x="635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5079" y="38099"/>
                </a:lnTo>
                <a:lnTo>
                  <a:pt x="5079" y="36829"/>
                </a:lnTo>
                <a:lnTo>
                  <a:pt x="6350" y="36829"/>
                </a:lnTo>
                <a:lnTo>
                  <a:pt x="6350" y="31749"/>
                </a:lnTo>
                <a:close/>
              </a:path>
              <a:path w="6350" h="40639">
                <a:moveTo>
                  <a:pt x="3810" y="38099"/>
                </a:moveTo>
                <a:lnTo>
                  <a:pt x="0" y="38099"/>
                </a:lnTo>
                <a:lnTo>
                  <a:pt x="0" y="40639"/>
                </a:lnTo>
                <a:lnTo>
                  <a:pt x="1269" y="40639"/>
                </a:lnTo>
                <a:lnTo>
                  <a:pt x="1269" y="39369"/>
                </a:lnTo>
                <a:lnTo>
                  <a:pt x="3810" y="39369"/>
                </a:lnTo>
                <a:lnTo>
                  <a:pt x="3810" y="38099"/>
                </a:lnTo>
                <a:close/>
              </a:path>
            </a:pathLst>
          </a:custGeom>
          <a:solidFill>
            <a:srgbClr val="754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5389879" y="3907790"/>
            <a:ext cx="7620" cy="52069"/>
          </a:xfrm>
          <a:custGeom>
            <a:avLst/>
            <a:gdLst/>
            <a:ahLst/>
            <a:cxnLst/>
            <a:rect l="l" t="t" r="r" b="b"/>
            <a:pathLst>
              <a:path w="7620" h="52070">
                <a:moveTo>
                  <a:pt x="127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5079"/>
                </a:lnTo>
                <a:lnTo>
                  <a:pt x="6350" y="5079"/>
                </a:lnTo>
                <a:lnTo>
                  <a:pt x="6350" y="3809"/>
                </a:lnTo>
                <a:lnTo>
                  <a:pt x="5079" y="3809"/>
                </a:lnTo>
                <a:lnTo>
                  <a:pt x="5079" y="2539"/>
                </a:lnTo>
                <a:lnTo>
                  <a:pt x="2540" y="2539"/>
                </a:lnTo>
                <a:lnTo>
                  <a:pt x="254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  <a:path w="7620" h="52070">
                <a:moveTo>
                  <a:pt x="7620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49"/>
                </a:lnTo>
                <a:close/>
              </a:path>
              <a:path w="7620" h="52070">
                <a:moveTo>
                  <a:pt x="762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699"/>
                </a:lnTo>
                <a:close/>
              </a:path>
              <a:path w="7620" h="52070">
                <a:moveTo>
                  <a:pt x="7620" y="19049"/>
                </a:moveTo>
                <a:lnTo>
                  <a:pt x="0" y="1904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19049"/>
                </a:lnTo>
                <a:close/>
              </a:path>
              <a:path w="7620" h="52070">
                <a:moveTo>
                  <a:pt x="762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49"/>
                </a:lnTo>
                <a:close/>
              </a:path>
              <a:path w="7620" h="52070">
                <a:moveTo>
                  <a:pt x="762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8099"/>
                </a:lnTo>
                <a:close/>
              </a:path>
              <a:path w="7620" h="52070">
                <a:moveTo>
                  <a:pt x="762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3810" y="50799"/>
                </a:lnTo>
                <a:lnTo>
                  <a:pt x="3810" y="49529"/>
                </a:lnTo>
                <a:lnTo>
                  <a:pt x="6350" y="49529"/>
                </a:lnTo>
                <a:lnTo>
                  <a:pt x="6350" y="48259"/>
                </a:lnTo>
                <a:lnTo>
                  <a:pt x="7620" y="48259"/>
                </a:lnTo>
                <a:lnTo>
                  <a:pt x="7620" y="44449"/>
                </a:lnTo>
                <a:close/>
              </a:path>
              <a:path w="7620" h="52070">
                <a:moveTo>
                  <a:pt x="2540" y="50799"/>
                </a:moveTo>
                <a:lnTo>
                  <a:pt x="0" y="50799"/>
                </a:lnTo>
                <a:lnTo>
                  <a:pt x="0" y="52069"/>
                </a:lnTo>
                <a:lnTo>
                  <a:pt x="2540" y="52069"/>
                </a:lnTo>
                <a:lnTo>
                  <a:pt x="2540" y="50799"/>
                </a:lnTo>
                <a:close/>
              </a:path>
            </a:pathLst>
          </a:custGeom>
          <a:solidFill>
            <a:srgbClr val="76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5382259" y="3903979"/>
            <a:ext cx="7620" cy="60960"/>
          </a:xfrm>
          <a:custGeom>
            <a:avLst/>
            <a:gdLst/>
            <a:ahLst/>
            <a:cxnLst/>
            <a:rect l="l" t="t" r="r" b="b"/>
            <a:pathLst>
              <a:path w="7620" h="60960">
                <a:moveTo>
                  <a:pt x="2539" y="0"/>
                </a:moveTo>
                <a:lnTo>
                  <a:pt x="0" y="0"/>
                </a:lnTo>
                <a:lnTo>
                  <a:pt x="0" y="3810"/>
                </a:lnTo>
                <a:lnTo>
                  <a:pt x="6349" y="3810"/>
                </a:lnTo>
                <a:lnTo>
                  <a:pt x="6349" y="2540"/>
                </a:lnTo>
                <a:lnTo>
                  <a:pt x="5079" y="2540"/>
                </a:lnTo>
                <a:lnTo>
                  <a:pt x="5079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  <a:path w="7620" h="60960">
                <a:moveTo>
                  <a:pt x="7619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19" y="10160"/>
                </a:lnTo>
                <a:lnTo>
                  <a:pt x="7619" y="3810"/>
                </a:lnTo>
                <a:close/>
              </a:path>
              <a:path w="7620" h="60960">
                <a:moveTo>
                  <a:pt x="7619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19" y="16510"/>
                </a:lnTo>
                <a:lnTo>
                  <a:pt x="7619" y="10160"/>
                </a:lnTo>
                <a:close/>
              </a:path>
              <a:path w="7620" h="60960">
                <a:moveTo>
                  <a:pt x="7619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19" y="22860"/>
                </a:lnTo>
                <a:lnTo>
                  <a:pt x="7619" y="16510"/>
                </a:lnTo>
                <a:close/>
              </a:path>
              <a:path w="7620" h="60960">
                <a:moveTo>
                  <a:pt x="7619" y="22860"/>
                </a:moveTo>
                <a:lnTo>
                  <a:pt x="0" y="22860"/>
                </a:lnTo>
                <a:lnTo>
                  <a:pt x="0" y="35560"/>
                </a:lnTo>
                <a:lnTo>
                  <a:pt x="7619" y="35560"/>
                </a:lnTo>
                <a:lnTo>
                  <a:pt x="7619" y="22860"/>
                </a:lnTo>
                <a:close/>
              </a:path>
              <a:path w="7620" h="60960">
                <a:moveTo>
                  <a:pt x="7619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19" y="41910"/>
                </a:lnTo>
                <a:lnTo>
                  <a:pt x="7619" y="35560"/>
                </a:lnTo>
                <a:close/>
              </a:path>
              <a:path w="7620" h="60960">
                <a:moveTo>
                  <a:pt x="7619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19" y="48260"/>
                </a:lnTo>
                <a:lnTo>
                  <a:pt x="7619" y="41910"/>
                </a:lnTo>
                <a:close/>
              </a:path>
              <a:path w="7620" h="60960">
                <a:moveTo>
                  <a:pt x="7619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19" y="54610"/>
                </a:lnTo>
                <a:lnTo>
                  <a:pt x="7619" y="48260"/>
                </a:lnTo>
                <a:close/>
              </a:path>
              <a:path w="7620" h="60960">
                <a:moveTo>
                  <a:pt x="7619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1270" y="60960"/>
                </a:lnTo>
                <a:lnTo>
                  <a:pt x="1270" y="59690"/>
                </a:lnTo>
                <a:lnTo>
                  <a:pt x="3809" y="59690"/>
                </a:lnTo>
                <a:lnTo>
                  <a:pt x="3809" y="58420"/>
                </a:lnTo>
                <a:lnTo>
                  <a:pt x="5080" y="58420"/>
                </a:lnTo>
                <a:lnTo>
                  <a:pt x="5080" y="57150"/>
                </a:lnTo>
                <a:lnTo>
                  <a:pt x="7619" y="57150"/>
                </a:lnTo>
                <a:lnTo>
                  <a:pt x="7619" y="54610"/>
                </a:lnTo>
                <a:close/>
              </a:path>
            </a:pathLst>
          </a:custGeom>
          <a:solidFill>
            <a:srgbClr val="77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5375909" y="3900170"/>
            <a:ext cx="6350" cy="67310"/>
          </a:xfrm>
          <a:custGeom>
            <a:avLst/>
            <a:gdLst/>
            <a:ahLst/>
            <a:cxnLst/>
            <a:rect l="l" t="t" r="r" b="b"/>
            <a:pathLst>
              <a:path w="6350" h="67310">
                <a:moveTo>
                  <a:pt x="1269" y="0"/>
                </a:moveTo>
                <a:lnTo>
                  <a:pt x="0" y="0"/>
                </a:lnTo>
                <a:lnTo>
                  <a:pt x="0" y="1269"/>
                </a:lnTo>
                <a:lnTo>
                  <a:pt x="1269" y="1269"/>
                </a:lnTo>
                <a:lnTo>
                  <a:pt x="1269" y="0"/>
                </a:lnTo>
                <a:close/>
              </a:path>
              <a:path w="6350" h="67310">
                <a:moveTo>
                  <a:pt x="3810" y="1269"/>
                </a:moveTo>
                <a:lnTo>
                  <a:pt x="0" y="1269"/>
                </a:lnTo>
                <a:lnTo>
                  <a:pt x="0" y="7619"/>
                </a:lnTo>
                <a:lnTo>
                  <a:pt x="6350" y="7619"/>
                </a:lnTo>
                <a:lnTo>
                  <a:pt x="6350" y="2539"/>
                </a:lnTo>
                <a:lnTo>
                  <a:pt x="3810" y="2539"/>
                </a:lnTo>
                <a:lnTo>
                  <a:pt x="3810" y="1269"/>
                </a:lnTo>
                <a:close/>
              </a:path>
              <a:path w="6350" h="67310">
                <a:moveTo>
                  <a:pt x="6350" y="7619"/>
                </a:moveTo>
                <a:lnTo>
                  <a:pt x="0" y="7619"/>
                </a:lnTo>
                <a:lnTo>
                  <a:pt x="0" y="13969"/>
                </a:lnTo>
                <a:lnTo>
                  <a:pt x="6350" y="13969"/>
                </a:lnTo>
                <a:lnTo>
                  <a:pt x="6350" y="7619"/>
                </a:lnTo>
                <a:close/>
              </a:path>
              <a:path w="6350" h="67310">
                <a:moveTo>
                  <a:pt x="635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6350" y="20319"/>
                </a:lnTo>
                <a:lnTo>
                  <a:pt x="6350" y="13969"/>
                </a:lnTo>
                <a:close/>
              </a:path>
              <a:path w="6350" h="67310">
                <a:moveTo>
                  <a:pt x="635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6350" y="26669"/>
                </a:lnTo>
                <a:lnTo>
                  <a:pt x="6350" y="20319"/>
                </a:lnTo>
                <a:close/>
              </a:path>
              <a:path w="6350" h="67310">
                <a:moveTo>
                  <a:pt x="6350" y="26669"/>
                </a:moveTo>
                <a:lnTo>
                  <a:pt x="0" y="26669"/>
                </a:lnTo>
                <a:lnTo>
                  <a:pt x="0" y="39369"/>
                </a:lnTo>
                <a:lnTo>
                  <a:pt x="6350" y="39369"/>
                </a:lnTo>
                <a:lnTo>
                  <a:pt x="6350" y="26669"/>
                </a:lnTo>
                <a:close/>
              </a:path>
              <a:path w="6350" h="67310">
                <a:moveTo>
                  <a:pt x="635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6350" y="45719"/>
                </a:lnTo>
                <a:lnTo>
                  <a:pt x="6350" y="39369"/>
                </a:lnTo>
                <a:close/>
              </a:path>
              <a:path w="6350" h="67310">
                <a:moveTo>
                  <a:pt x="635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6350" y="52069"/>
                </a:lnTo>
                <a:lnTo>
                  <a:pt x="6350" y="45719"/>
                </a:lnTo>
                <a:close/>
              </a:path>
              <a:path w="6350" h="67310">
                <a:moveTo>
                  <a:pt x="635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6350" y="58419"/>
                </a:lnTo>
                <a:lnTo>
                  <a:pt x="6350" y="52069"/>
                </a:lnTo>
                <a:close/>
              </a:path>
              <a:path w="6350" h="67310">
                <a:moveTo>
                  <a:pt x="635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6350" y="64769"/>
                </a:lnTo>
                <a:lnTo>
                  <a:pt x="6350" y="58419"/>
                </a:lnTo>
                <a:close/>
              </a:path>
              <a:path w="6350" h="67310">
                <a:moveTo>
                  <a:pt x="6350" y="64769"/>
                </a:moveTo>
                <a:lnTo>
                  <a:pt x="0" y="64769"/>
                </a:lnTo>
                <a:lnTo>
                  <a:pt x="0" y="67309"/>
                </a:lnTo>
                <a:lnTo>
                  <a:pt x="2539" y="67309"/>
                </a:lnTo>
                <a:lnTo>
                  <a:pt x="2539" y="66039"/>
                </a:lnTo>
                <a:lnTo>
                  <a:pt x="6350" y="66039"/>
                </a:lnTo>
                <a:lnTo>
                  <a:pt x="6350" y="64769"/>
                </a:lnTo>
                <a:close/>
              </a:path>
            </a:pathLst>
          </a:custGeom>
          <a:solidFill>
            <a:srgbClr val="784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5368290" y="3897629"/>
            <a:ext cx="7620" cy="73660"/>
          </a:xfrm>
          <a:custGeom>
            <a:avLst/>
            <a:gdLst/>
            <a:ahLst/>
            <a:cxnLst/>
            <a:rect l="l" t="t" r="r" b="b"/>
            <a:pathLst>
              <a:path w="7620" h="73660">
                <a:moveTo>
                  <a:pt x="127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2540"/>
                </a:lnTo>
                <a:lnTo>
                  <a:pt x="5080" y="2540"/>
                </a:lnTo>
                <a:lnTo>
                  <a:pt x="5080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  <a:path w="7620" h="73660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73660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73660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73660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73660">
                <a:moveTo>
                  <a:pt x="7620" y="29210"/>
                </a:moveTo>
                <a:lnTo>
                  <a:pt x="0" y="2921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29210"/>
                </a:lnTo>
                <a:close/>
              </a:path>
              <a:path w="7620" h="73660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73660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73660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73660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73660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1270" y="73660"/>
                </a:lnTo>
                <a:lnTo>
                  <a:pt x="1270" y="72390"/>
                </a:lnTo>
                <a:lnTo>
                  <a:pt x="3810" y="72390"/>
                </a:lnTo>
                <a:lnTo>
                  <a:pt x="3810" y="71120"/>
                </a:lnTo>
                <a:lnTo>
                  <a:pt x="6350" y="71120"/>
                </a:lnTo>
                <a:lnTo>
                  <a:pt x="6350" y="69850"/>
                </a:lnTo>
                <a:lnTo>
                  <a:pt x="7620" y="69850"/>
                </a:lnTo>
                <a:lnTo>
                  <a:pt x="7620" y="67310"/>
                </a:lnTo>
                <a:close/>
              </a:path>
            </a:pathLst>
          </a:custGeom>
          <a:solidFill>
            <a:srgbClr val="79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5360670" y="3895090"/>
            <a:ext cx="7620" cy="78740"/>
          </a:xfrm>
          <a:custGeom>
            <a:avLst/>
            <a:gdLst/>
            <a:ahLst/>
            <a:cxnLst/>
            <a:rect l="l" t="t" r="r" b="b"/>
            <a:pathLst>
              <a:path w="7620" h="78739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2539"/>
                </a:lnTo>
                <a:lnTo>
                  <a:pt x="6350" y="2539"/>
                </a:lnTo>
                <a:lnTo>
                  <a:pt x="635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  <a:path w="7620" h="78739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78739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78739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78739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78739">
                <a:moveTo>
                  <a:pt x="761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1749"/>
                </a:lnTo>
                <a:close/>
              </a:path>
              <a:path w="7620" h="78739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78739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78739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78739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78739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78739">
                <a:moveTo>
                  <a:pt x="3809" y="76199"/>
                </a:moveTo>
                <a:lnTo>
                  <a:pt x="0" y="76199"/>
                </a:lnTo>
                <a:lnTo>
                  <a:pt x="0" y="78739"/>
                </a:lnTo>
                <a:lnTo>
                  <a:pt x="1269" y="78739"/>
                </a:lnTo>
                <a:lnTo>
                  <a:pt x="1269" y="77469"/>
                </a:lnTo>
                <a:lnTo>
                  <a:pt x="3809" y="77469"/>
                </a:lnTo>
                <a:lnTo>
                  <a:pt x="3809" y="76199"/>
                </a:lnTo>
                <a:close/>
              </a:path>
            </a:pathLst>
          </a:custGeom>
          <a:solidFill>
            <a:srgbClr val="7A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5354320" y="3892550"/>
            <a:ext cx="6350" cy="82550"/>
          </a:xfrm>
          <a:custGeom>
            <a:avLst/>
            <a:gdLst/>
            <a:ahLst/>
            <a:cxnLst/>
            <a:rect l="l" t="t" r="r" b="b"/>
            <a:pathLst>
              <a:path w="6350" h="82550">
                <a:moveTo>
                  <a:pt x="2539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6350" h="82550">
                <a:moveTo>
                  <a:pt x="6350" y="2540"/>
                </a:moveTo>
                <a:lnTo>
                  <a:pt x="0" y="2540"/>
                </a:lnTo>
                <a:lnTo>
                  <a:pt x="0" y="8889"/>
                </a:lnTo>
                <a:lnTo>
                  <a:pt x="6350" y="8889"/>
                </a:lnTo>
                <a:lnTo>
                  <a:pt x="6350" y="2540"/>
                </a:lnTo>
                <a:close/>
              </a:path>
              <a:path w="6350" h="82550">
                <a:moveTo>
                  <a:pt x="6350" y="8890"/>
                </a:moveTo>
                <a:lnTo>
                  <a:pt x="0" y="8890"/>
                </a:lnTo>
                <a:lnTo>
                  <a:pt x="0" y="15239"/>
                </a:lnTo>
                <a:lnTo>
                  <a:pt x="6350" y="15239"/>
                </a:lnTo>
                <a:lnTo>
                  <a:pt x="6350" y="8890"/>
                </a:lnTo>
                <a:close/>
              </a:path>
              <a:path w="6350" h="82550">
                <a:moveTo>
                  <a:pt x="635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6350" y="21589"/>
                </a:lnTo>
                <a:lnTo>
                  <a:pt x="6350" y="15240"/>
                </a:lnTo>
                <a:close/>
              </a:path>
              <a:path w="6350" h="82550">
                <a:moveTo>
                  <a:pt x="635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6350" y="27939"/>
                </a:lnTo>
                <a:lnTo>
                  <a:pt x="6350" y="21590"/>
                </a:lnTo>
                <a:close/>
              </a:path>
              <a:path w="6350" h="82550">
                <a:moveTo>
                  <a:pt x="635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6350" y="34289"/>
                </a:lnTo>
                <a:lnTo>
                  <a:pt x="6350" y="27940"/>
                </a:lnTo>
                <a:close/>
              </a:path>
              <a:path w="6350" h="82550">
                <a:moveTo>
                  <a:pt x="6350" y="34290"/>
                </a:moveTo>
                <a:lnTo>
                  <a:pt x="0" y="34290"/>
                </a:lnTo>
                <a:lnTo>
                  <a:pt x="0" y="46989"/>
                </a:lnTo>
                <a:lnTo>
                  <a:pt x="6350" y="46989"/>
                </a:lnTo>
                <a:lnTo>
                  <a:pt x="6350" y="34290"/>
                </a:lnTo>
                <a:close/>
              </a:path>
              <a:path w="6350" h="82550">
                <a:moveTo>
                  <a:pt x="635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6350" y="53339"/>
                </a:lnTo>
                <a:lnTo>
                  <a:pt x="6350" y="46990"/>
                </a:lnTo>
                <a:close/>
              </a:path>
              <a:path w="6350" h="82550">
                <a:moveTo>
                  <a:pt x="635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6350" y="59689"/>
                </a:lnTo>
                <a:lnTo>
                  <a:pt x="6350" y="53340"/>
                </a:lnTo>
                <a:close/>
              </a:path>
              <a:path w="6350" h="82550">
                <a:moveTo>
                  <a:pt x="635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6350" y="66039"/>
                </a:lnTo>
                <a:lnTo>
                  <a:pt x="6350" y="59690"/>
                </a:lnTo>
                <a:close/>
              </a:path>
              <a:path w="6350" h="82550">
                <a:moveTo>
                  <a:pt x="635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6350" y="72389"/>
                </a:lnTo>
                <a:lnTo>
                  <a:pt x="6350" y="66040"/>
                </a:lnTo>
                <a:close/>
              </a:path>
              <a:path w="6350" h="82550">
                <a:moveTo>
                  <a:pt x="635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6350" y="78739"/>
                </a:lnTo>
                <a:lnTo>
                  <a:pt x="6350" y="72390"/>
                </a:lnTo>
                <a:close/>
              </a:path>
              <a:path w="6350" h="82550">
                <a:moveTo>
                  <a:pt x="6350" y="78740"/>
                </a:moveTo>
                <a:lnTo>
                  <a:pt x="0" y="78740"/>
                </a:lnTo>
                <a:lnTo>
                  <a:pt x="0" y="82550"/>
                </a:lnTo>
                <a:lnTo>
                  <a:pt x="3809" y="82550"/>
                </a:lnTo>
                <a:lnTo>
                  <a:pt x="3809" y="81280"/>
                </a:lnTo>
                <a:lnTo>
                  <a:pt x="6350" y="81280"/>
                </a:lnTo>
                <a:lnTo>
                  <a:pt x="6350" y="78740"/>
                </a:lnTo>
                <a:close/>
              </a:path>
            </a:pathLst>
          </a:custGeom>
          <a:solidFill>
            <a:srgbClr val="7B4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5346700" y="3890009"/>
            <a:ext cx="7620" cy="88900"/>
          </a:xfrm>
          <a:custGeom>
            <a:avLst/>
            <a:gdLst/>
            <a:ahLst/>
            <a:cxnLst/>
            <a:rect l="l" t="t" r="r" b="b"/>
            <a:pathLst>
              <a:path w="7620" h="88900">
                <a:moveTo>
                  <a:pt x="381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  <a:path w="7620" h="8890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8890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88900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88900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8890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88900">
                <a:moveTo>
                  <a:pt x="7620" y="36830"/>
                </a:moveTo>
                <a:lnTo>
                  <a:pt x="0" y="3683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36830"/>
                </a:lnTo>
                <a:close/>
              </a:path>
              <a:path w="7620" h="88900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88900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8890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88900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88900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88900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5079" y="87629"/>
                </a:lnTo>
                <a:lnTo>
                  <a:pt x="5079" y="86359"/>
                </a:lnTo>
                <a:lnTo>
                  <a:pt x="7620" y="86359"/>
                </a:lnTo>
                <a:lnTo>
                  <a:pt x="7620" y="81280"/>
                </a:lnTo>
                <a:close/>
              </a:path>
              <a:path w="7620" h="88900">
                <a:moveTo>
                  <a:pt x="1270" y="87630"/>
                </a:moveTo>
                <a:lnTo>
                  <a:pt x="0" y="87630"/>
                </a:lnTo>
                <a:lnTo>
                  <a:pt x="0" y="88900"/>
                </a:lnTo>
                <a:lnTo>
                  <a:pt x="1270" y="88900"/>
                </a:lnTo>
                <a:lnTo>
                  <a:pt x="1270" y="87630"/>
                </a:lnTo>
                <a:close/>
              </a:path>
            </a:pathLst>
          </a:custGeom>
          <a:solidFill>
            <a:srgbClr val="7C4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5339079" y="3887470"/>
            <a:ext cx="7620" cy="93980"/>
          </a:xfrm>
          <a:custGeom>
            <a:avLst/>
            <a:gdLst/>
            <a:ahLst/>
            <a:cxnLst/>
            <a:rect l="l" t="t" r="r" b="b"/>
            <a:pathLst>
              <a:path w="7620" h="9397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  <a:path w="7620" h="93979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93979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93979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93979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93979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93979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93979">
                <a:moveTo>
                  <a:pt x="7620" y="39369"/>
                </a:moveTo>
                <a:lnTo>
                  <a:pt x="0" y="3936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39369"/>
                </a:lnTo>
                <a:close/>
              </a:path>
              <a:path w="7620" h="93979">
                <a:moveTo>
                  <a:pt x="762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69"/>
                </a:lnTo>
                <a:close/>
              </a:path>
              <a:path w="7620" h="93979">
                <a:moveTo>
                  <a:pt x="762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19"/>
                </a:lnTo>
                <a:close/>
              </a:path>
              <a:path w="7620" h="93979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93979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93979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93979">
                <a:moveTo>
                  <a:pt x="762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83819"/>
                </a:lnTo>
                <a:close/>
              </a:path>
              <a:path w="7620" h="93979">
                <a:moveTo>
                  <a:pt x="7620" y="90169"/>
                </a:moveTo>
                <a:lnTo>
                  <a:pt x="0" y="90169"/>
                </a:lnTo>
                <a:lnTo>
                  <a:pt x="0" y="93979"/>
                </a:lnTo>
                <a:lnTo>
                  <a:pt x="2540" y="93979"/>
                </a:lnTo>
                <a:lnTo>
                  <a:pt x="2540" y="92709"/>
                </a:lnTo>
                <a:lnTo>
                  <a:pt x="5080" y="92709"/>
                </a:lnTo>
                <a:lnTo>
                  <a:pt x="5080" y="91439"/>
                </a:lnTo>
                <a:lnTo>
                  <a:pt x="7620" y="91439"/>
                </a:lnTo>
                <a:lnTo>
                  <a:pt x="7620" y="90169"/>
                </a:lnTo>
                <a:close/>
              </a:path>
            </a:pathLst>
          </a:custGeom>
          <a:solidFill>
            <a:srgbClr val="7D4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5332729" y="3884929"/>
            <a:ext cx="6350" cy="97790"/>
          </a:xfrm>
          <a:custGeom>
            <a:avLst/>
            <a:gdLst/>
            <a:ahLst/>
            <a:cxnLst/>
            <a:rect l="l" t="t" r="r" b="b"/>
            <a:pathLst>
              <a:path w="6350" h="97789">
                <a:moveTo>
                  <a:pt x="381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  <a:path w="6350" h="97789">
                <a:moveTo>
                  <a:pt x="6350" y="3810"/>
                </a:moveTo>
                <a:lnTo>
                  <a:pt x="0" y="3810"/>
                </a:lnTo>
                <a:lnTo>
                  <a:pt x="0" y="10160"/>
                </a:lnTo>
                <a:lnTo>
                  <a:pt x="6350" y="10160"/>
                </a:lnTo>
                <a:lnTo>
                  <a:pt x="6350" y="3810"/>
                </a:lnTo>
                <a:close/>
              </a:path>
              <a:path w="6350" h="97789">
                <a:moveTo>
                  <a:pt x="635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6350" y="16510"/>
                </a:lnTo>
                <a:lnTo>
                  <a:pt x="6350" y="10160"/>
                </a:lnTo>
                <a:close/>
              </a:path>
              <a:path w="6350" h="97789">
                <a:moveTo>
                  <a:pt x="635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6350" y="22860"/>
                </a:lnTo>
                <a:lnTo>
                  <a:pt x="6350" y="16510"/>
                </a:lnTo>
                <a:close/>
              </a:path>
              <a:path w="6350" h="97789">
                <a:moveTo>
                  <a:pt x="635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6350" y="29210"/>
                </a:lnTo>
                <a:lnTo>
                  <a:pt x="6350" y="22860"/>
                </a:lnTo>
                <a:close/>
              </a:path>
              <a:path w="6350" h="97789">
                <a:moveTo>
                  <a:pt x="635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6350" y="35560"/>
                </a:lnTo>
                <a:lnTo>
                  <a:pt x="6350" y="29210"/>
                </a:lnTo>
                <a:close/>
              </a:path>
              <a:path w="6350" h="97789">
                <a:moveTo>
                  <a:pt x="635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6350" y="41910"/>
                </a:lnTo>
                <a:lnTo>
                  <a:pt x="6350" y="35560"/>
                </a:lnTo>
                <a:close/>
              </a:path>
              <a:path w="6350" h="97789">
                <a:moveTo>
                  <a:pt x="6350" y="41910"/>
                </a:moveTo>
                <a:lnTo>
                  <a:pt x="0" y="41910"/>
                </a:lnTo>
                <a:lnTo>
                  <a:pt x="0" y="54610"/>
                </a:lnTo>
                <a:lnTo>
                  <a:pt x="6350" y="54610"/>
                </a:lnTo>
                <a:lnTo>
                  <a:pt x="6350" y="41910"/>
                </a:lnTo>
                <a:close/>
              </a:path>
              <a:path w="6350" h="97789">
                <a:moveTo>
                  <a:pt x="635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6350" y="60960"/>
                </a:lnTo>
                <a:lnTo>
                  <a:pt x="6350" y="54610"/>
                </a:lnTo>
                <a:close/>
              </a:path>
              <a:path w="6350" h="97789">
                <a:moveTo>
                  <a:pt x="635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6350" y="67310"/>
                </a:lnTo>
                <a:lnTo>
                  <a:pt x="6350" y="60960"/>
                </a:lnTo>
                <a:close/>
              </a:path>
              <a:path w="6350" h="97789">
                <a:moveTo>
                  <a:pt x="635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6350" y="73660"/>
                </a:lnTo>
                <a:lnTo>
                  <a:pt x="6350" y="67310"/>
                </a:lnTo>
                <a:close/>
              </a:path>
              <a:path w="6350" h="97789">
                <a:moveTo>
                  <a:pt x="635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6350" y="80010"/>
                </a:lnTo>
                <a:lnTo>
                  <a:pt x="6350" y="73660"/>
                </a:lnTo>
                <a:close/>
              </a:path>
              <a:path w="6350" h="97789">
                <a:moveTo>
                  <a:pt x="635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6350" y="86360"/>
                </a:lnTo>
                <a:lnTo>
                  <a:pt x="6350" y="80010"/>
                </a:lnTo>
                <a:close/>
              </a:path>
              <a:path w="6350" h="97789">
                <a:moveTo>
                  <a:pt x="635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6350" y="92710"/>
                </a:lnTo>
                <a:lnTo>
                  <a:pt x="6350" y="86360"/>
                </a:lnTo>
                <a:close/>
              </a:path>
              <a:path w="6350" h="97789">
                <a:moveTo>
                  <a:pt x="6350" y="92710"/>
                </a:moveTo>
                <a:lnTo>
                  <a:pt x="0" y="92710"/>
                </a:lnTo>
                <a:lnTo>
                  <a:pt x="0" y="97790"/>
                </a:lnTo>
                <a:lnTo>
                  <a:pt x="6350" y="97790"/>
                </a:lnTo>
                <a:lnTo>
                  <a:pt x="6350" y="92710"/>
                </a:lnTo>
                <a:close/>
              </a:path>
            </a:pathLst>
          </a:custGeom>
          <a:solidFill>
            <a:srgbClr val="7E4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5325109" y="3882390"/>
            <a:ext cx="7620" cy="102870"/>
          </a:xfrm>
          <a:custGeom>
            <a:avLst/>
            <a:gdLst/>
            <a:ahLst/>
            <a:cxnLst/>
            <a:rect l="l" t="t" r="r" b="b"/>
            <a:pathLst>
              <a:path w="7620" h="102870">
                <a:moveTo>
                  <a:pt x="253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2539"/>
                </a:lnTo>
                <a:lnTo>
                  <a:pt x="6350" y="2539"/>
                </a:lnTo>
                <a:lnTo>
                  <a:pt x="6350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7620" h="10287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10287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10287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10287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10287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10287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102870">
                <a:moveTo>
                  <a:pt x="7619" y="44449"/>
                </a:moveTo>
                <a:lnTo>
                  <a:pt x="0" y="4444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44449"/>
                </a:lnTo>
                <a:close/>
              </a:path>
              <a:path w="7620" h="102870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102870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102870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102870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10287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102870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102870">
                <a:moveTo>
                  <a:pt x="7619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19" y="101599"/>
                </a:lnTo>
                <a:lnTo>
                  <a:pt x="7619" y="95249"/>
                </a:lnTo>
                <a:close/>
              </a:path>
              <a:path w="7620" h="102870">
                <a:moveTo>
                  <a:pt x="3810" y="101599"/>
                </a:moveTo>
                <a:lnTo>
                  <a:pt x="0" y="101599"/>
                </a:lnTo>
                <a:lnTo>
                  <a:pt x="0" y="102869"/>
                </a:lnTo>
                <a:lnTo>
                  <a:pt x="3810" y="102869"/>
                </a:lnTo>
                <a:lnTo>
                  <a:pt x="3810" y="101599"/>
                </a:lnTo>
                <a:close/>
              </a:path>
            </a:pathLst>
          </a:custGeom>
          <a:solidFill>
            <a:srgbClr val="7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5317490" y="3879850"/>
            <a:ext cx="7620" cy="107950"/>
          </a:xfrm>
          <a:custGeom>
            <a:avLst/>
            <a:gdLst/>
            <a:ahLst/>
            <a:cxnLst/>
            <a:rect l="l" t="t" r="r" b="b"/>
            <a:pathLst>
              <a:path w="7620" h="107950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5080" y="2539"/>
                </a:lnTo>
                <a:lnTo>
                  <a:pt x="508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  <a:path w="7620" h="107950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107950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10795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10795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107950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107950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107950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107950">
                <a:moveTo>
                  <a:pt x="762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46990"/>
                </a:lnTo>
                <a:close/>
              </a:path>
              <a:path w="7620" h="107950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107950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107950">
                <a:moveTo>
                  <a:pt x="762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72390"/>
                </a:lnTo>
                <a:close/>
              </a:path>
              <a:path w="7620" h="107950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107950">
                <a:moveTo>
                  <a:pt x="762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20" y="91439"/>
                </a:lnTo>
                <a:lnTo>
                  <a:pt x="7620" y="85090"/>
                </a:lnTo>
                <a:close/>
              </a:path>
              <a:path w="7620" h="107950">
                <a:moveTo>
                  <a:pt x="762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20" y="97789"/>
                </a:lnTo>
                <a:lnTo>
                  <a:pt x="7620" y="91440"/>
                </a:lnTo>
                <a:close/>
              </a:path>
              <a:path w="7620" h="107950">
                <a:moveTo>
                  <a:pt x="762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20" y="104139"/>
                </a:lnTo>
                <a:lnTo>
                  <a:pt x="7620" y="97790"/>
                </a:lnTo>
                <a:close/>
              </a:path>
              <a:path w="7620" h="107950">
                <a:moveTo>
                  <a:pt x="7620" y="104140"/>
                </a:moveTo>
                <a:lnTo>
                  <a:pt x="0" y="104140"/>
                </a:lnTo>
                <a:lnTo>
                  <a:pt x="0" y="107950"/>
                </a:lnTo>
                <a:lnTo>
                  <a:pt x="2539" y="107950"/>
                </a:lnTo>
                <a:lnTo>
                  <a:pt x="2539" y="106680"/>
                </a:lnTo>
                <a:lnTo>
                  <a:pt x="6350" y="106680"/>
                </a:lnTo>
                <a:lnTo>
                  <a:pt x="6350" y="105410"/>
                </a:lnTo>
                <a:lnTo>
                  <a:pt x="7620" y="105410"/>
                </a:lnTo>
                <a:lnTo>
                  <a:pt x="7620" y="104140"/>
                </a:lnTo>
                <a:close/>
              </a:path>
            </a:pathLst>
          </a:custGeom>
          <a:solidFill>
            <a:srgbClr val="80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5311140" y="3878579"/>
            <a:ext cx="6350" cy="110489"/>
          </a:xfrm>
          <a:custGeom>
            <a:avLst/>
            <a:gdLst/>
            <a:ahLst/>
            <a:cxnLst/>
            <a:rect l="l" t="t" r="r" b="b"/>
            <a:pathLst>
              <a:path w="6350" h="110489">
                <a:moveTo>
                  <a:pt x="381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  <a:path w="6350" h="110489">
                <a:moveTo>
                  <a:pt x="6350" y="3810"/>
                </a:moveTo>
                <a:lnTo>
                  <a:pt x="0" y="3810"/>
                </a:lnTo>
                <a:lnTo>
                  <a:pt x="0" y="10160"/>
                </a:lnTo>
                <a:lnTo>
                  <a:pt x="6350" y="10160"/>
                </a:lnTo>
                <a:lnTo>
                  <a:pt x="6350" y="3810"/>
                </a:lnTo>
                <a:close/>
              </a:path>
              <a:path w="6350" h="110489">
                <a:moveTo>
                  <a:pt x="635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6350" y="16510"/>
                </a:lnTo>
                <a:lnTo>
                  <a:pt x="6350" y="10160"/>
                </a:lnTo>
                <a:close/>
              </a:path>
              <a:path w="6350" h="110489">
                <a:moveTo>
                  <a:pt x="635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6350" y="22860"/>
                </a:lnTo>
                <a:lnTo>
                  <a:pt x="6350" y="16510"/>
                </a:lnTo>
                <a:close/>
              </a:path>
              <a:path w="6350" h="110489">
                <a:moveTo>
                  <a:pt x="635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6350" y="29210"/>
                </a:lnTo>
                <a:lnTo>
                  <a:pt x="6350" y="22860"/>
                </a:lnTo>
                <a:close/>
              </a:path>
              <a:path w="6350" h="110489">
                <a:moveTo>
                  <a:pt x="635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6350" y="35560"/>
                </a:lnTo>
                <a:lnTo>
                  <a:pt x="6350" y="29210"/>
                </a:lnTo>
                <a:close/>
              </a:path>
              <a:path w="6350" h="110489">
                <a:moveTo>
                  <a:pt x="635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6350" y="41910"/>
                </a:lnTo>
                <a:lnTo>
                  <a:pt x="6350" y="35560"/>
                </a:lnTo>
                <a:close/>
              </a:path>
              <a:path w="6350" h="110489">
                <a:moveTo>
                  <a:pt x="635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6350" y="48260"/>
                </a:lnTo>
                <a:lnTo>
                  <a:pt x="6350" y="41910"/>
                </a:lnTo>
                <a:close/>
              </a:path>
              <a:path w="6350" h="110489">
                <a:moveTo>
                  <a:pt x="6350" y="48260"/>
                </a:moveTo>
                <a:lnTo>
                  <a:pt x="0" y="48260"/>
                </a:lnTo>
                <a:lnTo>
                  <a:pt x="0" y="60960"/>
                </a:lnTo>
                <a:lnTo>
                  <a:pt x="6350" y="60960"/>
                </a:lnTo>
                <a:lnTo>
                  <a:pt x="6350" y="48260"/>
                </a:lnTo>
                <a:close/>
              </a:path>
              <a:path w="6350" h="110489">
                <a:moveTo>
                  <a:pt x="635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6350" y="67310"/>
                </a:lnTo>
                <a:lnTo>
                  <a:pt x="6350" y="60960"/>
                </a:lnTo>
                <a:close/>
              </a:path>
              <a:path w="6350" h="110489">
                <a:moveTo>
                  <a:pt x="635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6350" y="73660"/>
                </a:lnTo>
                <a:lnTo>
                  <a:pt x="6350" y="67310"/>
                </a:lnTo>
                <a:close/>
              </a:path>
              <a:path w="6350" h="110489">
                <a:moveTo>
                  <a:pt x="635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6350" y="80010"/>
                </a:lnTo>
                <a:lnTo>
                  <a:pt x="6350" y="73660"/>
                </a:lnTo>
                <a:close/>
              </a:path>
              <a:path w="6350" h="110489">
                <a:moveTo>
                  <a:pt x="635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6350" y="86360"/>
                </a:lnTo>
                <a:lnTo>
                  <a:pt x="6350" y="80010"/>
                </a:lnTo>
                <a:close/>
              </a:path>
              <a:path w="6350" h="110489">
                <a:moveTo>
                  <a:pt x="635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6350" y="92710"/>
                </a:lnTo>
                <a:lnTo>
                  <a:pt x="6350" y="86360"/>
                </a:lnTo>
                <a:close/>
              </a:path>
              <a:path w="6350" h="110489">
                <a:moveTo>
                  <a:pt x="635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6350" y="99060"/>
                </a:lnTo>
                <a:lnTo>
                  <a:pt x="6350" y="92710"/>
                </a:lnTo>
                <a:close/>
              </a:path>
              <a:path w="6350" h="110489">
                <a:moveTo>
                  <a:pt x="635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6350" y="105410"/>
                </a:lnTo>
                <a:lnTo>
                  <a:pt x="6350" y="99060"/>
                </a:lnTo>
                <a:close/>
              </a:path>
              <a:path w="6350" h="110489">
                <a:moveTo>
                  <a:pt x="6350" y="105410"/>
                </a:moveTo>
                <a:lnTo>
                  <a:pt x="0" y="105410"/>
                </a:lnTo>
                <a:lnTo>
                  <a:pt x="0" y="110490"/>
                </a:lnTo>
                <a:lnTo>
                  <a:pt x="5080" y="110490"/>
                </a:lnTo>
                <a:lnTo>
                  <a:pt x="5080" y="109220"/>
                </a:lnTo>
                <a:lnTo>
                  <a:pt x="6350" y="109220"/>
                </a:lnTo>
                <a:lnTo>
                  <a:pt x="6350" y="105410"/>
                </a:lnTo>
                <a:close/>
              </a:path>
            </a:pathLst>
          </a:custGeom>
          <a:solidFill>
            <a:srgbClr val="814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5303520" y="3876040"/>
            <a:ext cx="7620" cy="115570"/>
          </a:xfrm>
          <a:custGeom>
            <a:avLst/>
            <a:gdLst/>
            <a:ahLst/>
            <a:cxnLst/>
            <a:rect l="l" t="t" r="r" b="b"/>
            <a:pathLst>
              <a:path w="7620" h="115570">
                <a:moveTo>
                  <a:pt x="253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2539"/>
                </a:lnTo>
                <a:lnTo>
                  <a:pt x="6350" y="2539"/>
                </a:lnTo>
                <a:lnTo>
                  <a:pt x="6350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7620" h="11557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11557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11557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11557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11557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11557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11557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115570">
                <a:moveTo>
                  <a:pt x="7619" y="50799"/>
                </a:moveTo>
                <a:lnTo>
                  <a:pt x="0" y="5079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0799"/>
                </a:lnTo>
                <a:close/>
              </a:path>
              <a:path w="7620" h="115570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115570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115570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11557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115570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115570">
                <a:moveTo>
                  <a:pt x="7619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19" y="101599"/>
                </a:lnTo>
                <a:lnTo>
                  <a:pt x="7619" y="95249"/>
                </a:lnTo>
                <a:close/>
              </a:path>
              <a:path w="7620" h="115570">
                <a:moveTo>
                  <a:pt x="7619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19" y="107949"/>
                </a:lnTo>
                <a:lnTo>
                  <a:pt x="7619" y="101599"/>
                </a:lnTo>
                <a:close/>
              </a:path>
              <a:path w="7620" h="115570">
                <a:moveTo>
                  <a:pt x="7619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19" y="114299"/>
                </a:lnTo>
                <a:lnTo>
                  <a:pt x="7619" y="107949"/>
                </a:lnTo>
                <a:close/>
              </a:path>
              <a:path w="7620" h="115570">
                <a:moveTo>
                  <a:pt x="3809" y="114299"/>
                </a:moveTo>
                <a:lnTo>
                  <a:pt x="0" y="114299"/>
                </a:lnTo>
                <a:lnTo>
                  <a:pt x="0" y="115569"/>
                </a:lnTo>
                <a:lnTo>
                  <a:pt x="3809" y="115569"/>
                </a:lnTo>
                <a:lnTo>
                  <a:pt x="3809" y="114299"/>
                </a:lnTo>
                <a:close/>
              </a:path>
            </a:pathLst>
          </a:custGeom>
          <a:solidFill>
            <a:srgbClr val="83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5295900" y="3874770"/>
            <a:ext cx="7620" cy="119380"/>
          </a:xfrm>
          <a:custGeom>
            <a:avLst/>
            <a:gdLst/>
            <a:ahLst/>
            <a:cxnLst/>
            <a:rect l="l" t="t" r="r" b="b"/>
            <a:pathLst>
              <a:path w="7620" h="11937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  <a:path w="7620" h="119379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119379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119379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119379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119379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119379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119379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119379">
                <a:moveTo>
                  <a:pt x="762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19"/>
                </a:lnTo>
                <a:close/>
              </a:path>
              <a:path w="7620" h="119379">
                <a:moveTo>
                  <a:pt x="7620" y="52069"/>
                </a:moveTo>
                <a:lnTo>
                  <a:pt x="0" y="5206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2069"/>
                </a:lnTo>
                <a:close/>
              </a:path>
              <a:path w="7620" h="119379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119379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119379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119379">
                <a:moveTo>
                  <a:pt x="762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83819"/>
                </a:lnTo>
                <a:close/>
              </a:path>
              <a:path w="7620" h="119379">
                <a:moveTo>
                  <a:pt x="7620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20" y="96519"/>
                </a:lnTo>
                <a:lnTo>
                  <a:pt x="7620" y="90169"/>
                </a:lnTo>
                <a:close/>
              </a:path>
              <a:path w="7620" h="119379">
                <a:moveTo>
                  <a:pt x="762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20" y="102869"/>
                </a:lnTo>
                <a:lnTo>
                  <a:pt x="7620" y="96519"/>
                </a:lnTo>
                <a:close/>
              </a:path>
              <a:path w="7620" h="119379">
                <a:moveTo>
                  <a:pt x="762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20" y="109219"/>
                </a:lnTo>
                <a:lnTo>
                  <a:pt x="7620" y="102869"/>
                </a:lnTo>
                <a:close/>
              </a:path>
              <a:path w="7620" h="119379">
                <a:moveTo>
                  <a:pt x="7620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7620" y="115569"/>
                </a:lnTo>
                <a:lnTo>
                  <a:pt x="7620" y="109219"/>
                </a:lnTo>
                <a:close/>
              </a:path>
              <a:path w="7620" h="119379">
                <a:moveTo>
                  <a:pt x="7620" y="115569"/>
                </a:moveTo>
                <a:lnTo>
                  <a:pt x="0" y="115569"/>
                </a:lnTo>
                <a:lnTo>
                  <a:pt x="0" y="119379"/>
                </a:lnTo>
                <a:lnTo>
                  <a:pt x="3810" y="119379"/>
                </a:lnTo>
                <a:lnTo>
                  <a:pt x="3810" y="118109"/>
                </a:lnTo>
                <a:lnTo>
                  <a:pt x="6350" y="118109"/>
                </a:lnTo>
                <a:lnTo>
                  <a:pt x="6350" y="116839"/>
                </a:lnTo>
                <a:lnTo>
                  <a:pt x="7620" y="116839"/>
                </a:lnTo>
                <a:lnTo>
                  <a:pt x="7620" y="115569"/>
                </a:lnTo>
                <a:close/>
              </a:path>
            </a:pathLst>
          </a:custGeom>
          <a:solidFill>
            <a:srgbClr val="84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5289550" y="3872229"/>
            <a:ext cx="6350" cy="123189"/>
          </a:xfrm>
          <a:custGeom>
            <a:avLst/>
            <a:gdLst/>
            <a:ahLst/>
            <a:cxnLst/>
            <a:rect l="l" t="t" r="r" b="b"/>
            <a:pathLst>
              <a:path w="6350" h="123189">
                <a:moveTo>
                  <a:pt x="1269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1270"/>
                </a:lnTo>
                <a:lnTo>
                  <a:pt x="1269" y="1270"/>
                </a:lnTo>
                <a:lnTo>
                  <a:pt x="1269" y="0"/>
                </a:lnTo>
                <a:close/>
              </a:path>
              <a:path w="6350" h="123189">
                <a:moveTo>
                  <a:pt x="6350" y="3810"/>
                </a:moveTo>
                <a:lnTo>
                  <a:pt x="0" y="3810"/>
                </a:lnTo>
                <a:lnTo>
                  <a:pt x="0" y="10160"/>
                </a:lnTo>
                <a:lnTo>
                  <a:pt x="6350" y="10160"/>
                </a:lnTo>
                <a:lnTo>
                  <a:pt x="6350" y="3810"/>
                </a:lnTo>
                <a:close/>
              </a:path>
              <a:path w="6350" h="123189">
                <a:moveTo>
                  <a:pt x="635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6350" y="16510"/>
                </a:lnTo>
                <a:lnTo>
                  <a:pt x="6350" y="10160"/>
                </a:lnTo>
                <a:close/>
              </a:path>
              <a:path w="6350" h="123189">
                <a:moveTo>
                  <a:pt x="635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6350" y="22860"/>
                </a:lnTo>
                <a:lnTo>
                  <a:pt x="6350" y="16510"/>
                </a:lnTo>
                <a:close/>
              </a:path>
              <a:path w="6350" h="123189">
                <a:moveTo>
                  <a:pt x="635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6350" y="29210"/>
                </a:lnTo>
                <a:lnTo>
                  <a:pt x="6350" y="22860"/>
                </a:lnTo>
                <a:close/>
              </a:path>
              <a:path w="6350" h="123189">
                <a:moveTo>
                  <a:pt x="635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6350" y="35560"/>
                </a:lnTo>
                <a:lnTo>
                  <a:pt x="6350" y="29210"/>
                </a:lnTo>
                <a:close/>
              </a:path>
              <a:path w="6350" h="123189">
                <a:moveTo>
                  <a:pt x="635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6350" y="41910"/>
                </a:lnTo>
                <a:lnTo>
                  <a:pt x="6350" y="35560"/>
                </a:lnTo>
                <a:close/>
              </a:path>
              <a:path w="6350" h="123189">
                <a:moveTo>
                  <a:pt x="635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6350" y="48260"/>
                </a:lnTo>
                <a:lnTo>
                  <a:pt x="6350" y="41910"/>
                </a:lnTo>
                <a:close/>
              </a:path>
              <a:path w="6350" h="123189">
                <a:moveTo>
                  <a:pt x="635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6350" y="54610"/>
                </a:lnTo>
                <a:lnTo>
                  <a:pt x="6350" y="48260"/>
                </a:lnTo>
                <a:close/>
              </a:path>
              <a:path w="6350" h="123189">
                <a:moveTo>
                  <a:pt x="6350" y="54610"/>
                </a:moveTo>
                <a:lnTo>
                  <a:pt x="0" y="54610"/>
                </a:lnTo>
                <a:lnTo>
                  <a:pt x="0" y="67310"/>
                </a:lnTo>
                <a:lnTo>
                  <a:pt x="6350" y="67310"/>
                </a:lnTo>
                <a:lnTo>
                  <a:pt x="6350" y="54610"/>
                </a:lnTo>
                <a:close/>
              </a:path>
              <a:path w="6350" h="123189">
                <a:moveTo>
                  <a:pt x="635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6350" y="73660"/>
                </a:lnTo>
                <a:lnTo>
                  <a:pt x="6350" y="67310"/>
                </a:lnTo>
                <a:close/>
              </a:path>
              <a:path w="6350" h="123189">
                <a:moveTo>
                  <a:pt x="635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6350" y="80010"/>
                </a:lnTo>
                <a:lnTo>
                  <a:pt x="6350" y="73660"/>
                </a:lnTo>
                <a:close/>
              </a:path>
              <a:path w="6350" h="123189">
                <a:moveTo>
                  <a:pt x="635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6350" y="86360"/>
                </a:lnTo>
                <a:lnTo>
                  <a:pt x="6350" y="80010"/>
                </a:lnTo>
                <a:close/>
              </a:path>
              <a:path w="6350" h="123189">
                <a:moveTo>
                  <a:pt x="635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6350" y="92710"/>
                </a:lnTo>
                <a:lnTo>
                  <a:pt x="6350" y="86360"/>
                </a:lnTo>
                <a:close/>
              </a:path>
              <a:path w="6350" h="123189">
                <a:moveTo>
                  <a:pt x="635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6350" y="99060"/>
                </a:lnTo>
                <a:lnTo>
                  <a:pt x="6350" y="92710"/>
                </a:lnTo>
                <a:close/>
              </a:path>
              <a:path w="6350" h="123189">
                <a:moveTo>
                  <a:pt x="635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6350" y="105410"/>
                </a:lnTo>
                <a:lnTo>
                  <a:pt x="6350" y="99060"/>
                </a:lnTo>
                <a:close/>
              </a:path>
              <a:path w="6350" h="123189">
                <a:moveTo>
                  <a:pt x="6350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6350" y="111760"/>
                </a:lnTo>
                <a:lnTo>
                  <a:pt x="6350" y="105410"/>
                </a:lnTo>
                <a:close/>
              </a:path>
              <a:path w="6350" h="123189">
                <a:moveTo>
                  <a:pt x="6350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6350" y="118110"/>
                </a:lnTo>
                <a:lnTo>
                  <a:pt x="6350" y="111760"/>
                </a:lnTo>
                <a:close/>
              </a:path>
              <a:path w="6350" h="123189">
                <a:moveTo>
                  <a:pt x="6350" y="118110"/>
                </a:moveTo>
                <a:lnTo>
                  <a:pt x="0" y="118110"/>
                </a:lnTo>
                <a:lnTo>
                  <a:pt x="0" y="123190"/>
                </a:lnTo>
                <a:lnTo>
                  <a:pt x="2540" y="123190"/>
                </a:lnTo>
                <a:lnTo>
                  <a:pt x="2540" y="121920"/>
                </a:lnTo>
                <a:lnTo>
                  <a:pt x="6350" y="121920"/>
                </a:lnTo>
                <a:lnTo>
                  <a:pt x="6350" y="118110"/>
                </a:lnTo>
                <a:close/>
              </a:path>
            </a:pathLst>
          </a:custGeom>
          <a:solidFill>
            <a:srgbClr val="854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5281929" y="3870959"/>
            <a:ext cx="7620" cy="125730"/>
          </a:xfrm>
          <a:custGeom>
            <a:avLst/>
            <a:gdLst/>
            <a:ahLst/>
            <a:cxnLst/>
            <a:rect l="l" t="t" r="r" b="b"/>
            <a:pathLst>
              <a:path w="7620" h="125729">
                <a:moveTo>
                  <a:pt x="254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  <a:path w="7620" h="125729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125729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125729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125729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125729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125729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125729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125729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125729">
                <a:moveTo>
                  <a:pt x="7620" y="55880"/>
                </a:moveTo>
                <a:lnTo>
                  <a:pt x="0" y="5588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55880"/>
                </a:lnTo>
                <a:close/>
              </a:path>
              <a:path w="7620" h="125729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125729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125729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125729">
                <a:moveTo>
                  <a:pt x="762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7630"/>
                </a:lnTo>
                <a:close/>
              </a:path>
              <a:path w="7620" h="125729">
                <a:moveTo>
                  <a:pt x="762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93980"/>
                </a:lnTo>
                <a:close/>
              </a:path>
              <a:path w="7620" h="125729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125729">
                <a:moveTo>
                  <a:pt x="7620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7620" y="113029"/>
                </a:lnTo>
                <a:lnTo>
                  <a:pt x="7620" y="106680"/>
                </a:lnTo>
                <a:close/>
              </a:path>
              <a:path w="7620" h="125729">
                <a:moveTo>
                  <a:pt x="7620" y="113030"/>
                </a:moveTo>
                <a:lnTo>
                  <a:pt x="0" y="113030"/>
                </a:lnTo>
                <a:lnTo>
                  <a:pt x="0" y="119379"/>
                </a:lnTo>
                <a:lnTo>
                  <a:pt x="7620" y="119379"/>
                </a:lnTo>
                <a:lnTo>
                  <a:pt x="7620" y="113030"/>
                </a:lnTo>
                <a:close/>
              </a:path>
              <a:path w="7620" h="125729">
                <a:moveTo>
                  <a:pt x="762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3810" y="125729"/>
                </a:lnTo>
                <a:lnTo>
                  <a:pt x="3810" y="124459"/>
                </a:lnTo>
                <a:lnTo>
                  <a:pt x="7620" y="124459"/>
                </a:lnTo>
                <a:lnTo>
                  <a:pt x="7620" y="119380"/>
                </a:lnTo>
                <a:close/>
              </a:path>
            </a:pathLst>
          </a:custGeom>
          <a:solidFill>
            <a:srgbClr val="864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5274309" y="3869690"/>
            <a:ext cx="7620" cy="128270"/>
          </a:xfrm>
          <a:custGeom>
            <a:avLst/>
            <a:gdLst/>
            <a:ahLst/>
            <a:cxnLst/>
            <a:rect l="l" t="t" r="r" b="b"/>
            <a:pathLst>
              <a:path w="7620" h="128270">
                <a:moveTo>
                  <a:pt x="5080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  <a:path w="7620" h="12827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12827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12827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12827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12827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12827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12827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12827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128270">
                <a:moveTo>
                  <a:pt x="7619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57149"/>
                </a:lnTo>
                <a:close/>
              </a:path>
              <a:path w="7620" h="128270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128270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12827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128270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128270">
                <a:moveTo>
                  <a:pt x="7619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19" y="101599"/>
                </a:lnTo>
                <a:lnTo>
                  <a:pt x="7619" y="95249"/>
                </a:lnTo>
                <a:close/>
              </a:path>
              <a:path w="7620" h="128270">
                <a:moveTo>
                  <a:pt x="7619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19" y="107949"/>
                </a:lnTo>
                <a:lnTo>
                  <a:pt x="7619" y="101599"/>
                </a:lnTo>
                <a:close/>
              </a:path>
              <a:path w="7620" h="128270">
                <a:moveTo>
                  <a:pt x="7619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19" y="114299"/>
                </a:lnTo>
                <a:lnTo>
                  <a:pt x="7619" y="107949"/>
                </a:lnTo>
                <a:close/>
              </a:path>
              <a:path w="7620" h="128270">
                <a:moveTo>
                  <a:pt x="7619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19" y="120649"/>
                </a:lnTo>
                <a:lnTo>
                  <a:pt x="7619" y="114299"/>
                </a:lnTo>
                <a:close/>
              </a:path>
              <a:path w="7620" h="128270">
                <a:moveTo>
                  <a:pt x="7619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19" y="126999"/>
                </a:lnTo>
                <a:lnTo>
                  <a:pt x="7619" y="120649"/>
                </a:lnTo>
                <a:close/>
              </a:path>
              <a:path w="7620" h="128270">
                <a:moveTo>
                  <a:pt x="6350" y="126999"/>
                </a:moveTo>
                <a:lnTo>
                  <a:pt x="0" y="126999"/>
                </a:lnTo>
                <a:lnTo>
                  <a:pt x="0" y="128269"/>
                </a:lnTo>
                <a:lnTo>
                  <a:pt x="6350" y="128269"/>
                </a:lnTo>
                <a:lnTo>
                  <a:pt x="6350" y="126999"/>
                </a:lnTo>
                <a:close/>
              </a:path>
            </a:pathLst>
          </a:custGeom>
          <a:solidFill>
            <a:srgbClr val="875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5267959" y="3868420"/>
            <a:ext cx="6350" cy="132080"/>
          </a:xfrm>
          <a:custGeom>
            <a:avLst/>
            <a:gdLst/>
            <a:ahLst/>
            <a:cxnLst/>
            <a:rect l="l" t="t" r="r" b="b"/>
            <a:pathLst>
              <a:path w="6350" h="13207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  <a:path w="6350" h="132079">
                <a:moveTo>
                  <a:pt x="6350" y="1269"/>
                </a:moveTo>
                <a:lnTo>
                  <a:pt x="0" y="1269"/>
                </a:lnTo>
                <a:lnTo>
                  <a:pt x="0" y="7619"/>
                </a:lnTo>
                <a:lnTo>
                  <a:pt x="6350" y="7619"/>
                </a:lnTo>
                <a:lnTo>
                  <a:pt x="6350" y="1269"/>
                </a:lnTo>
                <a:close/>
              </a:path>
              <a:path w="6350" h="132079">
                <a:moveTo>
                  <a:pt x="6350" y="7619"/>
                </a:moveTo>
                <a:lnTo>
                  <a:pt x="0" y="7619"/>
                </a:lnTo>
                <a:lnTo>
                  <a:pt x="0" y="13969"/>
                </a:lnTo>
                <a:lnTo>
                  <a:pt x="6350" y="13969"/>
                </a:lnTo>
                <a:lnTo>
                  <a:pt x="6350" y="7619"/>
                </a:lnTo>
                <a:close/>
              </a:path>
              <a:path w="6350" h="132079">
                <a:moveTo>
                  <a:pt x="635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6350" y="20319"/>
                </a:lnTo>
                <a:lnTo>
                  <a:pt x="6350" y="13969"/>
                </a:lnTo>
                <a:close/>
              </a:path>
              <a:path w="6350" h="132079">
                <a:moveTo>
                  <a:pt x="635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6350" y="26669"/>
                </a:lnTo>
                <a:lnTo>
                  <a:pt x="6350" y="20319"/>
                </a:lnTo>
                <a:close/>
              </a:path>
              <a:path w="6350" h="132079">
                <a:moveTo>
                  <a:pt x="635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6350" y="33019"/>
                </a:lnTo>
                <a:lnTo>
                  <a:pt x="6350" y="26669"/>
                </a:lnTo>
                <a:close/>
              </a:path>
              <a:path w="6350" h="132079">
                <a:moveTo>
                  <a:pt x="635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6350" y="39369"/>
                </a:lnTo>
                <a:lnTo>
                  <a:pt x="6350" y="33019"/>
                </a:lnTo>
                <a:close/>
              </a:path>
              <a:path w="6350" h="132079">
                <a:moveTo>
                  <a:pt x="635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6350" y="45719"/>
                </a:lnTo>
                <a:lnTo>
                  <a:pt x="6350" y="39369"/>
                </a:lnTo>
                <a:close/>
              </a:path>
              <a:path w="6350" h="132079">
                <a:moveTo>
                  <a:pt x="635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6350" y="52069"/>
                </a:lnTo>
                <a:lnTo>
                  <a:pt x="6350" y="45719"/>
                </a:lnTo>
                <a:close/>
              </a:path>
              <a:path w="6350" h="132079">
                <a:moveTo>
                  <a:pt x="635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6350" y="58419"/>
                </a:lnTo>
                <a:lnTo>
                  <a:pt x="6350" y="52069"/>
                </a:lnTo>
                <a:close/>
              </a:path>
              <a:path w="6350" h="132079">
                <a:moveTo>
                  <a:pt x="6350" y="58419"/>
                </a:moveTo>
                <a:lnTo>
                  <a:pt x="0" y="58419"/>
                </a:lnTo>
                <a:lnTo>
                  <a:pt x="0" y="71119"/>
                </a:lnTo>
                <a:lnTo>
                  <a:pt x="6350" y="71119"/>
                </a:lnTo>
                <a:lnTo>
                  <a:pt x="6350" y="58419"/>
                </a:lnTo>
                <a:close/>
              </a:path>
              <a:path w="6350" h="132079">
                <a:moveTo>
                  <a:pt x="635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6350" y="77469"/>
                </a:lnTo>
                <a:lnTo>
                  <a:pt x="6350" y="71119"/>
                </a:lnTo>
                <a:close/>
              </a:path>
              <a:path w="6350" h="132079">
                <a:moveTo>
                  <a:pt x="635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6350" y="83819"/>
                </a:lnTo>
                <a:lnTo>
                  <a:pt x="6350" y="77469"/>
                </a:lnTo>
                <a:close/>
              </a:path>
              <a:path w="6350" h="132079">
                <a:moveTo>
                  <a:pt x="635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6350" y="90169"/>
                </a:lnTo>
                <a:lnTo>
                  <a:pt x="6350" y="83819"/>
                </a:lnTo>
                <a:close/>
              </a:path>
              <a:path w="6350" h="132079">
                <a:moveTo>
                  <a:pt x="6350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6350" y="96519"/>
                </a:lnTo>
                <a:lnTo>
                  <a:pt x="6350" y="90169"/>
                </a:lnTo>
                <a:close/>
              </a:path>
              <a:path w="6350" h="132079">
                <a:moveTo>
                  <a:pt x="635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6350" y="102869"/>
                </a:lnTo>
                <a:lnTo>
                  <a:pt x="6350" y="96519"/>
                </a:lnTo>
                <a:close/>
              </a:path>
              <a:path w="6350" h="132079">
                <a:moveTo>
                  <a:pt x="635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6350" y="109219"/>
                </a:lnTo>
                <a:lnTo>
                  <a:pt x="6350" y="102869"/>
                </a:lnTo>
                <a:close/>
              </a:path>
              <a:path w="6350" h="132079">
                <a:moveTo>
                  <a:pt x="6350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6350" y="115569"/>
                </a:lnTo>
                <a:lnTo>
                  <a:pt x="6350" y="109219"/>
                </a:lnTo>
                <a:close/>
              </a:path>
              <a:path w="6350" h="132079">
                <a:moveTo>
                  <a:pt x="6350" y="115569"/>
                </a:moveTo>
                <a:lnTo>
                  <a:pt x="0" y="115569"/>
                </a:lnTo>
                <a:lnTo>
                  <a:pt x="0" y="121919"/>
                </a:lnTo>
                <a:lnTo>
                  <a:pt x="6350" y="121919"/>
                </a:lnTo>
                <a:lnTo>
                  <a:pt x="6350" y="115569"/>
                </a:lnTo>
                <a:close/>
              </a:path>
              <a:path w="6350" h="132079">
                <a:moveTo>
                  <a:pt x="6350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6350" y="128269"/>
                </a:lnTo>
                <a:lnTo>
                  <a:pt x="6350" y="121919"/>
                </a:lnTo>
                <a:close/>
              </a:path>
              <a:path w="6350" h="132079">
                <a:moveTo>
                  <a:pt x="6350" y="128269"/>
                </a:moveTo>
                <a:lnTo>
                  <a:pt x="0" y="128269"/>
                </a:lnTo>
                <a:lnTo>
                  <a:pt x="0" y="132079"/>
                </a:lnTo>
                <a:lnTo>
                  <a:pt x="1269" y="132079"/>
                </a:lnTo>
                <a:lnTo>
                  <a:pt x="1269" y="130809"/>
                </a:lnTo>
                <a:lnTo>
                  <a:pt x="6350" y="130809"/>
                </a:lnTo>
                <a:lnTo>
                  <a:pt x="6350" y="128269"/>
                </a:lnTo>
                <a:close/>
              </a:path>
            </a:pathLst>
          </a:custGeom>
          <a:solidFill>
            <a:srgbClr val="885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5260340" y="3865879"/>
            <a:ext cx="7620" cy="135890"/>
          </a:xfrm>
          <a:custGeom>
            <a:avLst/>
            <a:gdLst/>
            <a:ahLst/>
            <a:cxnLst/>
            <a:rect l="l" t="t" r="r" b="b"/>
            <a:pathLst>
              <a:path w="7620" h="135889">
                <a:moveTo>
                  <a:pt x="127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  <a:path w="7620" h="13588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13588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13588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13588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13588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135889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135889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135889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135889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135889">
                <a:moveTo>
                  <a:pt x="7620" y="60960"/>
                </a:moveTo>
                <a:lnTo>
                  <a:pt x="0" y="6096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0960"/>
                </a:lnTo>
                <a:close/>
              </a:path>
              <a:path w="7620" h="135889">
                <a:moveTo>
                  <a:pt x="762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20" y="80010"/>
                </a:lnTo>
                <a:lnTo>
                  <a:pt x="7620" y="73660"/>
                </a:lnTo>
                <a:close/>
              </a:path>
              <a:path w="7620" h="135889">
                <a:moveTo>
                  <a:pt x="762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20" y="86360"/>
                </a:lnTo>
                <a:lnTo>
                  <a:pt x="7620" y="80010"/>
                </a:lnTo>
                <a:close/>
              </a:path>
              <a:path w="7620" h="135889">
                <a:moveTo>
                  <a:pt x="762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20" y="92710"/>
                </a:lnTo>
                <a:lnTo>
                  <a:pt x="7620" y="86360"/>
                </a:lnTo>
                <a:close/>
              </a:path>
              <a:path w="7620" h="135889">
                <a:moveTo>
                  <a:pt x="762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20" y="99060"/>
                </a:lnTo>
                <a:lnTo>
                  <a:pt x="7620" y="92710"/>
                </a:lnTo>
                <a:close/>
              </a:path>
              <a:path w="7620" h="135889">
                <a:moveTo>
                  <a:pt x="762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7620" y="105410"/>
                </a:lnTo>
                <a:lnTo>
                  <a:pt x="7620" y="99060"/>
                </a:lnTo>
                <a:close/>
              </a:path>
              <a:path w="7620" h="135889">
                <a:moveTo>
                  <a:pt x="7620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7620" y="111760"/>
                </a:lnTo>
                <a:lnTo>
                  <a:pt x="7620" y="105410"/>
                </a:lnTo>
                <a:close/>
              </a:path>
              <a:path w="7620" h="135889">
                <a:moveTo>
                  <a:pt x="7620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7620" y="118110"/>
                </a:lnTo>
                <a:lnTo>
                  <a:pt x="7620" y="111760"/>
                </a:lnTo>
                <a:close/>
              </a:path>
              <a:path w="7620" h="135889">
                <a:moveTo>
                  <a:pt x="7620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7620" y="124460"/>
                </a:lnTo>
                <a:lnTo>
                  <a:pt x="7620" y="118110"/>
                </a:lnTo>
                <a:close/>
              </a:path>
              <a:path w="7620" h="135889">
                <a:moveTo>
                  <a:pt x="7620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7620" y="130810"/>
                </a:lnTo>
                <a:lnTo>
                  <a:pt x="7620" y="124460"/>
                </a:lnTo>
                <a:close/>
              </a:path>
              <a:path w="7620" h="135889">
                <a:moveTo>
                  <a:pt x="7620" y="130810"/>
                </a:moveTo>
                <a:lnTo>
                  <a:pt x="0" y="130810"/>
                </a:lnTo>
                <a:lnTo>
                  <a:pt x="0" y="135890"/>
                </a:lnTo>
                <a:lnTo>
                  <a:pt x="2539" y="135890"/>
                </a:lnTo>
                <a:lnTo>
                  <a:pt x="2539" y="134620"/>
                </a:lnTo>
                <a:lnTo>
                  <a:pt x="7620" y="134620"/>
                </a:lnTo>
                <a:lnTo>
                  <a:pt x="7620" y="130810"/>
                </a:lnTo>
                <a:close/>
              </a:path>
            </a:pathLst>
          </a:custGeom>
          <a:solidFill>
            <a:srgbClr val="895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5253990" y="3865879"/>
            <a:ext cx="6350" cy="137160"/>
          </a:xfrm>
          <a:custGeom>
            <a:avLst/>
            <a:gdLst/>
            <a:ahLst/>
            <a:cxnLst/>
            <a:rect l="l" t="t" r="r" b="b"/>
            <a:pathLst>
              <a:path w="6350" h="13716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  <a:path w="6350" h="137160">
                <a:moveTo>
                  <a:pt x="6350" y="3810"/>
                </a:moveTo>
                <a:lnTo>
                  <a:pt x="0" y="3810"/>
                </a:lnTo>
                <a:lnTo>
                  <a:pt x="0" y="10160"/>
                </a:lnTo>
                <a:lnTo>
                  <a:pt x="6350" y="10160"/>
                </a:lnTo>
                <a:lnTo>
                  <a:pt x="6350" y="3810"/>
                </a:lnTo>
                <a:close/>
              </a:path>
              <a:path w="6350" h="137160">
                <a:moveTo>
                  <a:pt x="635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6350" y="16510"/>
                </a:lnTo>
                <a:lnTo>
                  <a:pt x="6350" y="10160"/>
                </a:lnTo>
                <a:close/>
              </a:path>
              <a:path w="6350" h="137160">
                <a:moveTo>
                  <a:pt x="635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6350" y="22860"/>
                </a:lnTo>
                <a:lnTo>
                  <a:pt x="6350" y="16510"/>
                </a:lnTo>
                <a:close/>
              </a:path>
              <a:path w="6350" h="137160">
                <a:moveTo>
                  <a:pt x="635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6350" y="29210"/>
                </a:lnTo>
                <a:lnTo>
                  <a:pt x="6350" y="22860"/>
                </a:lnTo>
                <a:close/>
              </a:path>
              <a:path w="6350" h="137160">
                <a:moveTo>
                  <a:pt x="635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6350" y="35560"/>
                </a:lnTo>
                <a:lnTo>
                  <a:pt x="6350" y="29210"/>
                </a:lnTo>
                <a:close/>
              </a:path>
              <a:path w="6350" h="137160">
                <a:moveTo>
                  <a:pt x="635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6350" y="41910"/>
                </a:lnTo>
                <a:lnTo>
                  <a:pt x="6350" y="35560"/>
                </a:lnTo>
                <a:close/>
              </a:path>
              <a:path w="6350" h="137160">
                <a:moveTo>
                  <a:pt x="635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6350" y="48260"/>
                </a:lnTo>
                <a:lnTo>
                  <a:pt x="6350" y="41910"/>
                </a:lnTo>
                <a:close/>
              </a:path>
              <a:path w="6350" h="137160">
                <a:moveTo>
                  <a:pt x="635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6350" y="54610"/>
                </a:lnTo>
                <a:lnTo>
                  <a:pt x="6350" y="48260"/>
                </a:lnTo>
                <a:close/>
              </a:path>
              <a:path w="6350" h="137160">
                <a:moveTo>
                  <a:pt x="635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6350" y="60960"/>
                </a:lnTo>
                <a:lnTo>
                  <a:pt x="6350" y="54610"/>
                </a:lnTo>
                <a:close/>
              </a:path>
              <a:path w="6350" h="137160">
                <a:moveTo>
                  <a:pt x="6350" y="60960"/>
                </a:moveTo>
                <a:lnTo>
                  <a:pt x="0" y="60960"/>
                </a:lnTo>
                <a:lnTo>
                  <a:pt x="0" y="73660"/>
                </a:lnTo>
                <a:lnTo>
                  <a:pt x="6350" y="73660"/>
                </a:lnTo>
                <a:lnTo>
                  <a:pt x="6350" y="60960"/>
                </a:lnTo>
                <a:close/>
              </a:path>
              <a:path w="6350" h="137160">
                <a:moveTo>
                  <a:pt x="635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6350" y="80010"/>
                </a:lnTo>
                <a:lnTo>
                  <a:pt x="6350" y="73660"/>
                </a:lnTo>
                <a:close/>
              </a:path>
              <a:path w="6350" h="137160">
                <a:moveTo>
                  <a:pt x="635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6350" y="86360"/>
                </a:lnTo>
                <a:lnTo>
                  <a:pt x="6350" y="80010"/>
                </a:lnTo>
                <a:close/>
              </a:path>
              <a:path w="6350" h="137160">
                <a:moveTo>
                  <a:pt x="635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6350" y="92710"/>
                </a:lnTo>
                <a:lnTo>
                  <a:pt x="6350" y="86360"/>
                </a:lnTo>
                <a:close/>
              </a:path>
              <a:path w="6350" h="137160">
                <a:moveTo>
                  <a:pt x="635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6350" y="99060"/>
                </a:lnTo>
                <a:lnTo>
                  <a:pt x="6350" y="92710"/>
                </a:lnTo>
                <a:close/>
              </a:path>
              <a:path w="6350" h="137160">
                <a:moveTo>
                  <a:pt x="635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6350" y="105410"/>
                </a:lnTo>
                <a:lnTo>
                  <a:pt x="6350" y="99060"/>
                </a:lnTo>
                <a:close/>
              </a:path>
              <a:path w="6350" h="137160">
                <a:moveTo>
                  <a:pt x="6350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6350" y="111760"/>
                </a:lnTo>
                <a:lnTo>
                  <a:pt x="6350" y="105410"/>
                </a:lnTo>
                <a:close/>
              </a:path>
              <a:path w="6350" h="137160">
                <a:moveTo>
                  <a:pt x="6350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6350" y="118110"/>
                </a:lnTo>
                <a:lnTo>
                  <a:pt x="6350" y="111760"/>
                </a:lnTo>
                <a:close/>
              </a:path>
              <a:path w="6350" h="137160">
                <a:moveTo>
                  <a:pt x="6350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6350" y="124460"/>
                </a:lnTo>
                <a:lnTo>
                  <a:pt x="6350" y="118110"/>
                </a:lnTo>
                <a:close/>
              </a:path>
              <a:path w="6350" h="137160">
                <a:moveTo>
                  <a:pt x="6350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6350" y="130810"/>
                </a:lnTo>
                <a:lnTo>
                  <a:pt x="6350" y="124460"/>
                </a:lnTo>
                <a:close/>
              </a:path>
              <a:path w="6350" h="137160">
                <a:moveTo>
                  <a:pt x="6350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3810" y="137160"/>
                </a:lnTo>
                <a:lnTo>
                  <a:pt x="3810" y="135890"/>
                </a:lnTo>
                <a:lnTo>
                  <a:pt x="6350" y="135890"/>
                </a:lnTo>
                <a:lnTo>
                  <a:pt x="6350" y="130810"/>
                </a:lnTo>
                <a:close/>
              </a:path>
            </a:pathLst>
          </a:custGeom>
          <a:solidFill>
            <a:srgbClr val="8A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5246370" y="3863340"/>
            <a:ext cx="7620" cy="140970"/>
          </a:xfrm>
          <a:custGeom>
            <a:avLst/>
            <a:gdLst/>
            <a:ahLst/>
            <a:cxnLst/>
            <a:rect l="l" t="t" r="r" b="b"/>
            <a:pathLst>
              <a:path w="7620" h="140970">
                <a:moveTo>
                  <a:pt x="253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7620" h="14097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14097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14097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14097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14097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14097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14097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14097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140970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140970">
                <a:moveTo>
                  <a:pt x="7619" y="63499"/>
                </a:moveTo>
                <a:lnTo>
                  <a:pt x="0" y="6349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3499"/>
                </a:lnTo>
                <a:close/>
              </a:path>
              <a:path w="7620" h="140970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14097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140970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140970">
                <a:moveTo>
                  <a:pt x="7619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19" y="101599"/>
                </a:lnTo>
                <a:lnTo>
                  <a:pt x="7619" y="95249"/>
                </a:lnTo>
                <a:close/>
              </a:path>
              <a:path w="7620" h="140970">
                <a:moveTo>
                  <a:pt x="7619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19" y="107949"/>
                </a:lnTo>
                <a:lnTo>
                  <a:pt x="7619" y="101599"/>
                </a:lnTo>
                <a:close/>
              </a:path>
              <a:path w="7620" h="140970">
                <a:moveTo>
                  <a:pt x="7619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19" y="114299"/>
                </a:lnTo>
                <a:lnTo>
                  <a:pt x="7619" y="107949"/>
                </a:lnTo>
                <a:close/>
              </a:path>
              <a:path w="7620" h="140970">
                <a:moveTo>
                  <a:pt x="7619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19" y="120649"/>
                </a:lnTo>
                <a:lnTo>
                  <a:pt x="7619" y="114299"/>
                </a:lnTo>
                <a:close/>
              </a:path>
              <a:path w="7620" h="140970">
                <a:moveTo>
                  <a:pt x="7619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19" y="126999"/>
                </a:lnTo>
                <a:lnTo>
                  <a:pt x="7619" y="120649"/>
                </a:lnTo>
                <a:close/>
              </a:path>
              <a:path w="7620" h="140970">
                <a:moveTo>
                  <a:pt x="7619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19" y="133349"/>
                </a:lnTo>
                <a:lnTo>
                  <a:pt x="7619" y="126999"/>
                </a:lnTo>
                <a:close/>
              </a:path>
              <a:path w="7620" h="140970">
                <a:moveTo>
                  <a:pt x="7619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19" y="139699"/>
                </a:lnTo>
                <a:lnTo>
                  <a:pt x="7619" y="133349"/>
                </a:lnTo>
                <a:close/>
              </a:path>
              <a:path w="7620" h="140970">
                <a:moveTo>
                  <a:pt x="7619" y="139699"/>
                </a:moveTo>
                <a:lnTo>
                  <a:pt x="0" y="139699"/>
                </a:lnTo>
                <a:lnTo>
                  <a:pt x="0" y="140969"/>
                </a:lnTo>
                <a:lnTo>
                  <a:pt x="7619" y="140969"/>
                </a:lnTo>
                <a:lnTo>
                  <a:pt x="7619" y="139699"/>
                </a:lnTo>
                <a:close/>
              </a:path>
            </a:pathLst>
          </a:custGeom>
          <a:solidFill>
            <a:srgbClr val="8B5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5238750" y="3862070"/>
            <a:ext cx="7620" cy="143510"/>
          </a:xfrm>
          <a:custGeom>
            <a:avLst/>
            <a:gdLst/>
            <a:ahLst/>
            <a:cxnLst/>
            <a:rect l="l" t="t" r="r" b="b"/>
            <a:pathLst>
              <a:path w="7620" h="143510">
                <a:moveTo>
                  <a:pt x="2539" y="0"/>
                </a:moveTo>
                <a:lnTo>
                  <a:pt x="0" y="0"/>
                </a:lnTo>
                <a:lnTo>
                  <a:pt x="0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7620" h="143510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143510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143510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143510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143510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143510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143510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143510">
                <a:moveTo>
                  <a:pt x="762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19"/>
                </a:lnTo>
                <a:close/>
              </a:path>
              <a:path w="7620" h="143510">
                <a:moveTo>
                  <a:pt x="762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69"/>
                </a:lnTo>
                <a:close/>
              </a:path>
              <a:path w="7620" h="143510">
                <a:moveTo>
                  <a:pt x="762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19"/>
                </a:lnTo>
                <a:close/>
              </a:path>
              <a:path w="7620" h="143510">
                <a:moveTo>
                  <a:pt x="7620" y="64769"/>
                </a:moveTo>
                <a:lnTo>
                  <a:pt x="0" y="6476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64769"/>
                </a:lnTo>
                <a:close/>
              </a:path>
              <a:path w="7620" h="143510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143510">
                <a:moveTo>
                  <a:pt x="762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83819"/>
                </a:lnTo>
                <a:close/>
              </a:path>
              <a:path w="7620" h="143510">
                <a:moveTo>
                  <a:pt x="7620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20" y="96519"/>
                </a:lnTo>
                <a:lnTo>
                  <a:pt x="7620" y="90169"/>
                </a:lnTo>
                <a:close/>
              </a:path>
              <a:path w="7620" h="143510">
                <a:moveTo>
                  <a:pt x="762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20" y="102869"/>
                </a:lnTo>
                <a:lnTo>
                  <a:pt x="7620" y="96519"/>
                </a:lnTo>
                <a:close/>
              </a:path>
              <a:path w="7620" h="143510">
                <a:moveTo>
                  <a:pt x="762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20" y="109219"/>
                </a:lnTo>
                <a:lnTo>
                  <a:pt x="7620" y="102869"/>
                </a:lnTo>
                <a:close/>
              </a:path>
              <a:path w="7620" h="143510">
                <a:moveTo>
                  <a:pt x="7620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7620" y="115569"/>
                </a:lnTo>
                <a:lnTo>
                  <a:pt x="7620" y="109219"/>
                </a:lnTo>
                <a:close/>
              </a:path>
              <a:path w="7620" h="143510">
                <a:moveTo>
                  <a:pt x="7620" y="115569"/>
                </a:moveTo>
                <a:lnTo>
                  <a:pt x="0" y="115569"/>
                </a:lnTo>
                <a:lnTo>
                  <a:pt x="0" y="121919"/>
                </a:lnTo>
                <a:lnTo>
                  <a:pt x="7620" y="121919"/>
                </a:lnTo>
                <a:lnTo>
                  <a:pt x="7620" y="115569"/>
                </a:lnTo>
                <a:close/>
              </a:path>
              <a:path w="7620" h="143510">
                <a:moveTo>
                  <a:pt x="7620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7620" y="128269"/>
                </a:lnTo>
                <a:lnTo>
                  <a:pt x="7620" y="121919"/>
                </a:lnTo>
                <a:close/>
              </a:path>
              <a:path w="7620" h="143510">
                <a:moveTo>
                  <a:pt x="7620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7620" y="134619"/>
                </a:lnTo>
                <a:lnTo>
                  <a:pt x="7620" y="128269"/>
                </a:lnTo>
                <a:close/>
              </a:path>
              <a:path w="7620" h="143510">
                <a:moveTo>
                  <a:pt x="7620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7620" y="140969"/>
                </a:lnTo>
                <a:lnTo>
                  <a:pt x="7620" y="134619"/>
                </a:lnTo>
                <a:close/>
              </a:path>
              <a:path w="7620" h="143510">
                <a:moveTo>
                  <a:pt x="7620" y="140969"/>
                </a:moveTo>
                <a:lnTo>
                  <a:pt x="0" y="140969"/>
                </a:lnTo>
                <a:lnTo>
                  <a:pt x="0" y="143509"/>
                </a:lnTo>
                <a:lnTo>
                  <a:pt x="3810" y="143509"/>
                </a:lnTo>
                <a:lnTo>
                  <a:pt x="3810" y="142239"/>
                </a:lnTo>
                <a:lnTo>
                  <a:pt x="7620" y="142239"/>
                </a:lnTo>
                <a:lnTo>
                  <a:pt x="7620" y="140969"/>
                </a:lnTo>
                <a:close/>
              </a:path>
            </a:pathLst>
          </a:custGeom>
          <a:solidFill>
            <a:srgbClr val="8C5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5232400" y="3860800"/>
            <a:ext cx="6350" cy="146050"/>
          </a:xfrm>
          <a:custGeom>
            <a:avLst/>
            <a:gdLst/>
            <a:ahLst/>
            <a:cxnLst/>
            <a:rect l="l" t="t" r="r" b="b"/>
            <a:pathLst>
              <a:path w="6350" h="146050">
                <a:moveTo>
                  <a:pt x="127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  <a:path w="6350" h="146050">
                <a:moveTo>
                  <a:pt x="6350" y="2540"/>
                </a:moveTo>
                <a:lnTo>
                  <a:pt x="0" y="2540"/>
                </a:lnTo>
                <a:lnTo>
                  <a:pt x="0" y="8889"/>
                </a:lnTo>
                <a:lnTo>
                  <a:pt x="6350" y="8889"/>
                </a:lnTo>
                <a:lnTo>
                  <a:pt x="6350" y="2540"/>
                </a:lnTo>
                <a:close/>
              </a:path>
              <a:path w="6350" h="146050">
                <a:moveTo>
                  <a:pt x="6350" y="8890"/>
                </a:moveTo>
                <a:lnTo>
                  <a:pt x="0" y="8890"/>
                </a:lnTo>
                <a:lnTo>
                  <a:pt x="0" y="15239"/>
                </a:lnTo>
                <a:lnTo>
                  <a:pt x="6350" y="15239"/>
                </a:lnTo>
                <a:lnTo>
                  <a:pt x="6350" y="8890"/>
                </a:lnTo>
                <a:close/>
              </a:path>
              <a:path w="6350" h="146050">
                <a:moveTo>
                  <a:pt x="635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6350" y="21589"/>
                </a:lnTo>
                <a:lnTo>
                  <a:pt x="6350" y="15240"/>
                </a:lnTo>
                <a:close/>
              </a:path>
              <a:path w="6350" h="146050">
                <a:moveTo>
                  <a:pt x="635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6350" y="27939"/>
                </a:lnTo>
                <a:lnTo>
                  <a:pt x="6350" y="21590"/>
                </a:lnTo>
                <a:close/>
              </a:path>
              <a:path w="6350" h="146050">
                <a:moveTo>
                  <a:pt x="635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6350" y="34289"/>
                </a:lnTo>
                <a:lnTo>
                  <a:pt x="6350" y="27940"/>
                </a:lnTo>
                <a:close/>
              </a:path>
              <a:path w="6350" h="146050">
                <a:moveTo>
                  <a:pt x="635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6350" y="40639"/>
                </a:lnTo>
                <a:lnTo>
                  <a:pt x="6350" y="34290"/>
                </a:lnTo>
                <a:close/>
              </a:path>
              <a:path w="6350" h="146050">
                <a:moveTo>
                  <a:pt x="635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6350" y="46989"/>
                </a:lnTo>
                <a:lnTo>
                  <a:pt x="6350" y="40640"/>
                </a:lnTo>
                <a:close/>
              </a:path>
              <a:path w="6350" h="146050">
                <a:moveTo>
                  <a:pt x="635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6350" y="53339"/>
                </a:lnTo>
                <a:lnTo>
                  <a:pt x="6350" y="46990"/>
                </a:lnTo>
                <a:close/>
              </a:path>
              <a:path w="6350" h="146050">
                <a:moveTo>
                  <a:pt x="635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6350" y="59689"/>
                </a:lnTo>
                <a:lnTo>
                  <a:pt x="6350" y="53340"/>
                </a:lnTo>
                <a:close/>
              </a:path>
              <a:path w="6350" h="146050">
                <a:moveTo>
                  <a:pt x="635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6350" y="66039"/>
                </a:lnTo>
                <a:lnTo>
                  <a:pt x="6350" y="59690"/>
                </a:lnTo>
                <a:close/>
              </a:path>
              <a:path w="6350" h="146050">
                <a:moveTo>
                  <a:pt x="6350" y="66040"/>
                </a:moveTo>
                <a:lnTo>
                  <a:pt x="0" y="66040"/>
                </a:lnTo>
                <a:lnTo>
                  <a:pt x="0" y="78739"/>
                </a:lnTo>
                <a:lnTo>
                  <a:pt x="6350" y="78739"/>
                </a:lnTo>
                <a:lnTo>
                  <a:pt x="6350" y="66040"/>
                </a:lnTo>
                <a:close/>
              </a:path>
              <a:path w="6350" h="146050">
                <a:moveTo>
                  <a:pt x="635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6350" y="85089"/>
                </a:lnTo>
                <a:lnTo>
                  <a:pt x="6350" y="78740"/>
                </a:lnTo>
                <a:close/>
              </a:path>
              <a:path w="6350" h="146050">
                <a:moveTo>
                  <a:pt x="635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6350" y="91439"/>
                </a:lnTo>
                <a:lnTo>
                  <a:pt x="6350" y="85090"/>
                </a:lnTo>
                <a:close/>
              </a:path>
              <a:path w="6350" h="146050">
                <a:moveTo>
                  <a:pt x="635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6350" y="97789"/>
                </a:lnTo>
                <a:lnTo>
                  <a:pt x="6350" y="91440"/>
                </a:lnTo>
                <a:close/>
              </a:path>
              <a:path w="6350" h="146050">
                <a:moveTo>
                  <a:pt x="635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6350" y="104139"/>
                </a:lnTo>
                <a:lnTo>
                  <a:pt x="6350" y="97790"/>
                </a:lnTo>
                <a:close/>
              </a:path>
              <a:path w="6350" h="146050">
                <a:moveTo>
                  <a:pt x="6350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6350" y="110489"/>
                </a:lnTo>
                <a:lnTo>
                  <a:pt x="6350" y="104140"/>
                </a:lnTo>
                <a:close/>
              </a:path>
              <a:path w="6350" h="146050">
                <a:moveTo>
                  <a:pt x="6350" y="110490"/>
                </a:moveTo>
                <a:lnTo>
                  <a:pt x="0" y="110490"/>
                </a:lnTo>
                <a:lnTo>
                  <a:pt x="0" y="116839"/>
                </a:lnTo>
                <a:lnTo>
                  <a:pt x="6350" y="116839"/>
                </a:lnTo>
                <a:lnTo>
                  <a:pt x="6350" y="110490"/>
                </a:lnTo>
                <a:close/>
              </a:path>
              <a:path w="6350" h="146050">
                <a:moveTo>
                  <a:pt x="6350" y="116840"/>
                </a:moveTo>
                <a:lnTo>
                  <a:pt x="0" y="116840"/>
                </a:lnTo>
                <a:lnTo>
                  <a:pt x="0" y="123189"/>
                </a:lnTo>
                <a:lnTo>
                  <a:pt x="6350" y="123189"/>
                </a:lnTo>
                <a:lnTo>
                  <a:pt x="6350" y="116840"/>
                </a:lnTo>
                <a:close/>
              </a:path>
              <a:path w="6350" h="146050">
                <a:moveTo>
                  <a:pt x="6350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6350" y="129539"/>
                </a:lnTo>
                <a:lnTo>
                  <a:pt x="6350" y="123190"/>
                </a:lnTo>
                <a:close/>
              </a:path>
              <a:path w="6350" h="146050">
                <a:moveTo>
                  <a:pt x="6350" y="129540"/>
                </a:moveTo>
                <a:lnTo>
                  <a:pt x="0" y="129540"/>
                </a:lnTo>
                <a:lnTo>
                  <a:pt x="0" y="135889"/>
                </a:lnTo>
                <a:lnTo>
                  <a:pt x="6350" y="135889"/>
                </a:lnTo>
                <a:lnTo>
                  <a:pt x="6350" y="129540"/>
                </a:lnTo>
                <a:close/>
              </a:path>
              <a:path w="6350" h="146050">
                <a:moveTo>
                  <a:pt x="6350" y="135890"/>
                </a:moveTo>
                <a:lnTo>
                  <a:pt x="0" y="135890"/>
                </a:lnTo>
                <a:lnTo>
                  <a:pt x="0" y="142239"/>
                </a:lnTo>
                <a:lnTo>
                  <a:pt x="6350" y="142239"/>
                </a:lnTo>
                <a:lnTo>
                  <a:pt x="6350" y="135890"/>
                </a:lnTo>
                <a:close/>
              </a:path>
              <a:path w="6350" h="146050">
                <a:moveTo>
                  <a:pt x="6350" y="142240"/>
                </a:moveTo>
                <a:lnTo>
                  <a:pt x="0" y="142240"/>
                </a:lnTo>
                <a:lnTo>
                  <a:pt x="0" y="146050"/>
                </a:lnTo>
                <a:lnTo>
                  <a:pt x="2539" y="146050"/>
                </a:lnTo>
                <a:lnTo>
                  <a:pt x="2539" y="144780"/>
                </a:lnTo>
                <a:lnTo>
                  <a:pt x="6350" y="144780"/>
                </a:lnTo>
                <a:lnTo>
                  <a:pt x="6350" y="142240"/>
                </a:lnTo>
                <a:close/>
              </a:path>
            </a:pathLst>
          </a:custGeom>
          <a:solidFill>
            <a:srgbClr val="8D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5224779" y="3860800"/>
            <a:ext cx="7620" cy="147320"/>
          </a:xfrm>
          <a:custGeom>
            <a:avLst/>
            <a:gdLst/>
            <a:ahLst/>
            <a:cxnLst/>
            <a:rect l="l" t="t" r="r" b="b"/>
            <a:pathLst>
              <a:path w="7620" h="147320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147320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147320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14732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14732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147320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147320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147320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147320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147320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147320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147320">
                <a:moveTo>
                  <a:pt x="7620" y="66040"/>
                </a:moveTo>
                <a:lnTo>
                  <a:pt x="0" y="6604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66040"/>
                </a:lnTo>
                <a:close/>
              </a:path>
              <a:path w="7620" h="147320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147320">
                <a:moveTo>
                  <a:pt x="762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20" y="91439"/>
                </a:lnTo>
                <a:lnTo>
                  <a:pt x="7620" y="85090"/>
                </a:lnTo>
                <a:close/>
              </a:path>
              <a:path w="7620" h="147320">
                <a:moveTo>
                  <a:pt x="762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20" y="97789"/>
                </a:lnTo>
                <a:lnTo>
                  <a:pt x="7620" y="91440"/>
                </a:lnTo>
                <a:close/>
              </a:path>
              <a:path w="7620" h="147320">
                <a:moveTo>
                  <a:pt x="762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20" y="104139"/>
                </a:lnTo>
                <a:lnTo>
                  <a:pt x="7620" y="97790"/>
                </a:lnTo>
                <a:close/>
              </a:path>
              <a:path w="7620" h="147320">
                <a:moveTo>
                  <a:pt x="7620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7620" y="110489"/>
                </a:lnTo>
                <a:lnTo>
                  <a:pt x="7620" y="104140"/>
                </a:lnTo>
                <a:close/>
              </a:path>
              <a:path w="7620" h="147320">
                <a:moveTo>
                  <a:pt x="7620" y="110490"/>
                </a:moveTo>
                <a:lnTo>
                  <a:pt x="0" y="110490"/>
                </a:lnTo>
                <a:lnTo>
                  <a:pt x="0" y="116839"/>
                </a:lnTo>
                <a:lnTo>
                  <a:pt x="7620" y="116839"/>
                </a:lnTo>
                <a:lnTo>
                  <a:pt x="7620" y="110490"/>
                </a:lnTo>
                <a:close/>
              </a:path>
              <a:path w="7620" h="147320">
                <a:moveTo>
                  <a:pt x="7620" y="116840"/>
                </a:moveTo>
                <a:lnTo>
                  <a:pt x="0" y="116840"/>
                </a:lnTo>
                <a:lnTo>
                  <a:pt x="0" y="123189"/>
                </a:lnTo>
                <a:lnTo>
                  <a:pt x="7620" y="123189"/>
                </a:lnTo>
                <a:lnTo>
                  <a:pt x="7620" y="116840"/>
                </a:lnTo>
                <a:close/>
              </a:path>
              <a:path w="7620" h="147320">
                <a:moveTo>
                  <a:pt x="7620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7620" y="129539"/>
                </a:lnTo>
                <a:lnTo>
                  <a:pt x="7620" y="123190"/>
                </a:lnTo>
                <a:close/>
              </a:path>
              <a:path w="7620" h="147320">
                <a:moveTo>
                  <a:pt x="7620" y="129540"/>
                </a:moveTo>
                <a:lnTo>
                  <a:pt x="0" y="129540"/>
                </a:lnTo>
                <a:lnTo>
                  <a:pt x="0" y="135889"/>
                </a:lnTo>
                <a:lnTo>
                  <a:pt x="7620" y="135889"/>
                </a:lnTo>
                <a:lnTo>
                  <a:pt x="7620" y="129540"/>
                </a:lnTo>
                <a:close/>
              </a:path>
              <a:path w="7620" h="147320">
                <a:moveTo>
                  <a:pt x="7620" y="135890"/>
                </a:moveTo>
                <a:lnTo>
                  <a:pt x="0" y="135890"/>
                </a:lnTo>
                <a:lnTo>
                  <a:pt x="0" y="142239"/>
                </a:lnTo>
                <a:lnTo>
                  <a:pt x="7620" y="142239"/>
                </a:lnTo>
                <a:lnTo>
                  <a:pt x="7620" y="135890"/>
                </a:lnTo>
                <a:close/>
              </a:path>
              <a:path w="7620" h="147320">
                <a:moveTo>
                  <a:pt x="7620" y="142240"/>
                </a:moveTo>
                <a:lnTo>
                  <a:pt x="0" y="142240"/>
                </a:lnTo>
                <a:lnTo>
                  <a:pt x="0" y="147319"/>
                </a:lnTo>
                <a:lnTo>
                  <a:pt x="1270" y="147319"/>
                </a:lnTo>
                <a:lnTo>
                  <a:pt x="1270" y="146050"/>
                </a:lnTo>
                <a:lnTo>
                  <a:pt x="7620" y="146050"/>
                </a:lnTo>
                <a:lnTo>
                  <a:pt x="7620" y="142240"/>
                </a:lnTo>
                <a:close/>
              </a:path>
            </a:pathLst>
          </a:custGeom>
          <a:solidFill>
            <a:srgbClr val="8E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5217159" y="3859529"/>
            <a:ext cx="7620" cy="149860"/>
          </a:xfrm>
          <a:custGeom>
            <a:avLst/>
            <a:gdLst/>
            <a:ahLst/>
            <a:cxnLst/>
            <a:rect l="l" t="t" r="r" b="b"/>
            <a:pathLst>
              <a:path w="7620" h="149860">
                <a:moveTo>
                  <a:pt x="761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  <a:path w="7620" h="149860">
                <a:moveTo>
                  <a:pt x="7619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19" y="10160"/>
                </a:lnTo>
                <a:lnTo>
                  <a:pt x="7619" y="3810"/>
                </a:lnTo>
                <a:close/>
              </a:path>
              <a:path w="7620" h="149860">
                <a:moveTo>
                  <a:pt x="7619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19" y="16510"/>
                </a:lnTo>
                <a:lnTo>
                  <a:pt x="7619" y="10160"/>
                </a:lnTo>
                <a:close/>
              </a:path>
              <a:path w="7620" h="149860">
                <a:moveTo>
                  <a:pt x="7619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19" y="22860"/>
                </a:lnTo>
                <a:lnTo>
                  <a:pt x="7619" y="16510"/>
                </a:lnTo>
                <a:close/>
              </a:path>
              <a:path w="7620" h="149860">
                <a:moveTo>
                  <a:pt x="7619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19" y="29210"/>
                </a:lnTo>
                <a:lnTo>
                  <a:pt x="7619" y="22860"/>
                </a:lnTo>
                <a:close/>
              </a:path>
              <a:path w="7620" h="149860">
                <a:moveTo>
                  <a:pt x="7619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19" y="35560"/>
                </a:lnTo>
                <a:lnTo>
                  <a:pt x="7619" y="29210"/>
                </a:lnTo>
                <a:close/>
              </a:path>
              <a:path w="7620" h="149860">
                <a:moveTo>
                  <a:pt x="7619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19" y="41910"/>
                </a:lnTo>
                <a:lnTo>
                  <a:pt x="7619" y="35560"/>
                </a:lnTo>
                <a:close/>
              </a:path>
              <a:path w="7620" h="149860">
                <a:moveTo>
                  <a:pt x="7619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19" y="48260"/>
                </a:lnTo>
                <a:lnTo>
                  <a:pt x="7619" y="41910"/>
                </a:lnTo>
                <a:close/>
              </a:path>
              <a:path w="7620" h="149860">
                <a:moveTo>
                  <a:pt x="7619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19" y="54610"/>
                </a:lnTo>
                <a:lnTo>
                  <a:pt x="7619" y="48260"/>
                </a:lnTo>
                <a:close/>
              </a:path>
              <a:path w="7620" h="149860">
                <a:moveTo>
                  <a:pt x="7619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19" y="60960"/>
                </a:lnTo>
                <a:lnTo>
                  <a:pt x="7619" y="54610"/>
                </a:lnTo>
                <a:close/>
              </a:path>
              <a:path w="7620" h="149860">
                <a:moveTo>
                  <a:pt x="7619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19" y="67310"/>
                </a:lnTo>
                <a:lnTo>
                  <a:pt x="7619" y="60960"/>
                </a:lnTo>
                <a:close/>
              </a:path>
              <a:path w="7620" h="149860">
                <a:moveTo>
                  <a:pt x="7619" y="67310"/>
                </a:moveTo>
                <a:lnTo>
                  <a:pt x="0" y="67310"/>
                </a:lnTo>
                <a:lnTo>
                  <a:pt x="0" y="80010"/>
                </a:lnTo>
                <a:lnTo>
                  <a:pt x="7619" y="80010"/>
                </a:lnTo>
                <a:lnTo>
                  <a:pt x="7619" y="67310"/>
                </a:lnTo>
                <a:close/>
              </a:path>
              <a:path w="7620" h="149860">
                <a:moveTo>
                  <a:pt x="7619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19" y="86360"/>
                </a:lnTo>
                <a:lnTo>
                  <a:pt x="7619" y="80010"/>
                </a:lnTo>
                <a:close/>
              </a:path>
              <a:path w="7620" h="149860">
                <a:moveTo>
                  <a:pt x="7619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19" y="92710"/>
                </a:lnTo>
                <a:lnTo>
                  <a:pt x="7619" y="86360"/>
                </a:lnTo>
                <a:close/>
              </a:path>
              <a:path w="7620" h="149860">
                <a:moveTo>
                  <a:pt x="761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19" y="99060"/>
                </a:lnTo>
                <a:lnTo>
                  <a:pt x="7619" y="92710"/>
                </a:lnTo>
                <a:close/>
              </a:path>
              <a:path w="7620" h="149860">
                <a:moveTo>
                  <a:pt x="7619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7619" y="105410"/>
                </a:lnTo>
                <a:lnTo>
                  <a:pt x="7619" y="99060"/>
                </a:lnTo>
                <a:close/>
              </a:path>
              <a:path w="7620" h="149860">
                <a:moveTo>
                  <a:pt x="7619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7619" y="111760"/>
                </a:lnTo>
                <a:lnTo>
                  <a:pt x="7619" y="105410"/>
                </a:lnTo>
                <a:close/>
              </a:path>
              <a:path w="7620" h="149860">
                <a:moveTo>
                  <a:pt x="7619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7619" y="118110"/>
                </a:lnTo>
                <a:lnTo>
                  <a:pt x="7619" y="111760"/>
                </a:lnTo>
                <a:close/>
              </a:path>
              <a:path w="7620" h="149860">
                <a:moveTo>
                  <a:pt x="7619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7619" y="124460"/>
                </a:lnTo>
                <a:lnTo>
                  <a:pt x="7619" y="118110"/>
                </a:lnTo>
                <a:close/>
              </a:path>
              <a:path w="7620" h="149860">
                <a:moveTo>
                  <a:pt x="7619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7619" y="130810"/>
                </a:lnTo>
                <a:lnTo>
                  <a:pt x="7619" y="124460"/>
                </a:lnTo>
                <a:close/>
              </a:path>
              <a:path w="7620" h="149860">
                <a:moveTo>
                  <a:pt x="7619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7619" y="137160"/>
                </a:lnTo>
                <a:lnTo>
                  <a:pt x="7619" y="130810"/>
                </a:lnTo>
                <a:close/>
              </a:path>
              <a:path w="7620" h="149860">
                <a:moveTo>
                  <a:pt x="7619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7619" y="143510"/>
                </a:lnTo>
                <a:lnTo>
                  <a:pt x="7619" y="137160"/>
                </a:lnTo>
                <a:close/>
              </a:path>
              <a:path w="7620" h="149860">
                <a:moveTo>
                  <a:pt x="7619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1269" y="149860"/>
                </a:lnTo>
                <a:lnTo>
                  <a:pt x="1269" y="148590"/>
                </a:lnTo>
                <a:lnTo>
                  <a:pt x="7619" y="148590"/>
                </a:lnTo>
                <a:lnTo>
                  <a:pt x="7619" y="143510"/>
                </a:lnTo>
                <a:close/>
              </a:path>
            </a:pathLst>
          </a:custGeom>
          <a:solidFill>
            <a:srgbClr val="8F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5210809" y="385825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521080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521080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521080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521080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521080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521080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521080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5203190" y="3856990"/>
            <a:ext cx="7620" cy="153670"/>
          </a:xfrm>
          <a:custGeom>
            <a:avLst/>
            <a:gdLst/>
            <a:ahLst/>
            <a:cxnLst/>
            <a:rect l="l" t="t" r="r" b="b"/>
            <a:pathLst>
              <a:path w="7620" h="15367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  <a:path w="7620" h="153670">
                <a:moveTo>
                  <a:pt x="7620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49"/>
                </a:lnTo>
                <a:close/>
              </a:path>
              <a:path w="7620" h="153670">
                <a:moveTo>
                  <a:pt x="762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699"/>
                </a:lnTo>
                <a:close/>
              </a:path>
              <a:path w="7620" h="153670">
                <a:moveTo>
                  <a:pt x="762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9049"/>
                </a:lnTo>
                <a:close/>
              </a:path>
              <a:path w="7620" h="153670">
                <a:moveTo>
                  <a:pt x="762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25399"/>
                </a:lnTo>
                <a:close/>
              </a:path>
              <a:path w="7620" h="153670">
                <a:moveTo>
                  <a:pt x="762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49"/>
                </a:lnTo>
                <a:close/>
              </a:path>
              <a:path w="7620" h="153670">
                <a:moveTo>
                  <a:pt x="762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8099"/>
                </a:lnTo>
                <a:close/>
              </a:path>
              <a:path w="7620" h="153670">
                <a:moveTo>
                  <a:pt x="762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44449"/>
                </a:lnTo>
                <a:close/>
              </a:path>
              <a:path w="7620" h="153670">
                <a:moveTo>
                  <a:pt x="762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50799"/>
                </a:lnTo>
                <a:close/>
              </a:path>
              <a:path w="7620" h="153670">
                <a:moveTo>
                  <a:pt x="762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49"/>
                </a:lnTo>
                <a:close/>
              </a:path>
              <a:path w="7620" h="153670">
                <a:moveTo>
                  <a:pt x="762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20" y="69849"/>
                </a:lnTo>
                <a:lnTo>
                  <a:pt x="7620" y="63499"/>
                </a:lnTo>
                <a:close/>
              </a:path>
              <a:path w="7620" h="153670">
                <a:moveTo>
                  <a:pt x="7620" y="69849"/>
                </a:moveTo>
                <a:lnTo>
                  <a:pt x="0" y="69849"/>
                </a:lnTo>
                <a:lnTo>
                  <a:pt x="0" y="82549"/>
                </a:lnTo>
                <a:lnTo>
                  <a:pt x="7620" y="82549"/>
                </a:lnTo>
                <a:lnTo>
                  <a:pt x="7620" y="69849"/>
                </a:lnTo>
                <a:close/>
              </a:path>
              <a:path w="7620" h="153670">
                <a:moveTo>
                  <a:pt x="7620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20" y="88899"/>
                </a:lnTo>
                <a:lnTo>
                  <a:pt x="7620" y="82549"/>
                </a:lnTo>
                <a:close/>
              </a:path>
              <a:path w="7620" h="153670">
                <a:moveTo>
                  <a:pt x="7620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20" y="95249"/>
                </a:lnTo>
                <a:lnTo>
                  <a:pt x="7620" y="88899"/>
                </a:lnTo>
                <a:close/>
              </a:path>
              <a:path w="7620" h="153670">
                <a:moveTo>
                  <a:pt x="7620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20" y="101599"/>
                </a:lnTo>
                <a:lnTo>
                  <a:pt x="7620" y="95249"/>
                </a:lnTo>
                <a:close/>
              </a:path>
              <a:path w="7620" h="153670">
                <a:moveTo>
                  <a:pt x="7620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20" y="107949"/>
                </a:lnTo>
                <a:lnTo>
                  <a:pt x="7620" y="101599"/>
                </a:lnTo>
                <a:close/>
              </a:path>
              <a:path w="7620" h="153670">
                <a:moveTo>
                  <a:pt x="7620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20" y="114299"/>
                </a:lnTo>
                <a:lnTo>
                  <a:pt x="7620" y="107949"/>
                </a:lnTo>
                <a:close/>
              </a:path>
              <a:path w="7620" h="153670">
                <a:moveTo>
                  <a:pt x="7620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20" y="120649"/>
                </a:lnTo>
                <a:lnTo>
                  <a:pt x="7620" y="114299"/>
                </a:lnTo>
                <a:close/>
              </a:path>
              <a:path w="7620" h="153670">
                <a:moveTo>
                  <a:pt x="7620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20" y="126999"/>
                </a:lnTo>
                <a:lnTo>
                  <a:pt x="7620" y="120649"/>
                </a:lnTo>
                <a:close/>
              </a:path>
              <a:path w="7620" h="153670">
                <a:moveTo>
                  <a:pt x="7620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20" y="133349"/>
                </a:lnTo>
                <a:lnTo>
                  <a:pt x="7620" y="126999"/>
                </a:lnTo>
                <a:close/>
              </a:path>
              <a:path w="7620" h="153670">
                <a:moveTo>
                  <a:pt x="7620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20" y="139699"/>
                </a:lnTo>
                <a:lnTo>
                  <a:pt x="7620" y="133349"/>
                </a:lnTo>
                <a:close/>
              </a:path>
              <a:path w="7620" h="153670">
                <a:moveTo>
                  <a:pt x="7620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7620" y="146049"/>
                </a:lnTo>
                <a:lnTo>
                  <a:pt x="7620" y="139699"/>
                </a:lnTo>
                <a:close/>
              </a:path>
              <a:path w="7620" h="153670">
                <a:moveTo>
                  <a:pt x="7620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7620" y="152399"/>
                </a:lnTo>
                <a:lnTo>
                  <a:pt x="7620" y="146049"/>
                </a:lnTo>
                <a:close/>
              </a:path>
              <a:path w="7620" h="153670">
                <a:moveTo>
                  <a:pt x="7620" y="152399"/>
                </a:moveTo>
                <a:lnTo>
                  <a:pt x="0" y="152399"/>
                </a:lnTo>
                <a:lnTo>
                  <a:pt x="0" y="153669"/>
                </a:lnTo>
                <a:lnTo>
                  <a:pt x="7620" y="153669"/>
                </a:lnTo>
                <a:lnTo>
                  <a:pt x="7620" y="152399"/>
                </a:lnTo>
                <a:close/>
              </a:path>
            </a:pathLst>
          </a:custGeom>
          <a:solidFill>
            <a:srgbClr val="92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5195570" y="3855720"/>
            <a:ext cx="7620" cy="156210"/>
          </a:xfrm>
          <a:custGeom>
            <a:avLst/>
            <a:gdLst/>
            <a:ahLst/>
            <a:cxnLst/>
            <a:rect l="l" t="t" r="r" b="b"/>
            <a:pathLst>
              <a:path w="7620" h="15621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  <a:path w="7620" h="156210">
                <a:moveTo>
                  <a:pt x="7619" y="1269"/>
                </a:moveTo>
                <a:lnTo>
                  <a:pt x="0" y="1269"/>
                </a:lnTo>
                <a:lnTo>
                  <a:pt x="0" y="7619"/>
                </a:lnTo>
                <a:lnTo>
                  <a:pt x="7619" y="7619"/>
                </a:lnTo>
                <a:lnTo>
                  <a:pt x="7619" y="1269"/>
                </a:lnTo>
                <a:close/>
              </a:path>
              <a:path w="7620" h="156210">
                <a:moveTo>
                  <a:pt x="7619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19" y="13969"/>
                </a:lnTo>
                <a:lnTo>
                  <a:pt x="7619" y="7619"/>
                </a:lnTo>
                <a:close/>
              </a:path>
              <a:path w="7620" h="156210">
                <a:moveTo>
                  <a:pt x="7619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19" y="20319"/>
                </a:lnTo>
                <a:lnTo>
                  <a:pt x="7619" y="13969"/>
                </a:lnTo>
                <a:close/>
              </a:path>
              <a:path w="7620" h="156210">
                <a:moveTo>
                  <a:pt x="7619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19" y="26669"/>
                </a:lnTo>
                <a:lnTo>
                  <a:pt x="7619" y="20319"/>
                </a:lnTo>
                <a:close/>
              </a:path>
              <a:path w="7620" h="156210">
                <a:moveTo>
                  <a:pt x="7619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19" y="33019"/>
                </a:lnTo>
                <a:lnTo>
                  <a:pt x="7619" y="26669"/>
                </a:lnTo>
                <a:close/>
              </a:path>
              <a:path w="7620" h="156210">
                <a:moveTo>
                  <a:pt x="7619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19" y="39369"/>
                </a:lnTo>
                <a:lnTo>
                  <a:pt x="7619" y="33019"/>
                </a:lnTo>
                <a:close/>
              </a:path>
              <a:path w="7620" h="156210">
                <a:moveTo>
                  <a:pt x="7619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19" y="45719"/>
                </a:lnTo>
                <a:lnTo>
                  <a:pt x="7619" y="39369"/>
                </a:lnTo>
                <a:close/>
              </a:path>
              <a:path w="7620" h="156210">
                <a:moveTo>
                  <a:pt x="7619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19" y="52069"/>
                </a:lnTo>
                <a:lnTo>
                  <a:pt x="7619" y="45719"/>
                </a:lnTo>
                <a:close/>
              </a:path>
              <a:path w="7620" h="156210">
                <a:moveTo>
                  <a:pt x="7619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19" y="58419"/>
                </a:lnTo>
                <a:lnTo>
                  <a:pt x="7619" y="52069"/>
                </a:lnTo>
                <a:close/>
              </a:path>
              <a:path w="7620" h="156210">
                <a:moveTo>
                  <a:pt x="7619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19" y="64769"/>
                </a:lnTo>
                <a:lnTo>
                  <a:pt x="7619" y="58419"/>
                </a:lnTo>
                <a:close/>
              </a:path>
              <a:path w="7620" h="156210">
                <a:moveTo>
                  <a:pt x="7619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19" y="71119"/>
                </a:lnTo>
                <a:lnTo>
                  <a:pt x="7619" y="64769"/>
                </a:lnTo>
                <a:close/>
              </a:path>
              <a:path w="7620" h="156210">
                <a:moveTo>
                  <a:pt x="7619" y="71119"/>
                </a:moveTo>
                <a:lnTo>
                  <a:pt x="0" y="71119"/>
                </a:lnTo>
                <a:lnTo>
                  <a:pt x="0" y="83819"/>
                </a:lnTo>
                <a:lnTo>
                  <a:pt x="7619" y="83819"/>
                </a:lnTo>
                <a:lnTo>
                  <a:pt x="7619" y="71119"/>
                </a:lnTo>
                <a:close/>
              </a:path>
              <a:path w="7620" h="156210">
                <a:moveTo>
                  <a:pt x="7619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19" y="90169"/>
                </a:lnTo>
                <a:lnTo>
                  <a:pt x="7619" y="83819"/>
                </a:lnTo>
                <a:close/>
              </a:path>
              <a:path w="7620" h="156210">
                <a:moveTo>
                  <a:pt x="7619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19" y="96519"/>
                </a:lnTo>
                <a:lnTo>
                  <a:pt x="7619" y="90169"/>
                </a:lnTo>
                <a:close/>
              </a:path>
              <a:path w="7620" h="156210">
                <a:moveTo>
                  <a:pt x="7619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19" y="102869"/>
                </a:lnTo>
                <a:lnTo>
                  <a:pt x="7619" y="96519"/>
                </a:lnTo>
                <a:close/>
              </a:path>
              <a:path w="7620" h="156210">
                <a:moveTo>
                  <a:pt x="7619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19" y="109219"/>
                </a:lnTo>
                <a:lnTo>
                  <a:pt x="7619" y="102869"/>
                </a:lnTo>
                <a:close/>
              </a:path>
              <a:path w="7620" h="156210">
                <a:moveTo>
                  <a:pt x="7619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7619" y="115569"/>
                </a:lnTo>
                <a:lnTo>
                  <a:pt x="7619" y="109219"/>
                </a:lnTo>
                <a:close/>
              </a:path>
              <a:path w="7620" h="156210">
                <a:moveTo>
                  <a:pt x="7619" y="115569"/>
                </a:moveTo>
                <a:lnTo>
                  <a:pt x="0" y="115569"/>
                </a:lnTo>
                <a:lnTo>
                  <a:pt x="0" y="121919"/>
                </a:lnTo>
                <a:lnTo>
                  <a:pt x="7619" y="121919"/>
                </a:lnTo>
                <a:lnTo>
                  <a:pt x="7619" y="115569"/>
                </a:lnTo>
                <a:close/>
              </a:path>
              <a:path w="7620" h="156210">
                <a:moveTo>
                  <a:pt x="7619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7619" y="128269"/>
                </a:lnTo>
                <a:lnTo>
                  <a:pt x="7619" y="121919"/>
                </a:lnTo>
                <a:close/>
              </a:path>
              <a:path w="7620" h="156210">
                <a:moveTo>
                  <a:pt x="7619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7619" y="134619"/>
                </a:lnTo>
                <a:lnTo>
                  <a:pt x="7619" y="128269"/>
                </a:lnTo>
                <a:close/>
              </a:path>
              <a:path w="7620" h="156210">
                <a:moveTo>
                  <a:pt x="7619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7619" y="140969"/>
                </a:lnTo>
                <a:lnTo>
                  <a:pt x="7619" y="134619"/>
                </a:lnTo>
                <a:close/>
              </a:path>
              <a:path w="7620" h="156210">
                <a:moveTo>
                  <a:pt x="7619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7619" y="147319"/>
                </a:lnTo>
                <a:lnTo>
                  <a:pt x="7619" y="140969"/>
                </a:lnTo>
                <a:close/>
              </a:path>
              <a:path w="7620" h="156210">
                <a:moveTo>
                  <a:pt x="7619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7619" y="153669"/>
                </a:lnTo>
                <a:lnTo>
                  <a:pt x="7619" y="147319"/>
                </a:lnTo>
                <a:close/>
              </a:path>
              <a:path w="7620" h="156210">
                <a:moveTo>
                  <a:pt x="7619" y="153669"/>
                </a:moveTo>
                <a:lnTo>
                  <a:pt x="0" y="153669"/>
                </a:lnTo>
                <a:lnTo>
                  <a:pt x="0" y="156209"/>
                </a:lnTo>
                <a:lnTo>
                  <a:pt x="6349" y="156209"/>
                </a:lnTo>
                <a:lnTo>
                  <a:pt x="6349" y="154939"/>
                </a:lnTo>
                <a:lnTo>
                  <a:pt x="7619" y="154939"/>
                </a:lnTo>
                <a:lnTo>
                  <a:pt x="7619" y="153669"/>
                </a:lnTo>
                <a:close/>
              </a:path>
            </a:pathLst>
          </a:custGeom>
          <a:solidFill>
            <a:srgbClr val="93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5189220" y="3854450"/>
            <a:ext cx="6350" cy="158750"/>
          </a:xfrm>
          <a:custGeom>
            <a:avLst/>
            <a:gdLst/>
            <a:ahLst/>
            <a:cxnLst/>
            <a:rect l="l" t="t" r="r" b="b"/>
            <a:pathLst>
              <a:path w="6350" h="158750">
                <a:moveTo>
                  <a:pt x="3809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  <a:path w="6350" h="158750">
                <a:moveTo>
                  <a:pt x="6350" y="2540"/>
                </a:moveTo>
                <a:lnTo>
                  <a:pt x="0" y="2540"/>
                </a:lnTo>
                <a:lnTo>
                  <a:pt x="0" y="8889"/>
                </a:lnTo>
                <a:lnTo>
                  <a:pt x="6350" y="8889"/>
                </a:lnTo>
                <a:lnTo>
                  <a:pt x="6350" y="2540"/>
                </a:lnTo>
                <a:close/>
              </a:path>
              <a:path w="6350" h="158750">
                <a:moveTo>
                  <a:pt x="6350" y="8890"/>
                </a:moveTo>
                <a:lnTo>
                  <a:pt x="0" y="8890"/>
                </a:lnTo>
                <a:lnTo>
                  <a:pt x="0" y="15239"/>
                </a:lnTo>
                <a:lnTo>
                  <a:pt x="6350" y="15239"/>
                </a:lnTo>
                <a:lnTo>
                  <a:pt x="6350" y="8890"/>
                </a:lnTo>
                <a:close/>
              </a:path>
              <a:path w="6350" h="158750">
                <a:moveTo>
                  <a:pt x="635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6350" y="21589"/>
                </a:lnTo>
                <a:lnTo>
                  <a:pt x="6350" y="15240"/>
                </a:lnTo>
                <a:close/>
              </a:path>
              <a:path w="6350" h="158750">
                <a:moveTo>
                  <a:pt x="635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6350" y="27939"/>
                </a:lnTo>
                <a:lnTo>
                  <a:pt x="6350" y="21590"/>
                </a:lnTo>
                <a:close/>
              </a:path>
              <a:path w="6350" h="158750">
                <a:moveTo>
                  <a:pt x="635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6350" y="34289"/>
                </a:lnTo>
                <a:lnTo>
                  <a:pt x="6350" y="27940"/>
                </a:lnTo>
                <a:close/>
              </a:path>
              <a:path w="6350" h="158750">
                <a:moveTo>
                  <a:pt x="635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6350" y="40639"/>
                </a:lnTo>
                <a:lnTo>
                  <a:pt x="6350" y="34290"/>
                </a:lnTo>
                <a:close/>
              </a:path>
              <a:path w="6350" h="158750">
                <a:moveTo>
                  <a:pt x="635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6350" y="46989"/>
                </a:lnTo>
                <a:lnTo>
                  <a:pt x="6350" y="40640"/>
                </a:lnTo>
                <a:close/>
              </a:path>
              <a:path w="6350" h="158750">
                <a:moveTo>
                  <a:pt x="635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6350" y="53339"/>
                </a:lnTo>
                <a:lnTo>
                  <a:pt x="6350" y="46990"/>
                </a:lnTo>
                <a:close/>
              </a:path>
              <a:path w="6350" h="158750">
                <a:moveTo>
                  <a:pt x="635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6350" y="59689"/>
                </a:lnTo>
                <a:lnTo>
                  <a:pt x="6350" y="53340"/>
                </a:lnTo>
                <a:close/>
              </a:path>
              <a:path w="6350" h="158750">
                <a:moveTo>
                  <a:pt x="635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6350" y="66039"/>
                </a:lnTo>
                <a:lnTo>
                  <a:pt x="6350" y="59690"/>
                </a:lnTo>
                <a:close/>
              </a:path>
              <a:path w="6350" h="158750">
                <a:moveTo>
                  <a:pt x="635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6350" y="72389"/>
                </a:lnTo>
                <a:lnTo>
                  <a:pt x="6350" y="66040"/>
                </a:lnTo>
                <a:close/>
              </a:path>
              <a:path w="6350" h="158750">
                <a:moveTo>
                  <a:pt x="6350" y="72390"/>
                </a:moveTo>
                <a:lnTo>
                  <a:pt x="0" y="72390"/>
                </a:lnTo>
                <a:lnTo>
                  <a:pt x="0" y="85089"/>
                </a:lnTo>
                <a:lnTo>
                  <a:pt x="6350" y="85089"/>
                </a:lnTo>
                <a:lnTo>
                  <a:pt x="6350" y="72390"/>
                </a:lnTo>
                <a:close/>
              </a:path>
              <a:path w="6350" h="158750">
                <a:moveTo>
                  <a:pt x="635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6350" y="91439"/>
                </a:lnTo>
                <a:lnTo>
                  <a:pt x="6350" y="85090"/>
                </a:lnTo>
                <a:close/>
              </a:path>
              <a:path w="6350" h="158750">
                <a:moveTo>
                  <a:pt x="635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6350" y="97789"/>
                </a:lnTo>
                <a:lnTo>
                  <a:pt x="6350" y="91440"/>
                </a:lnTo>
                <a:close/>
              </a:path>
              <a:path w="6350" h="158750">
                <a:moveTo>
                  <a:pt x="635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6350" y="104139"/>
                </a:lnTo>
                <a:lnTo>
                  <a:pt x="6350" y="97790"/>
                </a:lnTo>
                <a:close/>
              </a:path>
              <a:path w="6350" h="158750">
                <a:moveTo>
                  <a:pt x="6350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6350" y="110489"/>
                </a:lnTo>
                <a:lnTo>
                  <a:pt x="6350" y="104140"/>
                </a:lnTo>
                <a:close/>
              </a:path>
              <a:path w="6350" h="158750">
                <a:moveTo>
                  <a:pt x="6350" y="110490"/>
                </a:moveTo>
                <a:lnTo>
                  <a:pt x="0" y="110490"/>
                </a:lnTo>
                <a:lnTo>
                  <a:pt x="0" y="116839"/>
                </a:lnTo>
                <a:lnTo>
                  <a:pt x="6350" y="116839"/>
                </a:lnTo>
                <a:lnTo>
                  <a:pt x="6350" y="110490"/>
                </a:lnTo>
                <a:close/>
              </a:path>
              <a:path w="6350" h="158750">
                <a:moveTo>
                  <a:pt x="6350" y="116840"/>
                </a:moveTo>
                <a:lnTo>
                  <a:pt x="0" y="116840"/>
                </a:lnTo>
                <a:lnTo>
                  <a:pt x="0" y="123189"/>
                </a:lnTo>
                <a:lnTo>
                  <a:pt x="6350" y="123189"/>
                </a:lnTo>
                <a:lnTo>
                  <a:pt x="6350" y="116840"/>
                </a:lnTo>
                <a:close/>
              </a:path>
              <a:path w="6350" h="158750">
                <a:moveTo>
                  <a:pt x="6350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6350" y="129539"/>
                </a:lnTo>
                <a:lnTo>
                  <a:pt x="6350" y="123190"/>
                </a:lnTo>
                <a:close/>
              </a:path>
              <a:path w="6350" h="158750">
                <a:moveTo>
                  <a:pt x="6350" y="129540"/>
                </a:moveTo>
                <a:lnTo>
                  <a:pt x="0" y="129540"/>
                </a:lnTo>
                <a:lnTo>
                  <a:pt x="0" y="135889"/>
                </a:lnTo>
                <a:lnTo>
                  <a:pt x="6350" y="135889"/>
                </a:lnTo>
                <a:lnTo>
                  <a:pt x="6350" y="129540"/>
                </a:lnTo>
                <a:close/>
              </a:path>
              <a:path w="6350" h="158750">
                <a:moveTo>
                  <a:pt x="6350" y="135890"/>
                </a:moveTo>
                <a:lnTo>
                  <a:pt x="0" y="135890"/>
                </a:lnTo>
                <a:lnTo>
                  <a:pt x="0" y="142239"/>
                </a:lnTo>
                <a:lnTo>
                  <a:pt x="6350" y="142239"/>
                </a:lnTo>
                <a:lnTo>
                  <a:pt x="6350" y="135890"/>
                </a:lnTo>
                <a:close/>
              </a:path>
              <a:path w="6350" h="158750">
                <a:moveTo>
                  <a:pt x="6350" y="142240"/>
                </a:moveTo>
                <a:lnTo>
                  <a:pt x="0" y="142240"/>
                </a:lnTo>
                <a:lnTo>
                  <a:pt x="0" y="148589"/>
                </a:lnTo>
                <a:lnTo>
                  <a:pt x="6350" y="148589"/>
                </a:lnTo>
                <a:lnTo>
                  <a:pt x="6350" y="142240"/>
                </a:lnTo>
                <a:close/>
              </a:path>
              <a:path w="6350" h="158750">
                <a:moveTo>
                  <a:pt x="6350" y="148590"/>
                </a:moveTo>
                <a:lnTo>
                  <a:pt x="0" y="148590"/>
                </a:lnTo>
                <a:lnTo>
                  <a:pt x="0" y="154939"/>
                </a:lnTo>
                <a:lnTo>
                  <a:pt x="6350" y="154939"/>
                </a:lnTo>
                <a:lnTo>
                  <a:pt x="6350" y="148590"/>
                </a:lnTo>
                <a:close/>
              </a:path>
              <a:path w="6350" h="158750">
                <a:moveTo>
                  <a:pt x="6350" y="154940"/>
                </a:moveTo>
                <a:lnTo>
                  <a:pt x="0" y="154940"/>
                </a:lnTo>
                <a:lnTo>
                  <a:pt x="0" y="158750"/>
                </a:lnTo>
                <a:lnTo>
                  <a:pt x="5079" y="158750"/>
                </a:lnTo>
                <a:lnTo>
                  <a:pt x="5079" y="157480"/>
                </a:lnTo>
                <a:lnTo>
                  <a:pt x="6350" y="157480"/>
                </a:lnTo>
                <a:lnTo>
                  <a:pt x="6350" y="154940"/>
                </a:lnTo>
                <a:close/>
              </a:path>
            </a:pathLst>
          </a:custGeom>
          <a:solidFill>
            <a:srgbClr val="94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5181600" y="3853179"/>
            <a:ext cx="7620" cy="161290"/>
          </a:xfrm>
          <a:custGeom>
            <a:avLst/>
            <a:gdLst/>
            <a:ahLst/>
            <a:cxnLst/>
            <a:rect l="l" t="t" r="r" b="b"/>
            <a:pathLst>
              <a:path w="7620" h="161289">
                <a:moveTo>
                  <a:pt x="2539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  <a:path w="7620" h="16128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16128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16128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16128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16128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161289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161289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161289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161289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161289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161289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161289">
                <a:moveTo>
                  <a:pt x="7620" y="73660"/>
                </a:moveTo>
                <a:lnTo>
                  <a:pt x="0" y="73660"/>
                </a:lnTo>
                <a:lnTo>
                  <a:pt x="0" y="86360"/>
                </a:lnTo>
                <a:lnTo>
                  <a:pt x="7620" y="86360"/>
                </a:lnTo>
                <a:lnTo>
                  <a:pt x="7620" y="73660"/>
                </a:lnTo>
                <a:close/>
              </a:path>
              <a:path w="7620" h="161289">
                <a:moveTo>
                  <a:pt x="762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20" y="92710"/>
                </a:lnTo>
                <a:lnTo>
                  <a:pt x="7620" y="86360"/>
                </a:lnTo>
                <a:close/>
              </a:path>
              <a:path w="7620" h="161289">
                <a:moveTo>
                  <a:pt x="762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20" y="99060"/>
                </a:lnTo>
                <a:lnTo>
                  <a:pt x="7620" y="92710"/>
                </a:lnTo>
                <a:close/>
              </a:path>
              <a:path w="7620" h="161289">
                <a:moveTo>
                  <a:pt x="762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7620" y="105410"/>
                </a:lnTo>
                <a:lnTo>
                  <a:pt x="7620" y="99060"/>
                </a:lnTo>
                <a:close/>
              </a:path>
              <a:path w="7620" h="161289">
                <a:moveTo>
                  <a:pt x="7620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7620" y="111760"/>
                </a:lnTo>
                <a:lnTo>
                  <a:pt x="7620" y="105410"/>
                </a:lnTo>
                <a:close/>
              </a:path>
              <a:path w="7620" h="161289">
                <a:moveTo>
                  <a:pt x="7620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7620" y="118110"/>
                </a:lnTo>
                <a:lnTo>
                  <a:pt x="7620" y="111760"/>
                </a:lnTo>
                <a:close/>
              </a:path>
              <a:path w="7620" h="161289">
                <a:moveTo>
                  <a:pt x="7620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7620" y="124460"/>
                </a:lnTo>
                <a:lnTo>
                  <a:pt x="7620" y="118110"/>
                </a:lnTo>
                <a:close/>
              </a:path>
              <a:path w="7620" h="161289">
                <a:moveTo>
                  <a:pt x="7620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7620" y="130810"/>
                </a:lnTo>
                <a:lnTo>
                  <a:pt x="7620" y="124460"/>
                </a:lnTo>
                <a:close/>
              </a:path>
              <a:path w="7620" h="161289">
                <a:moveTo>
                  <a:pt x="7620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130810"/>
                </a:lnTo>
                <a:close/>
              </a:path>
              <a:path w="7620" h="161289">
                <a:moveTo>
                  <a:pt x="7620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7620" y="143510"/>
                </a:lnTo>
                <a:lnTo>
                  <a:pt x="7620" y="137160"/>
                </a:lnTo>
                <a:close/>
              </a:path>
              <a:path w="7620" h="161289">
                <a:moveTo>
                  <a:pt x="7620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7620" y="149860"/>
                </a:lnTo>
                <a:lnTo>
                  <a:pt x="7620" y="143510"/>
                </a:lnTo>
                <a:close/>
              </a:path>
              <a:path w="7620" h="161289">
                <a:moveTo>
                  <a:pt x="7620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7620" y="156210"/>
                </a:lnTo>
                <a:lnTo>
                  <a:pt x="7620" y="149860"/>
                </a:lnTo>
                <a:close/>
              </a:path>
              <a:path w="7620" h="161289">
                <a:moveTo>
                  <a:pt x="7620" y="156210"/>
                </a:moveTo>
                <a:lnTo>
                  <a:pt x="0" y="156210"/>
                </a:lnTo>
                <a:lnTo>
                  <a:pt x="0" y="161290"/>
                </a:lnTo>
                <a:lnTo>
                  <a:pt x="3809" y="161290"/>
                </a:lnTo>
                <a:lnTo>
                  <a:pt x="3809" y="160020"/>
                </a:lnTo>
                <a:lnTo>
                  <a:pt x="7620" y="160020"/>
                </a:lnTo>
                <a:lnTo>
                  <a:pt x="7620" y="156210"/>
                </a:lnTo>
                <a:close/>
              </a:path>
            </a:pathLst>
          </a:custGeom>
          <a:solidFill>
            <a:srgbClr val="95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5173979" y="3851909"/>
            <a:ext cx="7620" cy="163830"/>
          </a:xfrm>
          <a:custGeom>
            <a:avLst/>
            <a:gdLst/>
            <a:ahLst/>
            <a:cxnLst/>
            <a:rect l="l" t="t" r="r" b="b"/>
            <a:pathLst>
              <a:path w="7620" h="163829">
                <a:moveTo>
                  <a:pt x="254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  <a:path w="7620" h="163829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163829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163829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163829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163829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163829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163829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163829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163829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163829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163829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163829">
                <a:moveTo>
                  <a:pt x="7620" y="74930"/>
                </a:moveTo>
                <a:lnTo>
                  <a:pt x="0" y="7493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74930"/>
                </a:lnTo>
                <a:close/>
              </a:path>
              <a:path w="7620" h="163829">
                <a:moveTo>
                  <a:pt x="762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7630"/>
                </a:lnTo>
                <a:close/>
              </a:path>
              <a:path w="7620" h="163829">
                <a:moveTo>
                  <a:pt x="762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93980"/>
                </a:lnTo>
                <a:close/>
              </a:path>
              <a:path w="7620" h="163829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163829">
                <a:moveTo>
                  <a:pt x="7620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7620" y="113029"/>
                </a:lnTo>
                <a:lnTo>
                  <a:pt x="7620" y="106680"/>
                </a:lnTo>
                <a:close/>
              </a:path>
              <a:path w="7620" h="163829">
                <a:moveTo>
                  <a:pt x="7620" y="113030"/>
                </a:moveTo>
                <a:lnTo>
                  <a:pt x="0" y="113030"/>
                </a:lnTo>
                <a:lnTo>
                  <a:pt x="0" y="119379"/>
                </a:lnTo>
                <a:lnTo>
                  <a:pt x="7620" y="119379"/>
                </a:lnTo>
                <a:lnTo>
                  <a:pt x="7620" y="113030"/>
                </a:lnTo>
                <a:close/>
              </a:path>
              <a:path w="7620" h="163829">
                <a:moveTo>
                  <a:pt x="762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7620" y="125729"/>
                </a:lnTo>
                <a:lnTo>
                  <a:pt x="7620" y="119380"/>
                </a:lnTo>
                <a:close/>
              </a:path>
              <a:path w="7620" h="163829">
                <a:moveTo>
                  <a:pt x="7620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7620" y="132079"/>
                </a:lnTo>
                <a:lnTo>
                  <a:pt x="7620" y="125730"/>
                </a:lnTo>
                <a:close/>
              </a:path>
              <a:path w="7620" h="163829">
                <a:moveTo>
                  <a:pt x="7620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7620" y="138429"/>
                </a:lnTo>
                <a:lnTo>
                  <a:pt x="7620" y="132080"/>
                </a:lnTo>
                <a:close/>
              </a:path>
              <a:path w="7620" h="163829">
                <a:moveTo>
                  <a:pt x="7620" y="138430"/>
                </a:moveTo>
                <a:lnTo>
                  <a:pt x="0" y="138430"/>
                </a:lnTo>
                <a:lnTo>
                  <a:pt x="0" y="144779"/>
                </a:lnTo>
                <a:lnTo>
                  <a:pt x="7620" y="144779"/>
                </a:lnTo>
                <a:lnTo>
                  <a:pt x="7620" y="138430"/>
                </a:lnTo>
                <a:close/>
              </a:path>
              <a:path w="7620" h="163829">
                <a:moveTo>
                  <a:pt x="7620" y="144780"/>
                </a:moveTo>
                <a:lnTo>
                  <a:pt x="0" y="144780"/>
                </a:lnTo>
                <a:lnTo>
                  <a:pt x="0" y="151129"/>
                </a:lnTo>
                <a:lnTo>
                  <a:pt x="7620" y="151129"/>
                </a:lnTo>
                <a:lnTo>
                  <a:pt x="7620" y="144780"/>
                </a:lnTo>
                <a:close/>
              </a:path>
              <a:path w="7620" h="163829">
                <a:moveTo>
                  <a:pt x="7620" y="151130"/>
                </a:moveTo>
                <a:lnTo>
                  <a:pt x="0" y="151130"/>
                </a:lnTo>
                <a:lnTo>
                  <a:pt x="0" y="157479"/>
                </a:lnTo>
                <a:lnTo>
                  <a:pt x="7620" y="157479"/>
                </a:lnTo>
                <a:lnTo>
                  <a:pt x="7620" y="151130"/>
                </a:lnTo>
                <a:close/>
              </a:path>
              <a:path w="7620" h="163829">
                <a:moveTo>
                  <a:pt x="7620" y="157480"/>
                </a:moveTo>
                <a:lnTo>
                  <a:pt x="0" y="157480"/>
                </a:lnTo>
                <a:lnTo>
                  <a:pt x="0" y="163829"/>
                </a:lnTo>
                <a:lnTo>
                  <a:pt x="3810" y="163829"/>
                </a:lnTo>
                <a:lnTo>
                  <a:pt x="3810" y="162559"/>
                </a:lnTo>
                <a:lnTo>
                  <a:pt x="7620" y="162559"/>
                </a:lnTo>
                <a:lnTo>
                  <a:pt x="7620" y="157480"/>
                </a:lnTo>
                <a:close/>
              </a:path>
            </a:pathLst>
          </a:custGeom>
          <a:solidFill>
            <a:srgbClr val="96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5167629" y="3850640"/>
            <a:ext cx="6350" cy="166370"/>
          </a:xfrm>
          <a:custGeom>
            <a:avLst/>
            <a:gdLst/>
            <a:ahLst/>
            <a:cxnLst/>
            <a:rect l="l" t="t" r="r" b="b"/>
            <a:pathLst>
              <a:path w="6350" h="166370">
                <a:moveTo>
                  <a:pt x="127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  <a:path w="6350" h="166370">
                <a:moveTo>
                  <a:pt x="6350" y="6349"/>
                </a:moveTo>
                <a:lnTo>
                  <a:pt x="0" y="6349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6349"/>
                </a:lnTo>
                <a:close/>
              </a:path>
              <a:path w="6350" h="166370">
                <a:moveTo>
                  <a:pt x="635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6350" y="19049"/>
                </a:lnTo>
                <a:lnTo>
                  <a:pt x="6350" y="12699"/>
                </a:lnTo>
                <a:close/>
              </a:path>
              <a:path w="6350" h="166370">
                <a:moveTo>
                  <a:pt x="635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6350" y="25399"/>
                </a:lnTo>
                <a:lnTo>
                  <a:pt x="6350" y="19049"/>
                </a:lnTo>
                <a:close/>
              </a:path>
              <a:path w="6350" h="166370">
                <a:moveTo>
                  <a:pt x="635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6350" y="31749"/>
                </a:lnTo>
                <a:lnTo>
                  <a:pt x="6350" y="25399"/>
                </a:lnTo>
                <a:close/>
              </a:path>
              <a:path w="6350" h="166370">
                <a:moveTo>
                  <a:pt x="635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6350" y="38099"/>
                </a:lnTo>
                <a:lnTo>
                  <a:pt x="6350" y="31749"/>
                </a:lnTo>
                <a:close/>
              </a:path>
              <a:path w="6350" h="166370">
                <a:moveTo>
                  <a:pt x="635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6350" y="44449"/>
                </a:lnTo>
                <a:lnTo>
                  <a:pt x="6350" y="38099"/>
                </a:lnTo>
                <a:close/>
              </a:path>
              <a:path w="6350" h="166370">
                <a:moveTo>
                  <a:pt x="635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6350" y="50799"/>
                </a:lnTo>
                <a:lnTo>
                  <a:pt x="6350" y="44449"/>
                </a:lnTo>
                <a:close/>
              </a:path>
              <a:path w="6350" h="166370">
                <a:moveTo>
                  <a:pt x="635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6350" y="57149"/>
                </a:lnTo>
                <a:lnTo>
                  <a:pt x="6350" y="50799"/>
                </a:lnTo>
                <a:close/>
              </a:path>
              <a:path w="6350" h="166370">
                <a:moveTo>
                  <a:pt x="635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6350" y="63499"/>
                </a:lnTo>
                <a:lnTo>
                  <a:pt x="6350" y="57149"/>
                </a:lnTo>
                <a:close/>
              </a:path>
              <a:path w="6350" h="166370">
                <a:moveTo>
                  <a:pt x="635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6350" y="69849"/>
                </a:lnTo>
                <a:lnTo>
                  <a:pt x="6350" y="63499"/>
                </a:lnTo>
                <a:close/>
              </a:path>
              <a:path w="6350" h="166370">
                <a:moveTo>
                  <a:pt x="635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6350" y="76199"/>
                </a:lnTo>
                <a:lnTo>
                  <a:pt x="6350" y="69849"/>
                </a:lnTo>
                <a:close/>
              </a:path>
              <a:path w="6350" h="166370">
                <a:moveTo>
                  <a:pt x="6350" y="76199"/>
                </a:moveTo>
                <a:lnTo>
                  <a:pt x="0" y="76199"/>
                </a:lnTo>
                <a:lnTo>
                  <a:pt x="0" y="88899"/>
                </a:lnTo>
                <a:lnTo>
                  <a:pt x="6350" y="88899"/>
                </a:lnTo>
                <a:lnTo>
                  <a:pt x="6350" y="76199"/>
                </a:lnTo>
                <a:close/>
              </a:path>
              <a:path w="6350" h="166370">
                <a:moveTo>
                  <a:pt x="6350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6350" y="95249"/>
                </a:lnTo>
                <a:lnTo>
                  <a:pt x="6350" y="88899"/>
                </a:lnTo>
                <a:close/>
              </a:path>
              <a:path w="6350" h="166370">
                <a:moveTo>
                  <a:pt x="6350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6350" y="101599"/>
                </a:lnTo>
                <a:lnTo>
                  <a:pt x="6350" y="95249"/>
                </a:lnTo>
                <a:close/>
              </a:path>
              <a:path w="6350" h="166370">
                <a:moveTo>
                  <a:pt x="6350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6350" y="107949"/>
                </a:lnTo>
                <a:lnTo>
                  <a:pt x="6350" y="101599"/>
                </a:lnTo>
                <a:close/>
              </a:path>
              <a:path w="6350" h="166370">
                <a:moveTo>
                  <a:pt x="6350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6350" y="114299"/>
                </a:lnTo>
                <a:lnTo>
                  <a:pt x="6350" y="107949"/>
                </a:lnTo>
                <a:close/>
              </a:path>
              <a:path w="6350" h="166370">
                <a:moveTo>
                  <a:pt x="6350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6350" y="120649"/>
                </a:lnTo>
                <a:lnTo>
                  <a:pt x="6350" y="114299"/>
                </a:lnTo>
                <a:close/>
              </a:path>
              <a:path w="6350" h="166370">
                <a:moveTo>
                  <a:pt x="6350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6350" y="126999"/>
                </a:lnTo>
                <a:lnTo>
                  <a:pt x="6350" y="120649"/>
                </a:lnTo>
                <a:close/>
              </a:path>
              <a:path w="6350" h="166370">
                <a:moveTo>
                  <a:pt x="6350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6350" y="133349"/>
                </a:lnTo>
                <a:lnTo>
                  <a:pt x="6350" y="126999"/>
                </a:lnTo>
                <a:close/>
              </a:path>
              <a:path w="6350" h="166370">
                <a:moveTo>
                  <a:pt x="6350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6350" y="139699"/>
                </a:lnTo>
                <a:lnTo>
                  <a:pt x="6350" y="133349"/>
                </a:lnTo>
                <a:close/>
              </a:path>
              <a:path w="6350" h="166370">
                <a:moveTo>
                  <a:pt x="6350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6350" y="146049"/>
                </a:lnTo>
                <a:lnTo>
                  <a:pt x="6350" y="139699"/>
                </a:lnTo>
                <a:close/>
              </a:path>
              <a:path w="6350" h="166370">
                <a:moveTo>
                  <a:pt x="6350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6350" y="152399"/>
                </a:lnTo>
                <a:lnTo>
                  <a:pt x="6350" y="146049"/>
                </a:lnTo>
                <a:close/>
              </a:path>
              <a:path w="6350" h="166370">
                <a:moveTo>
                  <a:pt x="6350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6350" y="158749"/>
                </a:lnTo>
                <a:lnTo>
                  <a:pt x="6350" y="152399"/>
                </a:lnTo>
                <a:close/>
              </a:path>
              <a:path w="6350" h="166370">
                <a:moveTo>
                  <a:pt x="6350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6350" y="165099"/>
                </a:lnTo>
                <a:lnTo>
                  <a:pt x="6350" y="158749"/>
                </a:lnTo>
                <a:close/>
              </a:path>
              <a:path w="6350" h="166370">
                <a:moveTo>
                  <a:pt x="2540" y="165099"/>
                </a:moveTo>
                <a:lnTo>
                  <a:pt x="0" y="165099"/>
                </a:lnTo>
                <a:lnTo>
                  <a:pt x="0" y="166369"/>
                </a:lnTo>
                <a:lnTo>
                  <a:pt x="2540" y="166369"/>
                </a:lnTo>
                <a:lnTo>
                  <a:pt x="2540" y="165099"/>
                </a:lnTo>
                <a:close/>
              </a:path>
            </a:pathLst>
          </a:custGeom>
          <a:solidFill>
            <a:srgbClr val="975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5160009" y="3850640"/>
            <a:ext cx="7620" cy="167640"/>
          </a:xfrm>
          <a:custGeom>
            <a:avLst/>
            <a:gdLst/>
            <a:ahLst/>
            <a:cxnLst/>
            <a:rect l="l" t="t" r="r" b="b"/>
            <a:pathLst>
              <a:path w="7620" h="167639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167639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167639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167639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167639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167639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167639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167639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167639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167639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167639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167639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167639">
                <a:moveTo>
                  <a:pt x="7619" y="76199"/>
                </a:moveTo>
                <a:lnTo>
                  <a:pt x="0" y="7619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76199"/>
                </a:lnTo>
                <a:close/>
              </a:path>
              <a:path w="7620" h="167639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167639">
                <a:moveTo>
                  <a:pt x="7619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19" y="101599"/>
                </a:lnTo>
                <a:lnTo>
                  <a:pt x="7619" y="95249"/>
                </a:lnTo>
                <a:close/>
              </a:path>
              <a:path w="7620" h="167639">
                <a:moveTo>
                  <a:pt x="7619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19" y="107949"/>
                </a:lnTo>
                <a:lnTo>
                  <a:pt x="7619" y="101599"/>
                </a:lnTo>
                <a:close/>
              </a:path>
              <a:path w="7620" h="167639">
                <a:moveTo>
                  <a:pt x="7619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19" y="114299"/>
                </a:lnTo>
                <a:lnTo>
                  <a:pt x="7619" y="107949"/>
                </a:lnTo>
                <a:close/>
              </a:path>
              <a:path w="7620" h="167639">
                <a:moveTo>
                  <a:pt x="7619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19" y="120649"/>
                </a:lnTo>
                <a:lnTo>
                  <a:pt x="7619" y="114299"/>
                </a:lnTo>
                <a:close/>
              </a:path>
              <a:path w="7620" h="167639">
                <a:moveTo>
                  <a:pt x="7619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19" y="126999"/>
                </a:lnTo>
                <a:lnTo>
                  <a:pt x="7619" y="120649"/>
                </a:lnTo>
                <a:close/>
              </a:path>
              <a:path w="7620" h="167639">
                <a:moveTo>
                  <a:pt x="7619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19" y="133349"/>
                </a:lnTo>
                <a:lnTo>
                  <a:pt x="7619" y="126999"/>
                </a:lnTo>
                <a:close/>
              </a:path>
              <a:path w="7620" h="167639">
                <a:moveTo>
                  <a:pt x="7619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19" y="139699"/>
                </a:lnTo>
                <a:lnTo>
                  <a:pt x="7619" y="133349"/>
                </a:lnTo>
                <a:close/>
              </a:path>
              <a:path w="7620" h="167639">
                <a:moveTo>
                  <a:pt x="7619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7619" y="146049"/>
                </a:lnTo>
                <a:lnTo>
                  <a:pt x="7619" y="139699"/>
                </a:lnTo>
                <a:close/>
              </a:path>
              <a:path w="7620" h="167639">
                <a:moveTo>
                  <a:pt x="7619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7619" y="152399"/>
                </a:lnTo>
                <a:lnTo>
                  <a:pt x="7619" y="146049"/>
                </a:lnTo>
                <a:close/>
              </a:path>
              <a:path w="7620" h="167639">
                <a:moveTo>
                  <a:pt x="7619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7619" y="158749"/>
                </a:lnTo>
                <a:lnTo>
                  <a:pt x="7619" y="152399"/>
                </a:lnTo>
                <a:close/>
              </a:path>
              <a:path w="7620" h="167639">
                <a:moveTo>
                  <a:pt x="7619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7619" y="165099"/>
                </a:lnTo>
                <a:lnTo>
                  <a:pt x="7619" y="158749"/>
                </a:lnTo>
                <a:close/>
              </a:path>
              <a:path w="7620" h="167639">
                <a:moveTo>
                  <a:pt x="7619" y="165099"/>
                </a:moveTo>
                <a:lnTo>
                  <a:pt x="0" y="165099"/>
                </a:lnTo>
                <a:lnTo>
                  <a:pt x="0" y="167639"/>
                </a:lnTo>
                <a:lnTo>
                  <a:pt x="1270" y="167639"/>
                </a:lnTo>
                <a:lnTo>
                  <a:pt x="1270" y="166369"/>
                </a:lnTo>
                <a:lnTo>
                  <a:pt x="7619" y="166369"/>
                </a:lnTo>
                <a:lnTo>
                  <a:pt x="7619" y="165099"/>
                </a:lnTo>
                <a:close/>
              </a:path>
            </a:pathLst>
          </a:custGeom>
          <a:solidFill>
            <a:srgbClr val="985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5152390" y="3849370"/>
            <a:ext cx="7620" cy="170180"/>
          </a:xfrm>
          <a:custGeom>
            <a:avLst/>
            <a:gdLst/>
            <a:ahLst/>
            <a:cxnLst/>
            <a:rect l="l" t="t" r="r" b="b"/>
            <a:pathLst>
              <a:path w="7620" h="170179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  <a:path w="7620" h="170179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170179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170179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170179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170179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170179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170179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170179">
                <a:moveTo>
                  <a:pt x="762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19"/>
                </a:lnTo>
                <a:close/>
              </a:path>
              <a:path w="7620" h="170179">
                <a:moveTo>
                  <a:pt x="762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69"/>
                </a:lnTo>
                <a:close/>
              </a:path>
              <a:path w="7620" h="170179">
                <a:moveTo>
                  <a:pt x="762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19"/>
                </a:lnTo>
                <a:close/>
              </a:path>
              <a:path w="7620" h="170179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170179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170179">
                <a:moveTo>
                  <a:pt x="7620" y="77469"/>
                </a:moveTo>
                <a:lnTo>
                  <a:pt x="0" y="77469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77469"/>
                </a:lnTo>
                <a:close/>
              </a:path>
              <a:path w="7620" h="170179">
                <a:moveTo>
                  <a:pt x="7620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20" y="96519"/>
                </a:lnTo>
                <a:lnTo>
                  <a:pt x="7620" y="90169"/>
                </a:lnTo>
                <a:close/>
              </a:path>
              <a:path w="7620" h="170179">
                <a:moveTo>
                  <a:pt x="762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20" y="102869"/>
                </a:lnTo>
                <a:lnTo>
                  <a:pt x="7620" y="96519"/>
                </a:lnTo>
                <a:close/>
              </a:path>
              <a:path w="7620" h="170179">
                <a:moveTo>
                  <a:pt x="762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20" y="109219"/>
                </a:lnTo>
                <a:lnTo>
                  <a:pt x="7620" y="102869"/>
                </a:lnTo>
                <a:close/>
              </a:path>
              <a:path w="7620" h="170179">
                <a:moveTo>
                  <a:pt x="7620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7620" y="115569"/>
                </a:lnTo>
                <a:lnTo>
                  <a:pt x="7620" y="109219"/>
                </a:lnTo>
                <a:close/>
              </a:path>
              <a:path w="7620" h="170179">
                <a:moveTo>
                  <a:pt x="7620" y="115569"/>
                </a:moveTo>
                <a:lnTo>
                  <a:pt x="0" y="115569"/>
                </a:lnTo>
                <a:lnTo>
                  <a:pt x="0" y="121919"/>
                </a:lnTo>
                <a:lnTo>
                  <a:pt x="7620" y="121919"/>
                </a:lnTo>
                <a:lnTo>
                  <a:pt x="7620" y="115569"/>
                </a:lnTo>
                <a:close/>
              </a:path>
              <a:path w="7620" h="170179">
                <a:moveTo>
                  <a:pt x="7620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7620" y="128269"/>
                </a:lnTo>
                <a:lnTo>
                  <a:pt x="7620" y="121919"/>
                </a:lnTo>
                <a:close/>
              </a:path>
              <a:path w="7620" h="170179">
                <a:moveTo>
                  <a:pt x="7620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7620" y="134619"/>
                </a:lnTo>
                <a:lnTo>
                  <a:pt x="7620" y="128269"/>
                </a:lnTo>
                <a:close/>
              </a:path>
              <a:path w="7620" h="170179">
                <a:moveTo>
                  <a:pt x="7620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7620" y="140969"/>
                </a:lnTo>
                <a:lnTo>
                  <a:pt x="7620" y="134619"/>
                </a:lnTo>
                <a:close/>
              </a:path>
              <a:path w="7620" h="170179">
                <a:moveTo>
                  <a:pt x="7620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7620" y="147319"/>
                </a:lnTo>
                <a:lnTo>
                  <a:pt x="7620" y="140969"/>
                </a:lnTo>
                <a:close/>
              </a:path>
              <a:path w="7620" h="170179">
                <a:moveTo>
                  <a:pt x="7620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7620" y="153669"/>
                </a:lnTo>
                <a:lnTo>
                  <a:pt x="7620" y="147319"/>
                </a:lnTo>
                <a:close/>
              </a:path>
              <a:path w="7620" h="170179">
                <a:moveTo>
                  <a:pt x="7620" y="153669"/>
                </a:moveTo>
                <a:lnTo>
                  <a:pt x="0" y="153669"/>
                </a:lnTo>
                <a:lnTo>
                  <a:pt x="0" y="160019"/>
                </a:lnTo>
                <a:lnTo>
                  <a:pt x="7620" y="160019"/>
                </a:lnTo>
                <a:lnTo>
                  <a:pt x="7620" y="153669"/>
                </a:lnTo>
                <a:close/>
              </a:path>
              <a:path w="7620" h="170179">
                <a:moveTo>
                  <a:pt x="7620" y="160019"/>
                </a:moveTo>
                <a:lnTo>
                  <a:pt x="0" y="160019"/>
                </a:lnTo>
                <a:lnTo>
                  <a:pt x="0" y="166369"/>
                </a:lnTo>
                <a:lnTo>
                  <a:pt x="7620" y="166369"/>
                </a:lnTo>
                <a:lnTo>
                  <a:pt x="7620" y="160019"/>
                </a:lnTo>
                <a:close/>
              </a:path>
              <a:path w="7620" h="170179">
                <a:moveTo>
                  <a:pt x="7620" y="166369"/>
                </a:moveTo>
                <a:lnTo>
                  <a:pt x="0" y="166369"/>
                </a:lnTo>
                <a:lnTo>
                  <a:pt x="0" y="170179"/>
                </a:lnTo>
                <a:lnTo>
                  <a:pt x="1270" y="170179"/>
                </a:lnTo>
                <a:lnTo>
                  <a:pt x="1270" y="168909"/>
                </a:lnTo>
                <a:lnTo>
                  <a:pt x="7620" y="168909"/>
                </a:lnTo>
                <a:lnTo>
                  <a:pt x="7620" y="166369"/>
                </a:lnTo>
                <a:close/>
              </a:path>
            </a:pathLst>
          </a:custGeom>
          <a:solidFill>
            <a:srgbClr val="995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5146040" y="384810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514604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514604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514604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514604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51460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51460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51460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51460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51460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51460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5138420" y="3846829"/>
            <a:ext cx="7620" cy="175260"/>
          </a:xfrm>
          <a:custGeom>
            <a:avLst/>
            <a:gdLst/>
            <a:ahLst/>
            <a:cxnLst/>
            <a:rect l="l" t="t" r="r" b="b"/>
            <a:pathLst>
              <a:path w="7620" h="175260">
                <a:moveTo>
                  <a:pt x="253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  <a:path w="7620" h="175260">
                <a:moveTo>
                  <a:pt x="7619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19" y="10160"/>
                </a:lnTo>
                <a:lnTo>
                  <a:pt x="7619" y="3810"/>
                </a:lnTo>
                <a:close/>
              </a:path>
              <a:path w="7620" h="175260">
                <a:moveTo>
                  <a:pt x="7619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19" y="16510"/>
                </a:lnTo>
                <a:lnTo>
                  <a:pt x="7619" y="10160"/>
                </a:lnTo>
                <a:close/>
              </a:path>
              <a:path w="7620" h="175260">
                <a:moveTo>
                  <a:pt x="7619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19" y="22860"/>
                </a:lnTo>
                <a:lnTo>
                  <a:pt x="7619" y="16510"/>
                </a:lnTo>
                <a:close/>
              </a:path>
              <a:path w="7620" h="175260">
                <a:moveTo>
                  <a:pt x="7619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19" y="29210"/>
                </a:lnTo>
                <a:lnTo>
                  <a:pt x="7619" y="22860"/>
                </a:lnTo>
                <a:close/>
              </a:path>
              <a:path w="7620" h="175260">
                <a:moveTo>
                  <a:pt x="7619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19" y="35560"/>
                </a:lnTo>
                <a:lnTo>
                  <a:pt x="7619" y="29210"/>
                </a:lnTo>
                <a:close/>
              </a:path>
              <a:path w="7620" h="175260">
                <a:moveTo>
                  <a:pt x="7619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19" y="41910"/>
                </a:lnTo>
                <a:lnTo>
                  <a:pt x="7619" y="35560"/>
                </a:lnTo>
                <a:close/>
              </a:path>
              <a:path w="7620" h="175260">
                <a:moveTo>
                  <a:pt x="7619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19" y="48260"/>
                </a:lnTo>
                <a:lnTo>
                  <a:pt x="7619" y="41910"/>
                </a:lnTo>
                <a:close/>
              </a:path>
              <a:path w="7620" h="175260">
                <a:moveTo>
                  <a:pt x="7619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19" y="54610"/>
                </a:lnTo>
                <a:lnTo>
                  <a:pt x="7619" y="48260"/>
                </a:lnTo>
                <a:close/>
              </a:path>
              <a:path w="7620" h="175260">
                <a:moveTo>
                  <a:pt x="7619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19" y="60960"/>
                </a:lnTo>
                <a:lnTo>
                  <a:pt x="7619" y="54610"/>
                </a:lnTo>
                <a:close/>
              </a:path>
              <a:path w="7620" h="175260">
                <a:moveTo>
                  <a:pt x="7619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19" y="67310"/>
                </a:lnTo>
                <a:lnTo>
                  <a:pt x="7619" y="60960"/>
                </a:lnTo>
                <a:close/>
              </a:path>
              <a:path w="7620" h="175260">
                <a:moveTo>
                  <a:pt x="7619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19" y="73660"/>
                </a:lnTo>
                <a:lnTo>
                  <a:pt x="7619" y="67310"/>
                </a:lnTo>
                <a:close/>
              </a:path>
              <a:path w="7620" h="175260">
                <a:moveTo>
                  <a:pt x="7619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19" y="80010"/>
                </a:lnTo>
                <a:lnTo>
                  <a:pt x="7619" y="73660"/>
                </a:lnTo>
                <a:close/>
              </a:path>
              <a:path w="7620" h="175260">
                <a:moveTo>
                  <a:pt x="7619" y="80010"/>
                </a:moveTo>
                <a:lnTo>
                  <a:pt x="0" y="80010"/>
                </a:lnTo>
                <a:lnTo>
                  <a:pt x="0" y="92710"/>
                </a:lnTo>
                <a:lnTo>
                  <a:pt x="7619" y="92710"/>
                </a:lnTo>
                <a:lnTo>
                  <a:pt x="7619" y="80010"/>
                </a:lnTo>
                <a:close/>
              </a:path>
              <a:path w="7620" h="175260">
                <a:moveTo>
                  <a:pt x="761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19" y="99060"/>
                </a:lnTo>
                <a:lnTo>
                  <a:pt x="7619" y="92710"/>
                </a:lnTo>
                <a:close/>
              </a:path>
              <a:path w="7620" h="175260">
                <a:moveTo>
                  <a:pt x="7619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7619" y="105410"/>
                </a:lnTo>
                <a:lnTo>
                  <a:pt x="7619" y="99060"/>
                </a:lnTo>
                <a:close/>
              </a:path>
              <a:path w="7620" h="175260">
                <a:moveTo>
                  <a:pt x="7619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7619" y="111760"/>
                </a:lnTo>
                <a:lnTo>
                  <a:pt x="7619" y="105410"/>
                </a:lnTo>
                <a:close/>
              </a:path>
              <a:path w="7620" h="175260">
                <a:moveTo>
                  <a:pt x="7619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7619" y="118110"/>
                </a:lnTo>
                <a:lnTo>
                  <a:pt x="7619" y="111760"/>
                </a:lnTo>
                <a:close/>
              </a:path>
              <a:path w="7620" h="175260">
                <a:moveTo>
                  <a:pt x="7619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7619" y="124460"/>
                </a:lnTo>
                <a:lnTo>
                  <a:pt x="7619" y="118110"/>
                </a:lnTo>
                <a:close/>
              </a:path>
              <a:path w="7620" h="175260">
                <a:moveTo>
                  <a:pt x="7619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7619" y="130810"/>
                </a:lnTo>
                <a:lnTo>
                  <a:pt x="7619" y="124460"/>
                </a:lnTo>
                <a:close/>
              </a:path>
              <a:path w="7620" h="175260">
                <a:moveTo>
                  <a:pt x="7619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7619" y="137160"/>
                </a:lnTo>
                <a:lnTo>
                  <a:pt x="7619" y="130810"/>
                </a:lnTo>
                <a:close/>
              </a:path>
              <a:path w="7620" h="175260">
                <a:moveTo>
                  <a:pt x="7619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7619" y="143510"/>
                </a:lnTo>
                <a:lnTo>
                  <a:pt x="7619" y="137160"/>
                </a:lnTo>
                <a:close/>
              </a:path>
              <a:path w="7620" h="175260">
                <a:moveTo>
                  <a:pt x="7619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7619" y="149860"/>
                </a:lnTo>
                <a:lnTo>
                  <a:pt x="7619" y="143510"/>
                </a:lnTo>
                <a:close/>
              </a:path>
              <a:path w="7620" h="175260">
                <a:moveTo>
                  <a:pt x="7619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7619" y="156210"/>
                </a:lnTo>
                <a:lnTo>
                  <a:pt x="7619" y="149860"/>
                </a:lnTo>
                <a:close/>
              </a:path>
              <a:path w="7620" h="175260">
                <a:moveTo>
                  <a:pt x="7619" y="156210"/>
                </a:moveTo>
                <a:lnTo>
                  <a:pt x="0" y="156210"/>
                </a:lnTo>
                <a:lnTo>
                  <a:pt x="0" y="162560"/>
                </a:lnTo>
                <a:lnTo>
                  <a:pt x="7619" y="162560"/>
                </a:lnTo>
                <a:lnTo>
                  <a:pt x="7619" y="156210"/>
                </a:lnTo>
                <a:close/>
              </a:path>
              <a:path w="7620" h="175260">
                <a:moveTo>
                  <a:pt x="7619" y="162560"/>
                </a:moveTo>
                <a:lnTo>
                  <a:pt x="0" y="162560"/>
                </a:lnTo>
                <a:lnTo>
                  <a:pt x="0" y="168910"/>
                </a:lnTo>
                <a:lnTo>
                  <a:pt x="7619" y="168910"/>
                </a:lnTo>
                <a:lnTo>
                  <a:pt x="7619" y="162560"/>
                </a:lnTo>
                <a:close/>
              </a:path>
              <a:path w="7620" h="175260">
                <a:moveTo>
                  <a:pt x="7619" y="168910"/>
                </a:moveTo>
                <a:lnTo>
                  <a:pt x="0" y="168910"/>
                </a:lnTo>
                <a:lnTo>
                  <a:pt x="0" y="175260"/>
                </a:lnTo>
                <a:lnTo>
                  <a:pt x="2539" y="175260"/>
                </a:lnTo>
                <a:lnTo>
                  <a:pt x="2539" y="173990"/>
                </a:lnTo>
                <a:lnTo>
                  <a:pt x="7619" y="173990"/>
                </a:lnTo>
                <a:lnTo>
                  <a:pt x="7619" y="16891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5130800" y="3845559"/>
            <a:ext cx="7620" cy="176530"/>
          </a:xfrm>
          <a:custGeom>
            <a:avLst/>
            <a:gdLst/>
            <a:ahLst/>
            <a:cxnLst/>
            <a:rect l="l" t="t" r="r" b="b"/>
            <a:pathLst>
              <a:path w="7620" h="176529">
                <a:moveTo>
                  <a:pt x="381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  <a:path w="7620" h="176529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176529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176529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176529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176529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176529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176529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176529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176529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176529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176529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176529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176529">
                <a:moveTo>
                  <a:pt x="7620" y="81280"/>
                </a:moveTo>
                <a:lnTo>
                  <a:pt x="0" y="8128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1280"/>
                </a:lnTo>
                <a:close/>
              </a:path>
              <a:path w="7620" h="176529">
                <a:moveTo>
                  <a:pt x="762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93980"/>
                </a:lnTo>
                <a:close/>
              </a:path>
              <a:path w="7620" h="176529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176529">
                <a:moveTo>
                  <a:pt x="7620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7620" y="113029"/>
                </a:lnTo>
                <a:lnTo>
                  <a:pt x="7620" y="106680"/>
                </a:lnTo>
                <a:close/>
              </a:path>
              <a:path w="7620" h="176529">
                <a:moveTo>
                  <a:pt x="7620" y="113030"/>
                </a:moveTo>
                <a:lnTo>
                  <a:pt x="0" y="113030"/>
                </a:lnTo>
                <a:lnTo>
                  <a:pt x="0" y="119379"/>
                </a:lnTo>
                <a:lnTo>
                  <a:pt x="7620" y="119379"/>
                </a:lnTo>
                <a:lnTo>
                  <a:pt x="7620" y="113030"/>
                </a:lnTo>
                <a:close/>
              </a:path>
              <a:path w="7620" h="176529">
                <a:moveTo>
                  <a:pt x="762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7620" y="125729"/>
                </a:lnTo>
                <a:lnTo>
                  <a:pt x="7620" y="119380"/>
                </a:lnTo>
                <a:close/>
              </a:path>
              <a:path w="7620" h="176529">
                <a:moveTo>
                  <a:pt x="7620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7620" y="132079"/>
                </a:lnTo>
                <a:lnTo>
                  <a:pt x="7620" y="125730"/>
                </a:lnTo>
                <a:close/>
              </a:path>
              <a:path w="7620" h="176529">
                <a:moveTo>
                  <a:pt x="7620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7620" y="138429"/>
                </a:lnTo>
                <a:lnTo>
                  <a:pt x="7620" y="132080"/>
                </a:lnTo>
                <a:close/>
              </a:path>
              <a:path w="7620" h="176529">
                <a:moveTo>
                  <a:pt x="7620" y="138430"/>
                </a:moveTo>
                <a:lnTo>
                  <a:pt x="0" y="138430"/>
                </a:lnTo>
                <a:lnTo>
                  <a:pt x="0" y="144779"/>
                </a:lnTo>
                <a:lnTo>
                  <a:pt x="7620" y="144779"/>
                </a:lnTo>
                <a:lnTo>
                  <a:pt x="7620" y="138430"/>
                </a:lnTo>
                <a:close/>
              </a:path>
              <a:path w="7620" h="176529">
                <a:moveTo>
                  <a:pt x="7620" y="144780"/>
                </a:moveTo>
                <a:lnTo>
                  <a:pt x="0" y="144780"/>
                </a:lnTo>
                <a:lnTo>
                  <a:pt x="0" y="151129"/>
                </a:lnTo>
                <a:lnTo>
                  <a:pt x="7620" y="151129"/>
                </a:lnTo>
                <a:lnTo>
                  <a:pt x="7620" y="144780"/>
                </a:lnTo>
                <a:close/>
              </a:path>
              <a:path w="7620" h="176529">
                <a:moveTo>
                  <a:pt x="7620" y="151130"/>
                </a:moveTo>
                <a:lnTo>
                  <a:pt x="0" y="151130"/>
                </a:lnTo>
                <a:lnTo>
                  <a:pt x="0" y="157479"/>
                </a:lnTo>
                <a:lnTo>
                  <a:pt x="7620" y="157479"/>
                </a:lnTo>
                <a:lnTo>
                  <a:pt x="7620" y="151130"/>
                </a:lnTo>
                <a:close/>
              </a:path>
              <a:path w="7620" h="176529">
                <a:moveTo>
                  <a:pt x="7620" y="157480"/>
                </a:moveTo>
                <a:lnTo>
                  <a:pt x="0" y="157480"/>
                </a:lnTo>
                <a:lnTo>
                  <a:pt x="0" y="163829"/>
                </a:lnTo>
                <a:lnTo>
                  <a:pt x="7620" y="163829"/>
                </a:lnTo>
                <a:lnTo>
                  <a:pt x="7620" y="157480"/>
                </a:lnTo>
                <a:close/>
              </a:path>
              <a:path w="7620" h="176529">
                <a:moveTo>
                  <a:pt x="7620" y="163830"/>
                </a:moveTo>
                <a:lnTo>
                  <a:pt x="0" y="163830"/>
                </a:lnTo>
                <a:lnTo>
                  <a:pt x="0" y="170179"/>
                </a:lnTo>
                <a:lnTo>
                  <a:pt x="7620" y="170179"/>
                </a:lnTo>
                <a:lnTo>
                  <a:pt x="7620" y="163830"/>
                </a:lnTo>
                <a:close/>
              </a:path>
              <a:path w="7620" h="176529">
                <a:moveTo>
                  <a:pt x="7620" y="170180"/>
                </a:moveTo>
                <a:lnTo>
                  <a:pt x="0" y="170180"/>
                </a:lnTo>
                <a:lnTo>
                  <a:pt x="0" y="176529"/>
                </a:lnTo>
                <a:lnTo>
                  <a:pt x="7620" y="176529"/>
                </a:lnTo>
                <a:lnTo>
                  <a:pt x="7620" y="170180"/>
                </a:lnTo>
                <a:close/>
              </a:path>
            </a:pathLst>
          </a:custGeom>
          <a:solidFill>
            <a:srgbClr val="9C5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5124450" y="384555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512445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512445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512445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512445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512445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512445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512445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512445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512445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512445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5116829" y="3844290"/>
            <a:ext cx="7620" cy="179070"/>
          </a:xfrm>
          <a:custGeom>
            <a:avLst/>
            <a:gdLst/>
            <a:ahLst/>
            <a:cxnLst/>
            <a:rect l="l" t="t" r="r" b="b"/>
            <a:pathLst>
              <a:path w="7620" h="17907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  <a:path w="7620" h="179070">
                <a:moveTo>
                  <a:pt x="7620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49"/>
                </a:lnTo>
                <a:close/>
              </a:path>
              <a:path w="7620" h="179070">
                <a:moveTo>
                  <a:pt x="762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699"/>
                </a:lnTo>
                <a:close/>
              </a:path>
              <a:path w="7620" h="179070">
                <a:moveTo>
                  <a:pt x="762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9049"/>
                </a:lnTo>
                <a:close/>
              </a:path>
              <a:path w="7620" h="179070">
                <a:moveTo>
                  <a:pt x="762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25399"/>
                </a:lnTo>
                <a:close/>
              </a:path>
              <a:path w="7620" h="179070">
                <a:moveTo>
                  <a:pt x="762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49"/>
                </a:lnTo>
                <a:close/>
              </a:path>
              <a:path w="7620" h="179070">
                <a:moveTo>
                  <a:pt x="762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8099"/>
                </a:lnTo>
                <a:close/>
              </a:path>
              <a:path w="7620" h="179070">
                <a:moveTo>
                  <a:pt x="762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44449"/>
                </a:lnTo>
                <a:close/>
              </a:path>
              <a:path w="7620" h="179070">
                <a:moveTo>
                  <a:pt x="762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50799"/>
                </a:lnTo>
                <a:close/>
              </a:path>
              <a:path w="7620" h="179070">
                <a:moveTo>
                  <a:pt x="762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49"/>
                </a:lnTo>
                <a:close/>
              </a:path>
              <a:path w="7620" h="179070">
                <a:moveTo>
                  <a:pt x="762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20" y="69849"/>
                </a:lnTo>
                <a:lnTo>
                  <a:pt x="7620" y="63499"/>
                </a:lnTo>
                <a:close/>
              </a:path>
              <a:path w="7620" h="179070">
                <a:moveTo>
                  <a:pt x="762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20" y="76199"/>
                </a:lnTo>
                <a:lnTo>
                  <a:pt x="7620" y="69849"/>
                </a:lnTo>
                <a:close/>
              </a:path>
              <a:path w="7620" h="179070">
                <a:moveTo>
                  <a:pt x="762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20" y="82549"/>
                </a:lnTo>
                <a:lnTo>
                  <a:pt x="7620" y="76199"/>
                </a:lnTo>
                <a:close/>
              </a:path>
              <a:path w="7620" h="179070">
                <a:moveTo>
                  <a:pt x="7620" y="82549"/>
                </a:moveTo>
                <a:lnTo>
                  <a:pt x="0" y="82549"/>
                </a:lnTo>
                <a:lnTo>
                  <a:pt x="0" y="95249"/>
                </a:lnTo>
                <a:lnTo>
                  <a:pt x="7620" y="95249"/>
                </a:lnTo>
                <a:lnTo>
                  <a:pt x="7620" y="82549"/>
                </a:lnTo>
                <a:close/>
              </a:path>
              <a:path w="7620" h="179070">
                <a:moveTo>
                  <a:pt x="7620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20" y="101599"/>
                </a:lnTo>
                <a:lnTo>
                  <a:pt x="7620" y="95249"/>
                </a:lnTo>
                <a:close/>
              </a:path>
              <a:path w="7620" h="179070">
                <a:moveTo>
                  <a:pt x="7620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20" y="107949"/>
                </a:lnTo>
                <a:lnTo>
                  <a:pt x="7620" y="101599"/>
                </a:lnTo>
                <a:close/>
              </a:path>
              <a:path w="7620" h="179070">
                <a:moveTo>
                  <a:pt x="7620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20" y="114299"/>
                </a:lnTo>
                <a:lnTo>
                  <a:pt x="7620" y="107949"/>
                </a:lnTo>
                <a:close/>
              </a:path>
              <a:path w="7620" h="179070">
                <a:moveTo>
                  <a:pt x="7620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20" y="120649"/>
                </a:lnTo>
                <a:lnTo>
                  <a:pt x="7620" y="114299"/>
                </a:lnTo>
                <a:close/>
              </a:path>
              <a:path w="7620" h="179070">
                <a:moveTo>
                  <a:pt x="7620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20" y="126999"/>
                </a:lnTo>
                <a:lnTo>
                  <a:pt x="7620" y="120649"/>
                </a:lnTo>
                <a:close/>
              </a:path>
              <a:path w="7620" h="179070">
                <a:moveTo>
                  <a:pt x="7620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20" y="133349"/>
                </a:lnTo>
                <a:lnTo>
                  <a:pt x="7620" y="126999"/>
                </a:lnTo>
                <a:close/>
              </a:path>
              <a:path w="7620" h="179070">
                <a:moveTo>
                  <a:pt x="7620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20" y="139699"/>
                </a:lnTo>
                <a:lnTo>
                  <a:pt x="7620" y="133349"/>
                </a:lnTo>
                <a:close/>
              </a:path>
              <a:path w="7620" h="179070">
                <a:moveTo>
                  <a:pt x="7620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7620" y="146049"/>
                </a:lnTo>
                <a:lnTo>
                  <a:pt x="7620" y="139699"/>
                </a:lnTo>
                <a:close/>
              </a:path>
              <a:path w="7620" h="179070">
                <a:moveTo>
                  <a:pt x="7620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7620" y="152399"/>
                </a:lnTo>
                <a:lnTo>
                  <a:pt x="7620" y="146049"/>
                </a:lnTo>
                <a:close/>
              </a:path>
              <a:path w="7620" h="179070">
                <a:moveTo>
                  <a:pt x="7620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7620" y="158749"/>
                </a:lnTo>
                <a:lnTo>
                  <a:pt x="7620" y="152399"/>
                </a:lnTo>
                <a:close/>
              </a:path>
              <a:path w="7620" h="179070">
                <a:moveTo>
                  <a:pt x="7620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7620" y="165099"/>
                </a:lnTo>
                <a:lnTo>
                  <a:pt x="7620" y="158749"/>
                </a:lnTo>
                <a:close/>
              </a:path>
              <a:path w="7620" h="179070">
                <a:moveTo>
                  <a:pt x="7620" y="165099"/>
                </a:moveTo>
                <a:lnTo>
                  <a:pt x="0" y="165099"/>
                </a:lnTo>
                <a:lnTo>
                  <a:pt x="0" y="171449"/>
                </a:lnTo>
                <a:lnTo>
                  <a:pt x="7620" y="171449"/>
                </a:lnTo>
                <a:lnTo>
                  <a:pt x="7620" y="165099"/>
                </a:lnTo>
                <a:close/>
              </a:path>
              <a:path w="7620" h="179070">
                <a:moveTo>
                  <a:pt x="7620" y="171449"/>
                </a:moveTo>
                <a:lnTo>
                  <a:pt x="0" y="171449"/>
                </a:lnTo>
                <a:lnTo>
                  <a:pt x="0" y="177799"/>
                </a:lnTo>
                <a:lnTo>
                  <a:pt x="7620" y="177799"/>
                </a:lnTo>
                <a:lnTo>
                  <a:pt x="7620" y="171449"/>
                </a:lnTo>
                <a:close/>
              </a:path>
              <a:path w="7620" h="179070">
                <a:moveTo>
                  <a:pt x="7620" y="177799"/>
                </a:moveTo>
                <a:lnTo>
                  <a:pt x="0" y="177799"/>
                </a:lnTo>
                <a:lnTo>
                  <a:pt x="0" y="179069"/>
                </a:lnTo>
                <a:lnTo>
                  <a:pt x="7620" y="179069"/>
                </a:lnTo>
                <a:lnTo>
                  <a:pt x="7620" y="177799"/>
                </a:lnTo>
                <a:close/>
              </a:path>
            </a:pathLst>
          </a:custGeom>
          <a:solidFill>
            <a:srgbClr val="9E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5109209" y="3843020"/>
            <a:ext cx="7620" cy="181610"/>
          </a:xfrm>
          <a:custGeom>
            <a:avLst/>
            <a:gdLst/>
            <a:ahLst/>
            <a:cxnLst/>
            <a:rect l="l" t="t" r="r" b="b"/>
            <a:pathLst>
              <a:path w="7620" h="181610">
                <a:moveTo>
                  <a:pt x="2539" y="0"/>
                </a:moveTo>
                <a:lnTo>
                  <a:pt x="0" y="0"/>
                </a:lnTo>
                <a:lnTo>
                  <a:pt x="0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  <a:path w="7620" h="181610">
                <a:moveTo>
                  <a:pt x="7619" y="1269"/>
                </a:moveTo>
                <a:lnTo>
                  <a:pt x="0" y="1269"/>
                </a:lnTo>
                <a:lnTo>
                  <a:pt x="0" y="7619"/>
                </a:lnTo>
                <a:lnTo>
                  <a:pt x="7619" y="7619"/>
                </a:lnTo>
                <a:lnTo>
                  <a:pt x="7619" y="1269"/>
                </a:lnTo>
                <a:close/>
              </a:path>
              <a:path w="7620" h="181610">
                <a:moveTo>
                  <a:pt x="7619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19" y="13969"/>
                </a:lnTo>
                <a:lnTo>
                  <a:pt x="7619" y="7619"/>
                </a:lnTo>
                <a:close/>
              </a:path>
              <a:path w="7620" h="181610">
                <a:moveTo>
                  <a:pt x="7619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19" y="20319"/>
                </a:lnTo>
                <a:lnTo>
                  <a:pt x="7619" y="13969"/>
                </a:lnTo>
                <a:close/>
              </a:path>
              <a:path w="7620" h="181610">
                <a:moveTo>
                  <a:pt x="7619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19" y="26669"/>
                </a:lnTo>
                <a:lnTo>
                  <a:pt x="7619" y="20319"/>
                </a:lnTo>
                <a:close/>
              </a:path>
              <a:path w="7620" h="181610">
                <a:moveTo>
                  <a:pt x="7619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19" y="33019"/>
                </a:lnTo>
                <a:lnTo>
                  <a:pt x="7619" y="26669"/>
                </a:lnTo>
                <a:close/>
              </a:path>
              <a:path w="7620" h="181610">
                <a:moveTo>
                  <a:pt x="7619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19" y="39369"/>
                </a:lnTo>
                <a:lnTo>
                  <a:pt x="7619" y="33019"/>
                </a:lnTo>
                <a:close/>
              </a:path>
              <a:path w="7620" h="181610">
                <a:moveTo>
                  <a:pt x="7619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19" y="45719"/>
                </a:lnTo>
                <a:lnTo>
                  <a:pt x="7619" y="39369"/>
                </a:lnTo>
                <a:close/>
              </a:path>
              <a:path w="7620" h="181610">
                <a:moveTo>
                  <a:pt x="7619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19" y="52069"/>
                </a:lnTo>
                <a:lnTo>
                  <a:pt x="7619" y="45719"/>
                </a:lnTo>
                <a:close/>
              </a:path>
              <a:path w="7620" h="181610">
                <a:moveTo>
                  <a:pt x="7619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19" y="58419"/>
                </a:lnTo>
                <a:lnTo>
                  <a:pt x="7619" y="52069"/>
                </a:lnTo>
                <a:close/>
              </a:path>
              <a:path w="7620" h="181610">
                <a:moveTo>
                  <a:pt x="7619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19" y="64769"/>
                </a:lnTo>
                <a:lnTo>
                  <a:pt x="7619" y="58419"/>
                </a:lnTo>
                <a:close/>
              </a:path>
              <a:path w="7620" h="181610">
                <a:moveTo>
                  <a:pt x="7619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19" y="71119"/>
                </a:lnTo>
                <a:lnTo>
                  <a:pt x="7619" y="64769"/>
                </a:lnTo>
                <a:close/>
              </a:path>
              <a:path w="7620" h="181610">
                <a:moveTo>
                  <a:pt x="7619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19" y="77469"/>
                </a:lnTo>
                <a:lnTo>
                  <a:pt x="7619" y="71119"/>
                </a:lnTo>
                <a:close/>
              </a:path>
              <a:path w="7620" h="181610">
                <a:moveTo>
                  <a:pt x="7619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19" y="83819"/>
                </a:lnTo>
                <a:lnTo>
                  <a:pt x="7619" y="77469"/>
                </a:lnTo>
                <a:close/>
              </a:path>
              <a:path w="7620" h="181610">
                <a:moveTo>
                  <a:pt x="7619" y="83819"/>
                </a:moveTo>
                <a:lnTo>
                  <a:pt x="0" y="83819"/>
                </a:lnTo>
                <a:lnTo>
                  <a:pt x="0" y="96519"/>
                </a:lnTo>
                <a:lnTo>
                  <a:pt x="7619" y="96519"/>
                </a:lnTo>
                <a:lnTo>
                  <a:pt x="7619" y="83819"/>
                </a:lnTo>
                <a:close/>
              </a:path>
              <a:path w="7620" h="181610">
                <a:moveTo>
                  <a:pt x="7619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19" y="102869"/>
                </a:lnTo>
                <a:lnTo>
                  <a:pt x="7619" y="96519"/>
                </a:lnTo>
                <a:close/>
              </a:path>
              <a:path w="7620" h="181610">
                <a:moveTo>
                  <a:pt x="7619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19" y="109219"/>
                </a:lnTo>
                <a:lnTo>
                  <a:pt x="7619" y="102869"/>
                </a:lnTo>
                <a:close/>
              </a:path>
              <a:path w="7620" h="181610">
                <a:moveTo>
                  <a:pt x="7619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7619" y="115569"/>
                </a:lnTo>
                <a:lnTo>
                  <a:pt x="7619" y="109219"/>
                </a:lnTo>
                <a:close/>
              </a:path>
              <a:path w="7620" h="181610">
                <a:moveTo>
                  <a:pt x="7619" y="115569"/>
                </a:moveTo>
                <a:lnTo>
                  <a:pt x="0" y="115569"/>
                </a:lnTo>
                <a:lnTo>
                  <a:pt x="0" y="121919"/>
                </a:lnTo>
                <a:lnTo>
                  <a:pt x="7619" y="121919"/>
                </a:lnTo>
                <a:lnTo>
                  <a:pt x="7619" y="115569"/>
                </a:lnTo>
                <a:close/>
              </a:path>
              <a:path w="7620" h="181610">
                <a:moveTo>
                  <a:pt x="7619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7619" y="128269"/>
                </a:lnTo>
                <a:lnTo>
                  <a:pt x="7619" y="121919"/>
                </a:lnTo>
                <a:close/>
              </a:path>
              <a:path w="7620" h="181610">
                <a:moveTo>
                  <a:pt x="7619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7619" y="134619"/>
                </a:lnTo>
                <a:lnTo>
                  <a:pt x="7619" y="128269"/>
                </a:lnTo>
                <a:close/>
              </a:path>
              <a:path w="7620" h="181610">
                <a:moveTo>
                  <a:pt x="7619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7619" y="140969"/>
                </a:lnTo>
                <a:lnTo>
                  <a:pt x="7619" y="134619"/>
                </a:lnTo>
                <a:close/>
              </a:path>
              <a:path w="7620" h="181610">
                <a:moveTo>
                  <a:pt x="7619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7619" y="147319"/>
                </a:lnTo>
                <a:lnTo>
                  <a:pt x="7619" y="140969"/>
                </a:lnTo>
                <a:close/>
              </a:path>
              <a:path w="7620" h="181610">
                <a:moveTo>
                  <a:pt x="7619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7619" y="153669"/>
                </a:lnTo>
                <a:lnTo>
                  <a:pt x="7619" y="147319"/>
                </a:lnTo>
                <a:close/>
              </a:path>
              <a:path w="7620" h="181610">
                <a:moveTo>
                  <a:pt x="7619" y="153669"/>
                </a:moveTo>
                <a:lnTo>
                  <a:pt x="0" y="153669"/>
                </a:lnTo>
                <a:lnTo>
                  <a:pt x="0" y="160019"/>
                </a:lnTo>
                <a:lnTo>
                  <a:pt x="7619" y="160019"/>
                </a:lnTo>
                <a:lnTo>
                  <a:pt x="7619" y="153669"/>
                </a:lnTo>
                <a:close/>
              </a:path>
              <a:path w="7620" h="181610">
                <a:moveTo>
                  <a:pt x="7619" y="160019"/>
                </a:moveTo>
                <a:lnTo>
                  <a:pt x="0" y="160019"/>
                </a:lnTo>
                <a:lnTo>
                  <a:pt x="0" y="166369"/>
                </a:lnTo>
                <a:lnTo>
                  <a:pt x="7619" y="166369"/>
                </a:lnTo>
                <a:lnTo>
                  <a:pt x="7619" y="160019"/>
                </a:lnTo>
                <a:close/>
              </a:path>
              <a:path w="7620" h="181610">
                <a:moveTo>
                  <a:pt x="7619" y="166369"/>
                </a:moveTo>
                <a:lnTo>
                  <a:pt x="0" y="166369"/>
                </a:lnTo>
                <a:lnTo>
                  <a:pt x="0" y="172719"/>
                </a:lnTo>
                <a:lnTo>
                  <a:pt x="7619" y="172719"/>
                </a:lnTo>
                <a:lnTo>
                  <a:pt x="7619" y="166369"/>
                </a:lnTo>
                <a:close/>
              </a:path>
              <a:path w="7620" h="181610">
                <a:moveTo>
                  <a:pt x="7619" y="172719"/>
                </a:moveTo>
                <a:lnTo>
                  <a:pt x="0" y="172719"/>
                </a:lnTo>
                <a:lnTo>
                  <a:pt x="0" y="179069"/>
                </a:lnTo>
                <a:lnTo>
                  <a:pt x="7619" y="179069"/>
                </a:lnTo>
                <a:lnTo>
                  <a:pt x="7619" y="172719"/>
                </a:lnTo>
                <a:close/>
              </a:path>
              <a:path w="7620" h="181610">
                <a:moveTo>
                  <a:pt x="7619" y="179069"/>
                </a:moveTo>
                <a:lnTo>
                  <a:pt x="0" y="179069"/>
                </a:lnTo>
                <a:lnTo>
                  <a:pt x="0" y="181609"/>
                </a:lnTo>
                <a:lnTo>
                  <a:pt x="3810" y="181609"/>
                </a:lnTo>
                <a:lnTo>
                  <a:pt x="3810" y="180339"/>
                </a:lnTo>
                <a:lnTo>
                  <a:pt x="7619" y="180339"/>
                </a:lnTo>
                <a:lnTo>
                  <a:pt x="7619" y="179069"/>
                </a:lnTo>
                <a:close/>
              </a:path>
            </a:pathLst>
          </a:custGeom>
          <a:solidFill>
            <a:srgbClr val="A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5102859" y="38430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510285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510285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510285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510285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510285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510285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510285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510285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510285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510285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510285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5095240" y="3841750"/>
            <a:ext cx="7620" cy="184150"/>
          </a:xfrm>
          <a:custGeom>
            <a:avLst/>
            <a:gdLst/>
            <a:ahLst/>
            <a:cxnLst/>
            <a:rect l="l" t="t" r="r" b="b"/>
            <a:pathLst>
              <a:path w="7620" h="184150">
                <a:moveTo>
                  <a:pt x="508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  <a:path w="7620" h="184150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184150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18415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18415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184150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184150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184150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184150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184150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184150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184150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184150">
                <a:moveTo>
                  <a:pt x="762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72390"/>
                </a:lnTo>
                <a:close/>
              </a:path>
              <a:path w="7620" h="184150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184150">
                <a:moveTo>
                  <a:pt x="7620" y="85090"/>
                </a:moveTo>
                <a:lnTo>
                  <a:pt x="0" y="85090"/>
                </a:lnTo>
                <a:lnTo>
                  <a:pt x="0" y="97789"/>
                </a:lnTo>
                <a:lnTo>
                  <a:pt x="7620" y="97789"/>
                </a:lnTo>
                <a:lnTo>
                  <a:pt x="7620" y="85090"/>
                </a:lnTo>
                <a:close/>
              </a:path>
              <a:path w="7620" h="184150">
                <a:moveTo>
                  <a:pt x="762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20" y="104139"/>
                </a:lnTo>
                <a:lnTo>
                  <a:pt x="7620" y="97790"/>
                </a:lnTo>
                <a:close/>
              </a:path>
              <a:path w="7620" h="184150">
                <a:moveTo>
                  <a:pt x="7620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7620" y="110489"/>
                </a:lnTo>
                <a:lnTo>
                  <a:pt x="7620" y="104140"/>
                </a:lnTo>
                <a:close/>
              </a:path>
              <a:path w="7620" h="184150">
                <a:moveTo>
                  <a:pt x="7620" y="110490"/>
                </a:moveTo>
                <a:lnTo>
                  <a:pt x="0" y="110490"/>
                </a:lnTo>
                <a:lnTo>
                  <a:pt x="0" y="116839"/>
                </a:lnTo>
                <a:lnTo>
                  <a:pt x="7620" y="116839"/>
                </a:lnTo>
                <a:lnTo>
                  <a:pt x="7620" y="110490"/>
                </a:lnTo>
                <a:close/>
              </a:path>
              <a:path w="7620" h="184150">
                <a:moveTo>
                  <a:pt x="7620" y="116840"/>
                </a:moveTo>
                <a:lnTo>
                  <a:pt x="0" y="116840"/>
                </a:lnTo>
                <a:lnTo>
                  <a:pt x="0" y="123189"/>
                </a:lnTo>
                <a:lnTo>
                  <a:pt x="7620" y="123189"/>
                </a:lnTo>
                <a:lnTo>
                  <a:pt x="7620" y="116840"/>
                </a:lnTo>
                <a:close/>
              </a:path>
              <a:path w="7620" h="184150">
                <a:moveTo>
                  <a:pt x="7620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7620" y="129539"/>
                </a:lnTo>
                <a:lnTo>
                  <a:pt x="7620" y="123190"/>
                </a:lnTo>
                <a:close/>
              </a:path>
              <a:path w="7620" h="184150">
                <a:moveTo>
                  <a:pt x="7620" y="129540"/>
                </a:moveTo>
                <a:lnTo>
                  <a:pt x="0" y="129540"/>
                </a:lnTo>
                <a:lnTo>
                  <a:pt x="0" y="135889"/>
                </a:lnTo>
                <a:lnTo>
                  <a:pt x="7620" y="135889"/>
                </a:lnTo>
                <a:lnTo>
                  <a:pt x="7620" y="129540"/>
                </a:lnTo>
                <a:close/>
              </a:path>
              <a:path w="7620" h="184150">
                <a:moveTo>
                  <a:pt x="7620" y="135890"/>
                </a:moveTo>
                <a:lnTo>
                  <a:pt x="0" y="135890"/>
                </a:lnTo>
                <a:lnTo>
                  <a:pt x="0" y="142239"/>
                </a:lnTo>
                <a:lnTo>
                  <a:pt x="7620" y="142239"/>
                </a:lnTo>
                <a:lnTo>
                  <a:pt x="7620" y="135890"/>
                </a:lnTo>
                <a:close/>
              </a:path>
              <a:path w="7620" h="184150">
                <a:moveTo>
                  <a:pt x="7620" y="142240"/>
                </a:moveTo>
                <a:lnTo>
                  <a:pt x="0" y="142240"/>
                </a:lnTo>
                <a:lnTo>
                  <a:pt x="0" y="148589"/>
                </a:lnTo>
                <a:lnTo>
                  <a:pt x="7620" y="148589"/>
                </a:lnTo>
                <a:lnTo>
                  <a:pt x="7620" y="142240"/>
                </a:lnTo>
                <a:close/>
              </a:path>
              <a:path w="7620" h="184150">
                <a:moveTo>
                  <a:pt x="7620" y="148590"/>
                </a:moveTo>
                <a:lnTo>
                  <a:pt x="0" y="148590"/>
                </a:lnTo>
                <a:lnTo>
                  <a:pt x="0" y="154939"/>
                </a:lnTo>
                <a:lnTo>
                  <a:pt x="7620" y="154939"/>
                </a:lnTo>
                <a:lnTo>
                  <a:pt x="7620" y="148590"/>
                </a:lnTo>
                <a:close/>
              </a:path>
              <a:path w="7620" h="184150">
                <a:moveTo>
                  <a:pt x="7620" y="154940"/>
                </a:moveTo>
                <a:lnTo>
                  <a:pt x="0" y="154940"/>
                </a:lnTo>
                <a:lnTo>
                  <a:pt x="0" y="161289"/>
                </a:lnTo>
                <a:lnTo>
                  <a:pt x="7620" y="161289"/>
                </a:lnTo>
                <a:lnTo>
                  <a:pt x="7620" y="154940"/>
                </a:lnTo>
                <a:close/>
              </a:path>
              <a:path w="7620" h="184150">
                <a:moveTo>
                  <a:pt x="7620" y="161290"/>
                </a:moveTo>
                <a:lnTo>
                  <a:pt x="0" y="161290"/>
                </a:lnTo>
                <a:lnTo>
                  <a:pt x="0" y="167639"/>
                </a:lnTo>
                <a:lnTo>
                  <a:pt x="7620" y="167639"/>
                </a:lnTo>
                <a:lnTo>
                  <a:pt x="7620" y="161290"/>
                </a:lnTo>
                <a:close/>
              </a:path>
              <a:path w="7620" h="184150">
                <a:moveTo>
                  <a:pt x="7620" y="167640"/>
                </a:moveTo>
                <a:lnTo>
                  <a:pt x="0" y="167640"/>
                </a:lnTo>
                <a:lnTo>
                  <a:pt x="0" y="173989"/>
                </a:lnTo>
                <a:lnTo>
                  <a:pt x="7620" y="173989"/>
                </a:lnTo>
                <a:lnTo>
                  <a:pt x="7620" y="167640"/>
                </a:lnTo>
                <a:close/>
              </a:path>
              <a:path w="7620" h="184150">
                <a:moveTo>
                  <a:pt x="7620" y="173990"/>
                </a:moveTo>
                <a:lnTo>
                  <a:pt x="0" y="173990"/>
                </a:lnTo>
                <a:lnTo>
                  <a:pt x="0" y="180339"/>
                </a:lnTo>
                <a:lnTo>
                  <a:pt x="7620" y="180339"/>
                </a:lnTo>
                <a:lnTo>
                  <a:pt x="7620" y="173990"/>
                </a:lnTo>
                <a:close/>
              </a:path>
              <a:path w="7620" h="184150">
                <a:moveTo>
                  <a:pt x="7620" y="180340"/>
                </a:moveTo>
                <a:lnTo>
                  <a:pt x="0" y="180340"/>
                </a:lnTo>
                <a:lnTo>
                  <a:pt x="0" y="184150"/>
                </a:lnTo>
                <a:lnTo>
                  <a:pt x="6350" y="184150"/>
                </a:lnTo>
                <a:lnTo>
                  <a:pt x="6350" y="182880"/>
                </a:lnTo>
                <a:lnTo>
                  <a:pt x="7620" y="182880"/>
                </a:lnTo>
                <a:lnTo>
                  <a:pt x="7620" y="180340"/>
                </a:lnTo>
                <a:close/>
              </a:path>
            </a:pathLst>
          </a:custGeom>
          <a:solidFill>
            <a:srgbClr val="A2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5087620" y="3840479"/>
            <a:ext cx="7620" cy="186690"/>
          </a:xfrm>
          <a:custGeom>
            <a:avLst/>
            <a:gdLst/>
            <a:ahLst/>
            <a:cxnLst/>
            <a:rect l="l" t="t" r="r" b="b"/>
            <a:pathLst>
              <a:path w="7620" h="186689">
                <a:moveTo>
                  <a:pt x="1270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  <a:path w="7620" h="186689">
                <a:moveTo>
                  <a:pt x="7619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19" y="10160"/>
                </a:lnTo>
                <a:lnTo>
                  <a:pt x="7619" y="3810"/>
                </a:lnTo>
                <a:close/>
              </a:path>
              <a:path w="7620" h="186689">
                <a:moveTo>
                  <a:pt x="7619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19" y="16510"/>
                </a:lnTo>
                <a:lnTo>
                  <a:pt x="7619" y="10160"/>
                </a:lnTo>
                <a:close/>
              </a:path>
              <a:path w="7620" h="186689">
                <a:moveTo>
                  <a:pt x="7619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19" y="22860"/>
                </a:lnTo>
                <a:lnTo>
                  <a:pt x="7619" y="16510"/>
                </a:lnTo>
                <a:close/>
              </a:path>
              <a:path w="7620" h="186689">
                <a:moveTo>
                  <a:pt x="7619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19" y="29210"/>
                </a:lnTo>
                <a:lnTo>
                  <a:pt x="7619" y="22860"/>
                </a:lnTo>
                <a:close/>
              </a:path>
              <a:path w="7620" h="186689">
                <a:moveTo>
                  <a:pt x="7619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19" y="35560"/>
                </a:lnTo>
                <a:lnTo>
                  <a:pt x="7619" y="29210"/>
                </a:lnTo>
                <a:close/>
              </a:path>
              <a:path w="7620" h="186689">
                <a:moveTo>
                  <a:pt x="7619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19" y="41910"/>
                </a:lnTo>
                <a:lnTo>
                  <a:pt x="7619" y="35560"/>
                </a:lnTo>
                <a:close/>
              </a:path>
              <a:path w="7620" h="186689">
                <a:moveTo>
                  <a:pt x="7619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19" y="48260"/>
                </a:lnTo>
                <a:lnTo>
                  <a:pt x="7619" y="41910"/>
                </a:lnTo>
                <a:close/>
              </a:path>
              <a:path w="7620" h="186689">
                <a:moveTo>
                  <a:pt x="7619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19" y="54610"/>
                </a:lnTo>
                <a:lnTo>
                  <a:pt x="7619" y="48260"/>
                </a:lnTo>
                <a:close/>
              </a:path>
              <a:path w="7620" h="186689">
                <a:moveTo>
                  <a:pt x="7619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19" y="60960"/>
                </a:lnTo>
                <a:lnTo>
                  <a:pt x="7619" y="54610"/>
                </a:lnTo>
                <a:close/>
              </a:path>
              <a:path w="7620" h="186689">
                <a:moveTo>
                  <a:pt x="7619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19" y="67310"/>
                </a:lnTo>
                <a:lnTo>
                  <a:pt x="7619" y="60960"/>
                </a:lnTo>
                <a:close/>
              </a:path>
              <a:path w="7620" h="186689">
                <a:moveTo>
                  <a:pt x="7619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19" y="73660"/>
                </a:lnTo>
                <a:lnTo>
                  <a:pt x="7619" y="67310"/>
                </a:lnTo>
                <a:close/>
              </a:path>
              <a:path w="7620" h="186689">
                <a:moveTo>
                  <a:pt x="7619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19" y="80010"/>
                </a:lnTo>
                <a:lnTo>
                  <a:pt x="7619" y="73660"/>
                </a:lnTo>
                <a:close/>
              </a:path>
              <a:path w="7620" h="186689">
                <a:moveTo>
                  <a:pt x="7619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19" y="86360"/>
                </a:lnTo>
                <a:lnTo>
                  <a:pt x="7619" y="80010"/>
                </a:lnTo>
                <a:close/>
              </a:path>
              <a:path w="7620" h="186689">
                <a:moveTo>
                  <a:pt x="7619" y="86360"/>
                </a:moveTo>
                <a:lnTo>
                  <a:pt x="0" y="86360"/>
                </a:lnTo>
                <a:lnTo>
                  <a:pt x="0" y="99060"/>
                </a:lnTo>
                <a:lnTo>
                  <a:pt x="7619" y="99060"/>
                </a:lnTo>
                <a:lnTo>
                  <a:pt x="7619" y="86360"/>
                </a:lnTo>
                <a:close/>
              </a:path>
              <a:path w="7620" h="186689">
                <a:moveTo>
                  <a:pt x="7619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7619" y="105410"/>
                </a:lnTo>
                <a:lnTo>
                  <a:pt x="7619" y="99060"/>
                </a:lnTo>
                <a:close/>
              </a:path>
              <a:path w="7620" h="186689">
                <a:moveTo>
                  <a:pt x="7619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7619" y="111760"/>
                </a:lnTo>
                <a:lnTo>
                  <a:pt x="7619" y="105410"/>
                </a:lnTo>
                <a:close/>
              </a:path>
              <a:path w="7620" h="186689">
                <a:moveTo>
                  <a:pt x="7619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7619" y="118110"/>
                </a:lnTo>
                <a:lnTo>
                  <a:pt x="7619" y="111760"/>
                </a:lnTo>
                <a:close/>
              </a:path>
              <a:path w="7620" h="186689">
                <a:moveTo>
                  <a:pt x="7619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7619" y="124460"/>
                </a:lnTo>
                <a:lnTo>
                  <a:pt x="7619" y="118110"/>
                </a:lnTo>
                <a:close/>
              </a:path>
              <a:path w="7620" h="186689">
                <a:moveTo>
                  <a:pt x="7619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7619" y="130810"/>
                </a:lnTo>
                <a:lnTo>
                  <a:pt x="7619" y="124460"/>
                </a:lnTo>
                <a:close/>
              </a:path>
              <a:path w="7620" h="186689">
                <a:moveTo>
                  <a:pt x="7619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7619" y="137160"/>
                </a:lnTo>
                <a:lnTo>
                  <a:pt x="7619" y="130810"/>
                </a:lnTo>
                <a:close/>
              </a:path>
              <a:path w="7620" h="186689">
                <a:moveTo>
                  <a:pt x="7619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7619" y="143510"/>
                </a:lnTo>
                <a:lnTo>
                  <a:pt x="7619" y="137160"/>
                </a:lnTo>
                <a:close/>
              </a:path>
              <a:path w="7620" h="186689">
                <a:moveTo>
                  <a:pt x="7619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7619" y="149860"/>
                </a:lnTo>
                <a:lnTo>
                  <a:pt x="7619" y="143510"/>
                </a:lnTo>
                <a:close/>
              </a:path>
              <a:path w="7620" h="186689">
                <a:moveTo>
                  <a:pt x="7619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7619" y="156210"/>
                </a:lnTo>
                <a:lnTo>
                  <a:pt x="7619" y="149860"/>
                </a:lnTo>
                <a:close/>
              </a:path>
              <a:path w="7620" h="186689">
                <a:moveTo>
                  <a:pt x="7619" y="156210"/>
                </a:moveTo>
                <a:lnTo>
                  <a:pt x="0" y="156210"/>
                </a:lnTo>
                <a:lnTo>
                  <a:pt x="0" y="162560"/>
                </a:lnTo>
                <a:lnTo>
                  <a:pt x="7619" y="162560"/>
                </a:lnTo>
                <a:lnTo>
                  <a:pt x="7619" y="156210"/>
                </a:lnTo>
                <a:close/>
              </a:path>
              <a:path w="7620" h="186689">
                <a:moveTo>
                  <a:pt x="7619" y="162560"/>
                </a:moveTo>
                <a:lnTo>
                  <a:pt x="0" y="162560"/>
                </a:lnTo>
                <a:lnTo>
                  <a:pt x="0" y="168910"/>
                </a:lnTo>
                <a:lnTo>
                  <a:pt x="7619" y="168910"/>
                </a:lnTo>
                <a:lnTo>
                  <a:pt x="7619" y="162560"/>
                </a:lnTo>
                <a:close/>
              </a:path>
              <a:path w="7620" h="186689">
                <a:moveTo>
                  <a:pt x="7619" y="168910"/>
                </a:moveTo>
                <a:lnTo>
                  <a:pt x="0" y="168910"/>
                </a:lnTo>
                <a:lnTo>
                  <a:pt x="0" y="175260"/>
                </a:lnTo>
                <a:lnTo>
                  <a:pt x="7619" y="175260"/>
                </a:lnTo>
                <a:lnTo>
                  <a:pt x="7619" y="168910"/>
                </a:lnTo>
                <a:close/>
              </a:path>
              <a:path w="7620" h="186689">
                <a:moveTo>
                  <a:pt x="7619" y="175260"/>
                </a:moveTo>
                <a:lnTo>
                  <a:pt x="0" y="175260"/>
                </a:lnTo>
                <a:lnTo>
                  <a:pt x="0" y="181610"/>
                </a:lnTo>
                <a:lnTo>
                  <a:pt x="7619" y="181610"/>
                </a:lnTo>
                <a:lnTo>
                  <a:pt x="7619" y="175260"/>
                </a:lnTo>
                <a:close/>
              </a:path>
              <a:path w="7620" h="186689">
                <a:moveTo>
                  <a:pt x="7619" y="181610"/>
                </a:moveTo>
                <a:lnTo>
                  <a:pt x="0" y="181610"/>
                </a:lnTo>
                <a:lnTo>
                  <a:pt x="0" y="186690"/>
                </a:lnTo>
                <a:lnTo>
                  <a:pt x="2539" y="186690"/>
                </a:lnTo>
                <a:lnTo>
                  <a:pt x="2539" y="185420"/>
                </a:lnTo>
                <a:lnTo>
                  <a:pt x="7619" y="185420"/>
                </a:lnTo>
                <a:lnTo>
                  <a:pt x="7619" y="181610"/>
                </a:lnTo>
                <a:close/>
              </a:path>
            </a:pathLst>
          </a:custGeom>
          <a:solidFill>
            <a:srgbClr val="A36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5081270" y="38404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508127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508127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508127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508127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508127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508127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508127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508127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508127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508127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508127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5073650" y="3839209"/>
            <a:ext cx="7620" cy="189230"/>
          </a:xfrm>
          <a:custGeom>
            <a:avLst/>
            <a:gdLst/>
            <a:ahLst/>
            <a:cxnLst/>
            <a:rect l="l" t="t" r="r" b="b"/>
            <a:pathLst>
              <a:path w="7620" h="189229">
                <a:moveTo>
                  <a:pt x="381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  <a:path w="7620" h="189229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189229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189229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189229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189229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189229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189229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189229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189229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189229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189229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189229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189229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189229">
                <a:moveTo>
                  <a:pt x="7620" y="87630"/>
                </a:moveTo>
                <a:lnTo>
                  <a:pt x="0" y="8763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87630"/>
                </a:lnTo>
                <a:close/>
              </a:path>
              <a:path w="7620" h="189229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189229">
                <a:moveTo>
                  <a:pt x="7620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7620" y="113029"/>
                </a:lnTo>
                <a:lnTo>
                  <a:pt x="7620" y="106680"/>
                </a:lnTo>
                <a:close/>
              </a:path>
              <a:path w="7620" h="189229">
                <a:moveTo>
                  <a:pt x="7620" y="113030"/>
                </a:moveTo>
                <a:lnTo>
                  <a:pt x="0" y="113030"/>
                </a:lnTo>
                <a:lnTo>
                  <a:pt x="0" y="119379"/>
                </a:lnTo>
                <a:lnTo>
                  <a:pt x="7620" y="119379"/>
                </a:lnTo>
                <a:lnTo>
                  <a:pt x="7620" y="113030"/>
                </a:lnTo>
                <a:close/>
              </a:path>
              <a:path w="7620" h="189229">
                <a:moveTo>
                  <a:pt x="762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7620" y="125729"/>
                </a:lnTo>
                <a:lnTo>
                  <a:pt x="7620" y="119380"/>
                </a:lnTo>
                <a:close/>
              </a:path>
              <a:path w="7620" h="189229">
                <a:moveTo>
                  <a:pt x="7620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7620" y="132079"/>
                </a:lnTo>
                <a:lnTo>
                  <a:pt x="7620" y="125730"/>
                </a:lnTo>
                <a:close/>
              </a:path>
              <a:path w="7620" h="189229">
                <a:moveTo>
                  <a:pt x="7620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7620" y="138429"/>
                </a:lnTo>
                <a:lnTo>
                  <a:pt x="7620" y="132080"/>
                </a:lnTo>
                <a:close/>
              </a:path>
              <a:path w="7620" h="189229">
                <a:moveTo>
                  <a:pt x="7620" y="138430"/>
                </a:moveTo>
                <a:lnTo>
                  <a:pt x="0" y="138430"/>
                </a:lnTo>
                <a:lnTo>
                  <a:pt x="0" y="144779"/>
                </a:lnTo>
                <a:lnTo>
                  <a:pt x="7620" y="144779"/>
                </a:lnTo>
                <a:lnTo>
                  <a:pt x="7620" y="138430"/>
                </a:lnTo>
                <a:close/>
              </a:path>
              <a:path w="7620" h="189229">
                <a:moveTo>
                  <a:pt x="7620" y="144780"/>
                </a:moveTo>
                <a:lnTo>
                  <a:pt x="0" y="144780"/>
                </a:lnTo>
                <a:lnTo>
                  <a:pt x="0" y="151129"/>
                </a:lnTo>
                <a:lnTo>
                  <a:pt x="7620" y="151129"/>
                </a:lnTo>
                <a:lnTo>
                  <a:pt x="7620" y="144780"/>
                </a:lnTo>
                <a:close/>
              </a:path>
              <a:path w="7620" h="189229">
                <a:moveTo>
                  <a:pt x="7620" y="151130"/>
                </a:moveTo>
                <a:lnTo>
                  <a:pt x="0" y="151130"/>
                </a:lnTo>
                <a:lnTo>
                  <a:pt x="0" y="157479"/>
                </a:lnTo>
                <a:lnTo>
                  <a:pt x="7620" y="157479"/>
                </a:lnTo>
                <a:lnTo>
                  <a:pt x="7620" y="151130"/>
                </a:lnTo>
                <a:close/>
              </a:path>
              <a:path w="7620" h="189229">
                <a:moveTo>
                  <a:pt x="7620" y="157480"/>
                </a:moveTo>
                <a:lnTo>
                  <a:pt x="0" y="157480"/>
                </a:lnTo>
                <a:lnTo>
                  <a:pt x="0" y="163829"/>
                </a:lnTo>
                <a:lnTo>
                  <a:pt x="7620" y="163829"/>
                </a:lnTo>
                <a:lnTo>
                  <a:pt x="7620" y="157480"/>
                </a:lnTo>
                <a:close/>
              </a:path>
              <a:path w="7620" h="189229">
                <a:moveTo>
                  <a:pt x="7620" y="163830"/>
                </a:moveTo>
                <a:lnTo>
                  <a:pt x="0" y="163830"/>
                </a:lnTo>
                <a:lnTo>
                  <a:pt x="0" y="170179"/>
                </a:lnTo>
                <a:lnTo>
                  <a:pt x="7620" y="170179"/>
                </a:lnTo>
                <a:lnTo>
                  <a:pt x="7620" y="163830"/>
                </a:lnTo>
                <a:close/>
              </a:path>
              <a:path w="7620" h="189229">
                <a:moveTo>
                  <a:pt x="7620" y="170180"/>
                </a:moveTo>
                <a:lnTo>
                  <a:pt x="0" y="170180"/>
                </a:lnTo>
                <a:lnTo>
                  <a:pt x="0" y="176529"/>
                </a:lnTo>
                <a:lnTo>
                  <a:pt x="7620" y="176529"/>
                </a:lnTo>
                <a:lnTo>
                  <a:pt x="7620" y="170180"/>
                </a:lnTo>
                <a:close/>
              </a:path>
              <a:path w="7620" h="189229">
                <a:moveTo>
                  <a:pt x="7620" y="176530"/>
                </a:moveTo>
                <a:lnTo>
                  <a:pt x="0" y="176530"/>
                </a:lnTo>
                <a:lnTo>
                  <a:pt x="0" y="182879"/>
                </a:lnTo>
                <a:lnTo>
                  <a:pt x="7620" y="182879"/>
                </a:lnTo>
                <a:lnTo>
                  <a:pt x="7620" y="176530"/>
                </a:lnTo>
                <a:close/>
              </a:path>
              <a:path w="7620" h="189229">
                <a:moveTo>
                  <a:pt x="7620" y="182880"/>
                </a:moveTo>
                <a:lnTo>
                  <a:pt x="0" y="182880"/>
                </a:lnTo>
                <a:lnTo>
                  <a:pt x="0" y="189229"/>
                </a:lnTo>
                <a:lnTo>
                  <a:pt x="5079" y="189229"/>
                </a:lnTo>
                <a:lnTo>
                  <a:pt x="5079" y="187959"/>
                </a:lnTo>
                <a:lnTo>
                  <a:pt x="7620" y="187959"/>
                </a:lnTo>
                <a:lnTo>
                  <a:pt x="7620" y="182880"/>
                </a:lnTo>
                <a:close/>
              </a:path>
            </a:pathLst>
          </a:custGeom>
          <a:solidFill>
            <a:srgbClr val="A5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5066029" y="3837940"/>
            <a:ext cx="7620" cy="191770"/>
          </a:xfrm>
          <a:custGeom>
            <a:avLst/>
            <a:gdLst/>
            <a:ahLst/>
            <a:cxnLst/>
            <a:rect l="l" t="t" r="r" b="b"/>
            <a:pathLst>
              <a:path w="7620" h="191770">
                <a:moveTo>
                  <a:pt x="127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  <a:path w="7620" h="191770">
                <a:moveTo>
                  <a:pt x="7620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49"/>
                </a:lnTo>
                <a:close/>
              </a:path>
              <a:path w="7620" h="191770">
                <a:moveTo>
                  <a:pt x="762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699"/>
                </a:lnTo>
                <a:close/>
              </a:path>
              <a:path w="7620" h="191770">
                <a:moveTo>
                  <a:pt x="762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9049"/>
                </a:lnTo>
                <a:close/>
              </a:path>
              <a:path w="7620" h="191770">
                <a:moveTo>
                  <a:pt x="762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25399"/>
                </a:lnTo>
                <a:close/>
              </a:path>
              <a:path w="7620" h="191770">
                <a:moveTo>
                  <a:pt x="762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49"/>
                </a:lnTo>
                <a:close/>
              </a:path>
              <a:path w="7620" h="191770">
                <a:moveTo>
                  <a:pt x="762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8099"/>
                </a:lnTo>
                <a:close/>
              </a:path>
              <a:path w="7620" h="191770">
                <a:moveTo>
                  <a:pt x="762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44449"/>
                </a:lnTo>
                <a:close/>
              </a:path>
              <a:path w="7620" h="191770">
                <a:moveTo>
                  <a:pt x="762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50799"/>
                </a:lnTo>
                <a:close/>
              </a:path>
              <a:path w="7620" h="191770">
                <a:moveTo>
                  <a:pt x="762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49"/>
                </a:lnTo>
                <a:close/>
              </a:path>
              <a:path w="7620" h="191770">
                <a:moveTo>
                  <a:pt x="762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20" y="69849"/>
                </a:lnTo>
                <a:lnTo>
                  <a:pt x="7620" y="63499"/>
                </a:lnTo>
                <a:close/>
              </a:path>
              <a:path w="7620" h="191770">
                <a:moveTo>
                  <a:pt x="762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20" y="76199"/>
                </a:lnTo>
                <a:lnTo>
                  <a:pt x="7620" y="69849"/>
                </a:lnTo>
                <a:close/>
              </a:path>
              <a:path w="7620" h="191770">
                <a:moveTo>
                  <a:pt x="762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20" y="82549"/>
                </a:lnTo>
                <a:lnTo>
                  <a:pt x="7620" y="76199"/>
                </a:lnTo>
                <a:close/>
              </a:path>
              <a:path w="7620" h="191770">
                <a:moveTo>
                  <a:pt x="7620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20" y="88899"/>
                </a:lnTo>
                <a:lnTo>
                  <a:pt x="7620" y="82549"/>
                </a:lnTo>
                <a:close/>
              </a:path>
              <a:path w="7620" h="191770">
                <a:moveTo>
                  <a:pt x="7620" y="88899"/>
                </a:moveTo>
                <a:lnTo>
                  <a:pt x="0" y="88899"/>
                </a:lnTo>
                <a:lnTo>
                  <a:pt x="0" y="101599"/>
                </a:lnTo>
                <a:lnTo>
                  <a:pt x="7620" y="101599"/>
                </a:lnTo>
                <a:lnTo>
                  <a:pt x="7620" y="88899"/>
                </a:lnTo>
                <a:close/>
              </a:path>
              <a:path w="7620" h="191770">
                <a:moveTo>
                  <a:pt x="7620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20" y="107949"/>
                </a:lnTo>
                <a:lnTo>
                  <a:pt x="7620" y="101599"/>
                </a:lnTo>
                <a:close/>
              </a:path>
              <a:path w="7620" h="191770">
                <a:moveTo>
                  <a:pt x="7620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20" y="114299"/>
                </a:lnTo>
                <a:lnTo>
                  <a:pt x="7620" y="107949"/>
                </a:lnTo>
                <a:close/>
              </a:path>
              <a:path w="7620" h="191770">
                <a:moveTo>
                  <a:pt x="7620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20" y="120649"/>
                </a:lnTo>
                <a:lnTo>
                  <a:pt x="7620" y="114299"/>
                </a:lnTo>
                <a:close/>
              </a:path>
              <a:path w="7620" h="191770">
                <a:moveTo>
                  <a:pt x="7620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20" y="126999"/>
                </a:lnTo>
                <a:lnTo>
                  <a:pt x="7620" y="120649"/>
                </a:lnTo>
                <a:close/>
              </a:path>
              <a:path w="7620" h="191770">
                <a:moveTo>
                  <a:pt x="7620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20" y="133349"/>
                </a:lnTo>
                <a:lnTo>
                  <a:pt x="7620" y="126999"/>
                </a:lnTo>
                <a:close/>
              </a:path>
              <a:path w="7620" h="191770">
                <a:moveTo>
                  <a:pt x="7620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20" y="139699"/>
                </a:lnTo>
                <a:lnTo>
                  <a:pt x="7620" y="133349"/>
                </a:lnTo>
                <a:close/>
              </a:path>
              <a:path w="7620" h="191770">
                <a:moveTo>
                  <a:pt x="7620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7620" y="146049"/>
                </a:lnTo>
                <a:lnTo>
                  <a:pt x="7620" y="139699"/>
                </a:lnTo>
                <a:close/>
              </a:path>
              <a:path w="7620" h="191770">
                <a:moveTo>
                  <a:pt x="7620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7620" y="152399"/>
                </a:lnTo>
                <a:lnTo>
                  <a:pt x="7620" y="146049"/>
                </a:lnTo>
                <a:close/>
              </a:path>
              <a:path w="7620" h="191770">
                <a:moveTo>
                  <a:pt x="7620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7620" y="158749"/>
                </a:lnTo>
                <a:lnTo>
                  <a:pt x="7620" y="152399"/>
                </a:lnTo>
                <a:close/>
              </a:path>
              <a:path w="7620" h="191770">
                <a:moveTo>
                  <a:pt x="7620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7620" y="165099"/>
                </a:lnTo>
                <a:lnTo>
                  <a:pt x="7620" y="158749"/>
                </a:lnTo>
                <a:close/>
              </a:path>
              <a:path w="7620" h="191770">
                <a:moveTo>
                  <a:pt x="7620" y="165099"/>
                </a:moveTo>
                <a:lnTo>
                  <a:pt x="0" y="165099"/>
                </a:lnTo>
                <a:lnTo>
                  <a:pt x="0" y="171449"/>
                </a:lnTo>
                <a:lnTo>
                  <a:pt x="7620" y="171449"/>
                </a:lnTo>
                <a:lnTo>
                  <a:pt x="7620" y="165099"/>
                </a:lnTo>
                <a:close/>
              </a:path>
              <a:path w="7620" h="191770">
                <a:moveTo>
                  <a:pt x="7620" y="171449"/>
                </a:moveTo>
                <a:lnTo>
                  <a:pt x="0" y="171449"/>
                </a:lnTo>
                <a:lnTo>
                  <a:pt x="0" y="177799"/>
                </a:lnTo>
                <a:lnTo>
                  <a:pt x="7620" y="177799"/>
                </a:lnTo>
                <a:lnTo>
                  <a:pt x="7620" y="171449"/>
                </a:lnTo>
                <a:close/>
              </a:path>
              <a:path w="7620" h="191770">
                <a:moveTo>
                  <a:pt x="7620" y="177799"/>
                </a:moveTo>
                <a:lnTo>
                  <a:pt x="0" y="177799"/>
                </a:lnTo>
                <a:lnTo>
                  <a:pt x="0" y="184149"/>
                </a:lnTo>
                <a:lnTo>
                  <a:pt x="7620" y="184149"/>
                </a:lnTo>
                <a:lnTo>
                  <a:pt x="7620" y="177799"/>
                </a:lnTo>
                <a:close/>
              </a:path>
              <a:path w="7620" h="191770">
                <a:moveTo>
                  <a:pt x="7620" y="184149"/>
                </a:moveTo>
                <a:lnTo>
                  <a:pt x="0" y="184149"/>
                </a:lnTo>
                <a:lnTo>
                  <a:pt x="0" y="190499"/>
                </a:lnTo>
                <a:lnTo>
                  <a:pt x="7620" y="190499"/>
                </a:lnTo>
                <a:lnTo>
                  <a:pt x="7620" y="184149"/>
                </a:lnTo>
                <a:close/>
              </a:path>
              <a:path w="7620" h="191770">
                <a:moveTo>
                  <a:pt x="2540" y="190499"/>
                </a:moveTo>
                <a:lnTo>
                  <a:pt x="0" y="190499"/>
                </a:lnTo>
                <a:lnTo>
                  <a:pt x="0" y="191769"/>
                </a:lnTo>
                <a:lnTo>
                  <a:pt x="2540" y="191769"/>
                </a:lnTo>
                <a:lnTo>
                  <a:pt x="2540" y="190499"/>
                </a:lnTo>
                <a:close/>
              </a:path>
            </a:pathLst>
          </a:custGeom>
          <a:solidFill>
            <a:srgbClr val="A66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505967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505967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505967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505967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505967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505967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505967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505967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505967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505967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505967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505967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7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5052059" y="3836670"/>
            <a:ext cx="7620" cy="194310"/>
          </a:xfrm>
          <a:custGeom>
            <a:avLst/>
            <a:gdLst/>
            <a:ahLst/>
            <a:cxnLst/>
            <a:rect l="l" t="t" r="r" b="b"/>
            <a:pathLst>
              <a:path w="7620" h="19431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  <a:path w="7620" h="194310">
                <a:moveTo>
                  <a:pt x="7619" y="1269"/>
                </a:moveTo>
                <a:lnTo>
                  <a:pt x="0" y="1269"/>
                </a:lnTo>
                <a:lnTo>
                  <a:pt x="0" y="7619"/>
                </a:lnTo>
                <a:lnTo>
                  <a:pt x="7619" y="7619"/>
                </a:lnTo>
                <a:lnTo>
                  <a:pt x="7619" y="1269"/>
                </a:lnTo>
                <a:close/>
              </a:path>
              <a:path w="7620" h="194310">
                <a:moveTo>
                  <a:pt x="7619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19" y="13969"/>
                </a:lnTo>
                <a:lnTo>
                  <a:pt x="7619" y="7619"/>
                </a:lnTo>
                <a:close/>
              </a:path>
              <a:path w="7620" h="194310">
                <a:moveTo>
                  <a:pt x="7619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19" y="20319"/>
                </a:lnTo>
                <a:lnTo>
                  <a:pt x="7619" y="13969"/>
                </a:lnTo>
                <a:close/>
              </a:path>
              <a:path w="7620" h="194310">
                <a:moveTo>
                  <a:pt x="7619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19" y="26669"/>
                </a:lnTo>
                <a:lnTo>
                  <a:pt x="7619" y="20319"/>
                </a:lnTo>
                <a:close/>
              </a:path>
              <a:path w="7620" h="194310">
                <a:moveTo>
                  <a:pt x="7619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19" y="33019"/>
                </a:lnTo>
                <a:lnTo>
                  <a:pt x="7619" y="26669"/>
                </a:lnTo>
                <a:close/>
              </a:path>
              <a:path w="7620" h="194310">
                <a:moveTo>
                  <a:pt x="7619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19" y="39369"/>
                </a:lnTo>
                <a:lnTo>
                  <a:pt x="7619" y="33019"/>
                </a:lnTo>
                <a:close/>
              </a:path>
              <a:path w="7620" h="194310">
                <a:moveTo>
                  <a:pt x="7619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19" y="45719"/>
                </a:lnTo>
                <a:lnTo>
                  <a:pt x="7619" y="39369"/>
                </a:lnTo>
                <a:close/>
              </a:path>
              <a:path w="7620" h="194310">
                <a:moveTo>
                  <a:pt x="7619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19" y="52069"/>
                </a:lnTo>
                <a:lnTo>
                  <a:pt x="7619" y="45719"/>
                </a:lnTo>
                <a:close/>
              </a:path>
              <a:path w="7620" h="194310">
                <a:moveTo>
                  <a:pt x="7619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19" y="58419"/>
                </a:lnTo>
                <a:lnTo>
                  <a:pt x="7619" y="52069"/>
                </a:lnTo>
                <a:close/>
              </a:path>
              <a:path w="7620" h="194310">
                <a:moveTo>
                  <a:pt x="7619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19" y="64769"/>
                </a:lnTo>
                <a:lnTo>
                  <a:pt x="7619" y="58419"/>
                </a:lnTo>
                <a:close/>
              </a:path>
              <a:path w="7620" h="194310">
                <a:moveTo>
                  <a:pt x="7619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19" y="71119"/>
                </a:lnTo>
                <a:lnTo>
                  <a:pt x="7619" y="64769"/>
                </a:lnTo>
                <a:close/>
              </a:path>
              <a:path w="7620" h="194310">
                <a:moveTo>
                  <a:pt x="7619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19" y="77469"/>
                </a:lnTo>
                <a:lnTo>
                  <a:pt x="7619" y="71119"/>
                </a:lnTo>
                <a:close/>
              </a:path>
              <a:path w="7620" h="194310">
                <a:moveTo>
                  <a:pt x="7619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19" y="83819"/>
                </a:lnTo>
                <a:lnTo>
                  <a:pt x="7619" y="77469"/>
                </a:lnTo>
                <a:close/>
              </a:path>
              <a:path w="7620" h="194310">
                <a:moveTo>
                  <a:pt x="7619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19" y="90169"/>
                </a:lnTo>
                <a:lnTo>
                  <a:pt x="7619" y="83819"/>
                </a:lnTo>
                <a:close/>
              </a:path>
              <a:path w="7620" h="194310">
                <a:moveTo>
                  <a:pt x="7619" y="90169"/>
                </a:moveTo>
                <a:lnTo>
                  <a:pt x="0" y="90169"/>
                </a:lnTo>
                <a:lnTo>
                  <a:pt x="0" y="102869"/>
                </a:lnTo>
                <a:lnTo>
                  <a:pt x="7619" y="102869"/>
                </a:lnTo>
                <a:lnTo>
                  <a:pt x="7619" y="90169"/>
                </a:lnTo>
                <a:close/>
              </a:path>
              <a:path w="7620" h="194310">
                <a:moveTo>
                  <a:pt x="7619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19" y="109219"/>
                </a:lnTo>
                <a:lnTo>
                  <a:pt x="7619" y="102869"/>
                </a:lnTo>
                <a:close/>
              </a:path>
              <a:path w="7620" h="194310">
                <a:moveTo>
                  <a:pt x="7619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7619" y="115569"/>
                </a:lnTo>
                <a:lnTo>
                  <a:pt x="7619" y="109219"/>
                </a:lnTo>
                <a:close/>
              </a:path>
              <a:path w="7620" h="194310">
                <a:moveTo>
                  <a:pt x="7619" y="115569"/>
                </a:moveTo>
                <a:lnTo>
                  <a:pt x="0" y="115569"/>
                </a:lnTo>
                <a:lnTo>
                  <a:pt x="0" y="121919"/>
                </a:lnTo>
                <a:lnTo>
                  <a:pt x="7619" y="121919"/>
                </a:lnTo>
                <a:lnTo>
                  <a:pt x="7619" y="115569"/>
                </a:lnTo>
                <a:close/>
              </a:path>
              <a:path w="7620" h="194310">
                <a:moveTo>
                  <a:pt x="7619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7619" y="128269"/>
                </a:lnTo>
                <a:lnTo>
                  <a:pt x="7619" y="121919"/>
                </a:lnTo>
                <a:close/>
              </a:path>
              <a:path w="7620" h="194310">
                <a:moveTo>
                  <a:pt x="7619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7619" y="134619"/>
                </a:lnTo>
                <a:lnTo>
                  <a:pt x="7619" y="128269"/>
                </a:lnTo>
                <a:close/>
              </a:path>
              <a:path w="7620" h="194310">
                <a:moveTo>
                  <a:pt x="7619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7619" y="140969"/>
                </a:lnTo>
                <a:lnTo>
                  <a:pt x="7619" y="134619"/>
                </a:lnTo>
                <a:close/>
              </a:path>
              <a:path w="7620" h="194310">
                <a:moveTo>
                  <a:pt x="7619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7619" y="147319"/>
                </a:lnTo>
                <a:lnTo>
                  <a:pt x="7619" y="140969"/>
                </a:lnTo>
                <a:close/>
              </a:path>
              <a:path w="7620" h="194310">
                <a:moveTo>
                  <a:pt x="7619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7619" y="153669"/>
                </a:lnTo>
                <a:lnTo>
                  <a:pt x="7619" y="147319"/>
                </a:lnTo>
                <a:close/>
              </a:path>
              <a:path w="7620" h="194310">
                <a:moveTo>
                  <a:pt x="7619" y="153669"/>
                </a:moveTo>
                <a:lnTo>
                  <a:pt x="0" y="153669"/>
                </a:lnTo>
                <a:lnTo>
                  <a:pt x="0" y="160019"/>
                </a:lnTo>
                <a:lnTo>
                  <a:pt x="7619" y="160019"/>
                </a:lnTo>
                <a:lnTo>
                  <a:pt x="7619" y="153669"/>
                </a:lnTo>
                <a:close/>
              </a:path>
              <a:path w="7620" h="194310">
                <a:moveTo>
                  <a:pt x="7619" y="160019"/>
                </a:moveTo>
                <a:lnTo>
                  <a:pt x="0" y="160019"/>
                </a:lnTo>
                <a:lnTo>
                  <a:pt x="0" y="166369"/>
                </a:lnTo>
                <a:lnTo>
                  <a:pt x="7619" y="166369"/>
                </a:lnTo>
                <a:lnTo>
                  <a:pt x="7619" y="160019"/>
                </a:lnTo>
                <a:close/>
              </a:path>
              <a:path w="7620" h="194310">
                <a:moveTo>
                  <a:pt x="7619" y="166369"/>
                </a:moveTo>
                <a:lnTo>
                  <a:pt x="0" y="166369"/>
                </a:lnTo>
                <a:lnTo>
                  <a:pt x="0" y="172719"/>
                </a:lnTo>
                <a:lnTo>
                  <a:pt x="7619" y="172719"/>
                </a:lnTo>
                <a:lnTo>
                  <a:pt x="7619" y="166369"/>
                </a:lnTo>
                <a:close/>
              </a:path>
              <a:path w="7620" h="194310">
                <a:moveTo>
                  <a:pt x="7619" y="172719"/>
                </a:moveTo>
                <a:lnTo>
                  <a:pt x="0" y="172719"/>
                </a:lnTo>
                <a:lnTo>
                  <a:pt x="0" y="179069"/>
                </a:lnTo>
                <a:lnTo>
                  <a:pt x="7619" y="179069"/>
                </a:lnTo>
                <a:lnTo>
                  <a:pt x="7619" y="172719"/>
                </a:lnTo>
                <a:close/>
              </a:path>
              <a:path w="7620" h="194310">
                <a:moveTo>
                  <a:pt x="7619" y="179069"/>
                </a:moveTo>
                <a:lnTo>
                  <a:pt x="0" y="179069"/>
                </a:lnTo>
                <a:lnTo>
                  <a:pt x="0" y="185419"/>
                </a:lnTo>
                <a:lnTo>
                  <a:pt x="7619" y="185419"/>
                </a:lnTo>
                <a:lnTo>
                  <a:pt x="7619" y="179069"/>
                </a:lnTo>
                <a:close/>
              </a:path>
              <a:path w="7620" h="194310">
                <a:moveTo>
                  <a:pt x="7619" y="185419"/>
                </a:moveTo>
                <a:lnTo>
                  <a:pt x="0" y="185419"/>
                </a:lnTo>
                <a:lnTo>
                  <a:pt x="0" y="191769"/>
                </a:lnTo>
                <a:lnTo>
                  <a:pt x="7619" y="191769"/>
                </a:lnTo>
                <a:lnTo>
                  <a:pt x="7619" y="185419"/>
                </a:lnTo>
                <a:close/>
              </a:path>
              <a:path w="7620" h="194310">
                <a:moveTo>
                  <a:pt x="7619" y="191769"/>
                </a:moveTo>
                <a:lnTo>
                  <a:pt x="0" y="191769"/>
                </a:lnTo>
                <a:lnTo>
                  <a:pt x="0" y="194309"/>
                </a:lnTo>
                <a:lnTo>
                  <a:pt x="5080" y="194309"/>
                </a:lnTo>
                <a:lnTo>
                  <a:pt x="5080" y="193039"/>
                </a:lnTo>
                <a:lnTo>
                  <a:pt x="7619" y="193039"/>
                </a:lnTo>
                <a:lnTo>
                  <a:pt x="7619" y="191769"/>
                </a:lnTo>
                <a:close/>
              </a:path>
            </a:pathLst>
          </a:custGeom>
          <a:solidFill>
            <a:srgbClr val="A8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5044440" y="3836670"/>
            <a:ext cx="7620" cy="195580"/>
          </a:xfrm>
          <a:custGeom>
            <a:avLst/>
            <a:gdLst/>
            <a:ahLst/>
            <a:cxnLst/>
            <a:rect l="l" t="t" r="r" b="b"/>
            <a:pathLst>
              <a:path w="7620" h="195579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  <a:path w="7620" h="195579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195579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195579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195579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195579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195579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195579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195579">
                <a:moveTo>
                  <a:pt x="762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19"/>
                </a:lnTo>
                <a:close/>
              </a:path>
              <a:path w="7620" h="195579">
                <a:moveTo>
                  <a:pt x="762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69"/>
                </a:lnTo>
                <a:close/>
              </a:path>
              <a:path w="7620" h="195579">
                <a:moveTo>
                  <a:pt x="762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19"/>
                </a:lnTo>
                <a:close/>
              </a:path>
              <a:path w="7620" h="195579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195579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195579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195579">
                <a:moveTo>
                  <a:pt x="762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83819"/>
                </a:lnTo>
                <a:close/>
              </a:path>
              <a:path w="7620" h="195579">
                <a:moveTo>
                  <a:pt x="7620" y="90169"/>
                </a:moveTo>
                <a:lnTo>
                  <a:pt x="0" y="90169"/>
                </a:lnTo>
                <a:lnTo>
                  <a:pt x="0" y="102869"/>
                </a:lnTo>
                <a:lnTo>
                  <a:pt x="7620" y="102869"/>
                </a:lnTo>
                <a:lnTo>
                  <a:pt x="7620" y="90169"/>
                </a:lnTo>
                <a:close/>
              </a:path>
              <a:path w="7620" h="195579">
                <a:moveTo>
                  <a:pt x="762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20" y="109219"/>
                </a:lnTo>
                <a:lnTo>
                  <a:pt x="7620" y="102869"/>
                </a:lnTo>
                <a:close/>
              </a:path>
              <a:path w="7620" h="195579">
                <a:moveTo>
                  <a:pt x="7620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7620" y="115569"/>
                </a:lnTo>
                <a:lnTo>
                  <a:pt x="7620" y="109219"/>
                </a:lnTo>
                <a:close/>
              </a:path>
              <a:path w="7620" h="195579">
                <a:moveTo>
                  <a:pt x="7620" y="115569"/>
                </a:moveTo>
                <a:lnTo>
                  <a:pt x="0" y="115569"/>
                </a:lnTo>
                <a:lnTo>
                  <a:pt x="0" y="121919"/>
                </a:lnTo>
                <a:lnTo>
                  <a:pt x="7620" y="121919"/>
                </a:lnTo>
                <a:lnTo>
                  <a:pt x="7620" y="115569"/>
                </a:lnTo>
                <a:close/>
              </a:path>
              <a:path w="7620" h="195579">
                <a:moveTo>
                  <a:pt x="7620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7620" y="128269"/>
                </a:lnTo>
                <a:lnTo>
                  <a:pt x="7620" y="121919"/>
                </a:lnTo>
                <a:close/>
              </a:path>
              <a:path w="7620" h="195579">
                <a:moveTo>
                  <a:pt x="7620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7620" y="134619"/>
                </a:lnTo>
                <a:lnTo>
                  <a:pt x="7620" y="128269"/>
                </a:lnTo>
                <a:close/>
              </a:path>
              <a:path w="7620" h="195579">
                <a:moveTo>
                  <a:pt x="7620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7620" y="140969"/>
                </a:lnTo>
                <a:lnTo>
                  <a:pt x="7620" y="134619"/>
                </a:lnTo>
                <a:close/>
              </a:path>
              <a:path w="7620" h="195579">
                <a:moveTo>
                  <a:pt x="7620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7620" y="147319"/>
                </a:lnTo>
                <a:lnTo>
                  <a:pt x="7620" y="140969"/>
                </a:lnTo>
                <a:close/>
              </a:path>
              <a:path w="7620" h="195579">
                <a:moveTo>
                  <a:pt x="7620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7620" y="153669"/>
                </a:lnTo>
                <a:lnTo>
                  <a:pt x="7620" y="147319"/>
                </a:lnTo>
                <a:close/>
              </a:path>
              <a:path w="7620" h="195579">
                <a:moveTo>
                  <a:pt x="7620" y="153669"/>
                </a:moveTo>
                <a:lnTo>
                  <a:pt x="0" y="153669"/>
                </a:lnTo>
                <a:lnTo>
                  <a:pt x="0" y="160019"/>
                </a:lnTo>
                <a:lnTo>
                  <a:pt x="7620" y="160019"/>
                </a:lnTo>
                <a:lnTo>
                  <a:pt x="7620" y="153669"/>
                </a:lnTo>
                <a:close/>
              </a:path>
              <a:path w="7620" h="195579">
                <a:moveTo>
                  <a:pt x="7620" y="160019"/>
                </a:moveTo>
                <a:lnTo>
                  <a:pt x="0" y="160019"/>
                </a:lnTo>
                <a:lnTo>
                  <a:pt x="0" y="166369"/>
                </a:lnTo>
                <a:lnTo>
                  <a:pt x="7620" y="166369"/>
                </a:lnTo>
                <a:lnTo>
                  <a:pt x="7620" y="160019"/>
                </a:lnTo>
                <a:close/>
              </a:path>
              <a:path w="7620" h="195579">
                <a:moveTo>
                  <a:pt x="7620" y="166369"/>
                </a:moveTo>
                <a:lnTo>
                  <a:pt x="0" y="166369"/>
                </a:lnTo>
                <a:lnTo>
                  <a:pt x="0" y="172719"/>
                </a:lnTo>
                <a:lnTo>
                  <a:pt x="7620" y="172719"/>
                </a:lnTo>
                <a:lnTo>
                  <a:pt x="7620" y="166369"/>
                </a:lnTo>
                <a:close/>
              </a:path>
              <a:path w="7620" h="195579">
                <a:moveTo>
                  <a:pt x="7620" y="172719"/>
                </a:moveTo>
                <a:lnTo>
                  <a:pt x="0" y="172719"/>
                </a:lnTo>
                <a:lnTo>
                  <a:pt x="0" y="179069"/>
                </a:lnTo>
                <a:lnTo>
                  <a:pt x="7620" y="179069"/>
                </a:lnTo>
                <a:lnTo>
                  <a:pt x="7620" y="172719"/>
                </a:lnTo>
                <a:close/>
              </a:path>
              <a:path w="7620" h="195579">
                <a:moveTo>
                  <a:pt x="7620" y="179069"/>
                </a:moveTo>
                <a:lnTo>
                  <a:pt x="0" y="179069"/>
                </a:lnTo>
                <a:lnTo>
                  <a:pt x="0" y="185419"/>
                </a:lnTo>
                <a:lnTo>
                  <a:pt x="7620" y="185419"/>
                </a:lnTo>
                <a:lnTo>
                  <a:pt x="7620" y="179069"/>
                </a:lnTo>
                <a:close/>
              </a:path>
              <a:path w="7620" h="195579">
                <a:moveTo>
                  <a:pt x="7620" y="185419"/>
                </a:moveTo>
                <a:lnTo>
                  <a:pt x="0" y="185419"/>
                </a:lnTo>
                <a:lnTo>
                  <a:pt x="0" y="191769"/>
                </a:lnTo>
                <a:lnTo>
                  <a:pt x="7620" y="191769"/>
                </a:lnTo>
                <a:lnTo>
                  <a:pt x="7620" y="185419"/>
                </a:lnTo>
                <a:close/>
              </a:path>
              <a:path w="7620" h="195579">
                <a:moveTo>
                  <a:pt x="7620" y="191769"/>
                </a:moveTo>
                <a:lnTo>
                  <a:pt x="0" y="191769"/>
                </a:lnTo>
                <a:lnTo>
                  <a:pt x="0" y="195579"/>
                </a:lnTo>
                <a:lnTo>
                  <a:pt x="1270" y="195579"/>
                </a:lnTo>
                <a:lnTo>
                  <a:pt x="1270" y="194309"/>
                </a:lnTo>
                <a:lnTo>
                  <a:pt x="7620" y="194309"/>
                </a:lnTo>
                <a:lnTo>
                  <a:pt x="7620" y="191769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5038090" y="383540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503809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503809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503809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503809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503809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503809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503809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503809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503809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503809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503809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503809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503809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5030470" y="3834129"/>
            <a:ext cx="7620" cy="199390"/>
          </a:xfrm>
          <a:custGeom>
            <a:avLst/>
            <a:gdLst/>
            <a:ahLst/>
            <a:cxnLst/>
            <a:rect l="l" t="t" r="r" b="b"/>
            <a:pathLst>
              <a:path w="7620" h="199389">
                <a:moveTo>
                  <a:pt x="253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  <a:path w="7620" h="199389">
                <a:moveTo>
                  <a:pt x="7619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19" y="10160"/>
                </a:lnTo>
                <a:lnTo>
                  <a:pt x="7619" y="3810"/>
                </a:lnTo>
                <a:close/>
              </a:path>
              <a:path w="7620" h="199389">
                <a:moveTo>
                  <a:pt x="7619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19" y="16510"/>
                </a:lnTo>
                <a:lnTo>
                  <a:pt x="7619" y="10160"/>
                </a:lnTo>
                <a:close/>
              </a:path>
              <a:path w="7620" h="199389">
                <a:moveTo>
                  <a:pt x="7619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19" y="22860"/>
                </a:lnTo>
                <a:lnTo>
                  <a:pt x="7619" y="16510"/>
                </a:lnTo>
                <a:close/>
              </a:path>
              <a:path w="7620" h="199389">
                <a:moveTo>
                  <a:pt x="7619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19" y="29210"/>
                </a:lnTo>
                <a:lnTo>
                  <a:pt x="7619" y="22860"/>
                </a:lnTo>
                <a:close/>
              </a:path>
              <a:path w="7620" h="199389">
                <a:moveTo>
                  <a:pt x="7619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19" y="35560"/>
                </a:lnTo>
                <a:lnTo>
                  <a:pt x="7619" y="29210"/>
                </a:lnTo>
                <a:close/>
              </a:path>
              <a:path w="7620" h="199389">
                <a:moveTo>
                  <a:pt x="7619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19" y="41910"/>
                </a:lnTo>
                <a:lnTo>
                  <a:pt x="7619" y="35560"/>
                </a:lnTo>
                <a:close/>
              </a:path>
              <a:path w="7620" h="199389">
                <a:moveTo>
                  <a:pt x="7619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19" y="48260"/>
                </a:lnTo>
                <a:lnTo>
                  <a:pt x="7619" y="41910"/>
                </a:lnTo>
                <a:close/>
              </a:path>
              <a:path w="7620" h="199389">
                <a:moveTo>
                  <a:pt x="7619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19" y="54610"/>
                </a:lnTo>
                <a:lnTo>
                  <a:pt x="7619" y="48260"/>
                </a:lnTo>
                <a:close/>
              </a:path>
              <a:path w="7620" h="199389">
                <a:moveTo>
                  <a:pt x="7619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19" y="60960"/>
                </a:lnTo>
                <a:lnTo>
                  <a:pt x="7619" y="54610"/>
                </a:lnTo>
                <a:close/>
              </a:path>
              <a:path w="7620" h="199389">
                <a:moveTo>
                  <a:pt x="7619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19" y="67310"/>
                </a:lnTo>
                <a:lnTo>
                  <a:pt x="7619" y="60960"/>
                </a:lnTo>
                <a:close/>
              </a:path>
              <a:path w="7620" h="199389">
                <a:moveTo>
                  <a:pt x="7619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19" y="73660"/>
                </a:lnTo>
                <a:lnTo>
                  <a:pt x="7619" y="67310"/>
                </a:lnTo>
                <a:close/>
              </a:path>
              <a:path w="7620" h="199389">
                <a:moveTo>
                  <a:pt x="7619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19" y="80010"/>
                </a:lnTo>
                <a:lnTo>
                  <a:pt x="7619" y="73660"/>
                </a:lnTo>
                <a:close/>
              </a:path>
              <a:path w="7620" h="199389">
                <a:moveTo>
                  <a:pt x="7619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19" y="86360"/>
                </a:lnTo>
                <a:lnTo>
                  <a:pt x="7619" y="80010"/>
                </a:lnTo>
                <a:close/>
              </a:path>
              <a:path w="7620" h="199389">
                <a:moveTo>
                  <a:pt x="7619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19" y="92710"/>
                </a:lnTo>
                <a:lnTo>
                  <a:pt x="7619" y="86360"/>
                </a:lnTo>
                <a:close/>
              </a:path>
              <a:path w="7620" h="199389">
                <a:moveTo>
                  <a:pt x="7619" y="92710"/>
                </a:moveTo>
                <a:lnTo>
                  <a:pt x="0" y="92710"/>
                </a:lnTo>
                <a:lnTo>
                  <a:pt x="0" y="105410"/>
                </a:lnTo>
                <a:lnTo>
                  <a:pt x="7619" y="105410"/>
                </a:lnTo>
                <a:lnTo>
                  <a:pt x="7619" y="92710"/>
                </a:lnTo>
                <a:close/>
              </a:path>
              <a:path w="7620" h="199389">
                <a:moveTo>
                  <a:pt x="7619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7619" y="111760"/>
                </a:lnTo>
                <a:lnTo>
                  <a:pt x="7619" y="105410"/>
                </a:lnTo>
                <a:close/>
              </a:path>
              <a:path w="7620" h="199389">
                <a:moveTo>
                  <a:pt x="7619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7619" y="118110"/>
                </a:lnTo>
                <a:lnTo>
                  <a:pt x="7619" y="111760"/>
                </a:lnTo>
                <a:close/>
              </a:path>
              <a:path w="7620" h="199389">
                <a:moveTo>
                  <a:pt x="7619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7619" y="124460"/>
                </a:lnTo>
                <a:lnTo>
                  <a:pt x="7619" y="118110"/>
                </a:lnTo>
                <a:close/>
              </a:path>
              <a:path w="7620" h="199389">
                <a:moveTo>
                  <a:pt x="7619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7619" y="130810"/>
                </a:lnTo>
                <a:lnTo>
                  <a:pt x="7619" y="124460"/>
                </a:lnTo>
                <a:close/>
              </a:path>
              <a:path w="7620" h="199389">
                <a:moveTo>
                  <a:pt x="7619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7619" y="137160"/>
                </a:lnTo>
                <a:lnTo>
                  <a:pt x="7619" y="130810"/>
                </a:lnTo>
                <a:close/>
              </a:path>
              <a:path w="7620" h="199389">
                <a:moveTo>
                  <a:pt x="7619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7619" y="143510"/>
                </a:lnTo>
                <a:lnTo>
                  <a:pt x="7619" y="137160"/>
                </a:lnTo>
                <a:close/>
              </a:path>
              <a:path w="7620" h="199389">
                <a:moveTo>
                  <a:pt x="7619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7619" y="149860"/>
                </a:lnTo>
                <a:lnTo>
                  <a:pt x="7619" y="143510"/>
                </a:lnTo>
                <a:close/>
              </a:path>
              <a:path w="7620" h="199389">
                <a:moveTo>
                  <a:pt x="7619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7619" y="156210"/>
                </a:lnTo>
                <a:lnTo>
                  <a:pt x="7619" y="149860"/>
                </a:lnTo>
                <a:close/>
              </a:path>
              <a:path w="7620" h="199389">
                <a:moveTo>
                  <a:pt x="7619" y="156210"/>
                </a:moveTo>
                <a:lnTo>
                  <a:pt x="0" y="156210"/>
                </a:lnTo>
                <a:lnTo>
                  <a:pt x="0" y="162560"/>
                </a:lnTo>
                <a:lnTo>
                  <a:pt x="7619" y="162560"/>
                </a:lnTo>
                <a:lnTo>
                  <a:pt x="7619" y="156210"/>
                </a:lnTo>
                <a:close/>
              </a:path>
              <a:path w="7620" h="199389">
                <a:moveTo>
                  <a:pt x="7619" y="162560"/>
                </a:moveTo>
                <a:lnTo>
                  <a:pt x="0" y="162560"/>
                </a:lnTo>
                <a:lnTo>
                  <a:pt x="0" y="168910"/>
                </a:lnTo>
                <a:lnTo>
                  <a:pt x="7619" y="168910"/>
                </a:lnTo>
                <a:lnTo>
                  <a:pt x="7619" y="162560"/>
                </a:lnTo>
                <a:close/>
              </a:path>
              <a:path w="7620" h="199389">
                <a:moveTo>
                  <a:pt x="7619" y="168910"/>
                </a:moveTo>
                <a:lnTo>
                  <a:pt x="0" y="168910"/>
                </a:lnTo>
                <a:lnTo>
                  <a:pt x="0" y="175260"/>
                </a:lnTo>
                <a:lnTo>
                  <a:pt x="7619" y="175260"/>
                </a:lnTo>
                <a:lnTo>
                  <a:pt x="7619" y="168910"/>
                </a:lnTo>
                <a:close/>
              </a:path>
              <a:path w="7620" h="199389">
                <a:moveTo>
                  <a:pt x="7619" y="175260"/>
                </a:moveTo>
                <a:lnTo>
                  <a:pt x="0" y="175260"/>
                </a:lnTo>
                <a:lnTo>
                  <a:pt x="0" y="181610"/>
                </a:lnTo>
                <a:lnTo>
                  <a:pt x="7619" y="181610"/>
                </a:lnTo>
                <a:lnTo>
                  <a:pt x="7619" y="175260"/>
                </a:lnTo>
                <a:close/>
              </a:path>
              <a:path w="7620" h="199389">
                <a:moveTo>
                  <a:pt x="7619" y="181610"/>
                </a:moveTo>
                <a:lnTo>
                  <a:pt x="0" y="181610"/>
                </a:lnTo>
                <a:lnTo>
                  <a:pt x="0" y="187960"/>
                </a:lnTo>
                <a:lnTo>
                  <a:pt x="7619" y="187960"/>
                </a:lnTo>
                <a:lnTo>
                  <a:pt x="7619" y="181610"/>
                </a:lnTo>
                <a:close/>
              </a:path>
              <a:path w="7620" h="199389">
                <a:moveTo>
                  <a:pt x="7619" y="187960"/>
                </a:moveTo>
                <a:lnTo>
                  <a:pt x="0" y="187960"/>
                </a:lnTo>
                <a:lnTo>
                  <a:pt x="0" y="194310"/>
                </a:lnTo>
                <a:lnTo>
                  <a:pt x="7619" y="194310"/>
                </a:lnTo>
                <a:lnTo>
                  <a:pt x="7619" y="187960"/>
                </a:lnTo>
                <a:close/>
              </a:path>
              <a:path w="7620" h="199389">
                <a:moveTo>
                  <a:pt x="7619" y="194310"/>
                </a:moveTo>
                <a:lnTo>
                  <a:pt x="0" y="194310"/>
                </a:lnTo>
                <a:lnTo>
                  <a:pt x="0" y="199390"/>
                </a:lnTo>
                <a:lnTo>
                  <a:pt x="3809" y="199390"/>
                </a:lnTo>
                <a:lnTo>
                  <a:pt x="3809" y="198120"/>
                </a:lnTo>
                <a:lnTo>
                  <a:pt x="7619" y="198120"/>
                </a:lnTo>
                <a:lnTo>
                  <a:pt x="7619" y="194310"/>
                </a:lnTo>
                <a:close/>
              </a:path>
            </a:pathLst>
          </a:custGeom>
          <a:solidFill>
            <a:srgbClr val="AB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5022850" y="383412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502285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502285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502285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502285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502285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502285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502285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502285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502285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502285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502285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2" name="object 2212"/>
          <p:cNvSpPr/>
          <p:nvPr/>
        </p:nvSpPr>
        <p:spPr>
          <a:xfrm>
            <a:off x="502285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502285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5016500" y="3832859"/>
            <a:ext cx="6350" cy="201930"/>
          </a:xfrm>
          <a:custGeom>
            <a:avLst/>
            <a:gdLst/>
            <a:ahLst/>
            <a:cxnLst/>
            <a:rect l="l" t="t" r="r" b="b"/>
            <a:pathLst>
              <a:path w="6350" h="201929">
                <a:moveTo>
                  <a:pt x="5079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  <a:path w="6350" h="201929">
                <a:moveTo>
                  <a:pt x="6350" y="5080"/>
                </a:moveTo>
                <a:lnTo>
                  <a:pt x="0" y="5080"/>
                </a:lnTo>
                <a:lnTo>
                  <a:pt x="0" y="11429"/>
                </a:lnTo>
                <a:lnTo>
                  <a:pt x="6350" y="11429"/>
                </a:lnTo>
                <a:lnTo>
                  <a:pt x="6350" y="5080"/>
                </a:lnTo>
                <a:close/>
              </a:path>
              <a:path w="6350" h="201929">
                <a:moveTo>
                  <a:pt x="635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6350" y="17779"/>
                </a:lnTo>
                <a:lnTo>
                  <a:pt x="6350" y="11430"/>
                </a:lnTo>
                <a:close/>
              </a:path>
              <a:path w="6350" h="201929">
                <a:moveTo>
                  <a:pt x="635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6350" y="24129"/>
                </a:lnTo>
                <a:lnTo>
                  <a:pt x="6350" y="17780"/>
                </a:lnTo>
                <a:close/>
              </a:path>
              <a:path w="6350" h="201929">
                <a:moveTo>
                  <a:pt x="635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6350" y="30479"/>
                </a:lnTo>
                <a:lnTo>
                  <a:pt x="6350" y="24130"/>
                </a:lnTo>
                <a:close/>
              </a:path>
              <a:path w="6350" h="201929">
                <a:moveTo>
                  <a:pt x="635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6350" y="36829"/>
                </a:lnTo>
                <a:lnTo>
                  <a:pt x="6350" y="30480"/>
                </a:lnTo>
                <a:close/>
              </a:path>
              <a:path w="6350" h="201929">
                <a:moveTo>
                  <a:pt x="635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6350" y="43179"/>
                </a:lnTo>
                <a:lnTo>
                  <a:pt x="6350" y="36830"/>
                </a:lnTo>
                <a:close/>
              </a:path>
              <a:path w="6350" h="201929">
                <a:moveTo>
                  <a:pt x="635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6350" y="49529"/>
                </a:lnTo>
                <a:lnTo>
                  <a:pt x="6350" y="43180"/>
                </a:lnTo>
                <a:close/>
              </a:path>
              <a:path w="6350" h="201929">
                <a:moveTo>
                  <a:pt x="635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6350" y="55879"/>
                </a:lnTo>
                <a:lnTo>
                  <a:pt x="6350" y="49530"/>
                </a:lnTo>
                <a:close/>
              </a:path>
              <a:path w="6350" h="201929">
                <a:moveTo>
                  <a:pt x="635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6350" y="62229"/>
                </a:lnTo>
                <a:lnTo>
                  <a:pt x="6350" y="55880"/>
                </a:lnTo>
                <a:close/>
              </a:path>
              <a:path w="6350" h="201929">
                <a:moveTo>
                  <a:pt x="635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6350" y="68579"/>
                </a:lnTo>
                <a:lnTo>
                  <a:pt x="6350" y="62230"/>
                </a:lnTo>
                <a:close/>
              </a:path>
              <a:path w="6350" h="201929">
                <a:moveTo>
                  <a:pt x="635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6350" y="74929"/>
                </a:lnTo>
                <a:lnTo>
                  <a:pt x="6350" y="68580"/>
                </a:lnTo>
                <a:close/>
              </a:path>
              <a:path w="6350" h="201929">
                <a:moveTo>
                  <a:pt x="635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6350" y="81279"/>
                </a:lnTo>
                <a:lnTo>
                  <a:pt x="6350" y="74930"/>
                </a:lnTo>
                <a:close/>
              </a:path>
              <a:path w="6350" h="201929">
                <a:moveTo>
                  <a:pt x="635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6350" y="87629"/>
                </a:lnTo>
                <a:lnTo>
                  <a:pt x="6350" y="81280"/>
                </a:lnTo>
                <a:close/>
              </a:path>
              <a:path w="6350" h="201929">
                <a:moveTo>
                  <a:pt x="635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6350" y="93979"/>
                </a:lnTo>
                <a:lnTo>
                  <a:pt x="6350" y="87630"/>
                </a:lnTo>
                <a:close/>
              </a:path>
              <a:path w="6350" h="201929">
                <a:moveTo>
                  <a:pt x="6350" y="93980"/>
                </a:moveTo>
                <a:lnTo>
                  <a:pt x="0" y="93980"/>
                </a:lnTo>
                <a:lnTo>
                  <a:pt x="0" y="106679"/>
                </a:lnTo>
                <a:lnTo>
                  <a:pt x="6350" y="106679"/>
                </a:lnTo>
                <a:lnTo>
                  <a:pt x="6350" y="93980"/>
                </a:lnTo>
                <a:close/>
              </a:path>
              <a:path w="6350" h="201929">
                <a:moveTo>
                  <a:pt x="6350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6350" y="113029"/>
                </a:lnTo>
                <a:lnTo>
                  <a:pt x="6350" y="106680"/>
                </a:lnTo>
                <a:close/>
              </a:path>
              <a:path w="6350" h="201929">
                <a:moveTo>
                  <a:pt x="6350" y="113030"/>
                </a:moveTo>
                <a:lnTo>
                  <a:pt x="0" y="113030"/>
                </a:lnTo>
                <a:lnTo>
                  <a:pt x="0" y="119379"/>
                </a:lnTo>
                <a:lnTo>
                  <a:pt x="6350" y="119379"/>
                </a:lnTo>
                <a:lnTo>
                  <a:pt x="6350" y="113030"/>
                </a:lnTo>
                <a:close/>
              </a:path>
              <a:path w="6350" h="201929">
                <a:moveTo>
                  <a:pt x="635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6350" y="125729"/>
                </a:lnTo>
                <a:lnTo>
                  <a:pt x="6350" y="119380"/>
                </a:lnTo>
                <a:close/>
              </a:path>
              <a:path w="6350" h="201929">
                <a:moveTo>
                  <a:pt x="6350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6350" y="132079"/>
                </a:lnTo>
                <a:lnTo>
                  <a:pt x="6350" y="125730"/>
                </a:lnTo>
                <a:close/>
              </a:path>
              <a:path w="6350" h="201929">
                <a:moveTo>
                  <a:pt x="6350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6350" y="138429"/>
                </a:lnTo>
                <a:lnTo>
                  <a:pt x="6350" y="132080"/>
                </a:lnTo>
                <a:close/>
              </a:path>
              <a:path w="6350" h="201929">
                <a:moveTo>
                  <a:pt x="6350" y="138430"/>
                </a:moveTo>
                <a:lnTo>
                  <a:pt x="0" y="138430"/>
                </a:lnTo>
                <a:lnTo>
                  <a:pt x="0" y="144779"/>
                </a:lnTo>
                <a:lnTo>
                  <a:pt x="6350" y="144779"/>
                </a:lnTo>
                <a:lnTo>
                  <a:pt x="6350" y="138430"/>
                </a:lnTo>
                <a:close/>
              </a:path>
              <a:path w="6350" h="201929">
                <a:moveTo>
                  <a:pt x="6350" y="144780"/>
                </a:moveTo>
                <a:lnTo>
                  <a:pt x="0" y="144780"/>
                </a:lnTo>
                <a:lnTo>
                  <a:pt x="0" y="151129"/>
                </a:lnTo>
                <a:lnTo>
                  <a:pt x="6350" y="151129"/>
                </a:lnTo>
                <a:lnTo>
                  <a:pt x="6350" y="144780"/>
                </a:lnTo>
                <a:close/>
              </a:path>
              <a:path w="6350" h="201929">
                <a:moveTo>
                  <a:pt x="6350" y="151130"/>
                </a:moveTo>
                <a:lnTo>
                  <a:pt x="0" y="151130"/>
                </a:lnTo>
                <a:lnTo>
                  <a:pt x="0" y="157479"/>
                </a:lnTo>
                <a:lnTo>
                  <a:pt x="6350" y="157479"/>
                </a:lnTo>
                <a:lnTo>
                  <a:pt x="6350" y="151130"/>
                </a:lnTo>
                <a:close/>
              </a:path>
              <a:path w="6350" h="201929">
                <a:moveTo>
                  <a:pt x="6350" y="157480"/>
                </a:moveTo>
                <a:lnTo>
                  <a:pt x="0" y="157480"/>
                </a:lnTo>
                <a:lnTo>
                  <a:pt x="0" y="163829"/>
                </a:lnTo>
                <a:lnTo>
                  <a:pt x="6350" y="163829"/>
                </a:lnTo>
                <a:lnTo>
                  <a:pt x="6350" y="157480"/>
                </a:lnTo>
                <a:close/>
              </a:path>
              <a:path w="6350" h="201929">
                <a:moveTo>
                  <a:pt x="6350" y="163830"/>
                </a:moveTo>
                <a:lnTo>
                  <a:pt x="0" y="163830"/>
                </a:lnTo>
                <a:lnTo>
                  <a:pt x="0" y="170179"/>
                </a:lnTo>
                <a:lnTo>
                  <a:pt x="6350" y="170179"/>
                </a:lnTo>
                <a:lnTo>
                  <a:pt x="6350" y="163830"/>
                </a:lnTo>
                <a:close/>
              </a:path>
              <a:path w="6350" h="201929">
                <a:moveTo>
                  <a:pt x="6350" y="170180"/>
                </a:moveTo>
                <a:lnTo>
                  <a:pt x="0" y="170180"/>
                </a:lnTo>
                <a:lnTo>
                  <a:pt x="0" y="176529"/>
                </a:lnTo>
                <a:lnTo>
                  <a:pt x="6350" y="176529"/>
                </a:lnTo>
                <a:lnTo>
                  <a:pt x="6350" y="170180"/>
                </a:lnTo>
                <a:close/>
              </a:path>
              <a:path w="6350" h="201929">
                <a:moveTo>
                  <a:pt x="6350" y="176530"/>
                </a:moveTo>
                <a:lnTo>
                  <a:pt x="0" y="176530"/>
                </a:lnTo>
                <a:lnTo>
                  <a:pt x="0" y="182879"/>
                </a:lnTo>
                <a:lnTo>
                  <a:pt x="6350" y="182879"/>
                </a:lnTo>
                <a:lnTo>
                  <a:pt x="6350" y="176530"/>
                </a:lnTo>
                <a:close/>
              </a:path>
              <a:path w="6350" h="201929">
                <a:moveTo>
                  <a:pt x="6350" y="182880"/>
                </a:moveTo>
                <a:lnTo>
                  <a:pt x="0" y="182880"/>
                </a:lnTo>
                <a:lnTo>
                  <a:pt x="0" y="189229"/>
                </a:lnTo>
                <a:lnTo>
                  <a:pt x="6350" y="189229"/>
                </a:lnTo>
                <a:lnTo>
                  <a:pt x="6350" y="182880"/>
                </a:lnTo>
                <a:close/>
              </a:path>
              <a:path w="6350" h="201929">
                <a:moveTo>
                  <a:pt x="6350" y="189230"/>
                </a:moveTo>
                <a:lnTo>
                  <a:pt x="0" y="189230"/>
                </a:lnTo>
                <a:lnTo>
                  <a:pt x="0" y="195579"/>
                </a:lnTo>
                <a:lnTo>
                  <a:pt x="6350" y="195579"/>
                </a:lnTo>
                <a:lnTo>
                  <a:pt x="6350" y="189230"/>
                </a:lnTo>
                <a:close/>
              </a:path>
              <a:path w="6350" h="201929">
                <a:moveTo>
                  <a:pt x="6350" y="195580"/>
                </a:moveTo>
                <a:lnTo>
                  <a:pt x="0" y="195580"/>
                </a:lnTo>
                <a:lnTo>
                  <a:pt x="0" y="201929"/>
                </a:lnTo>
                <a:lnTo>
                  <a:pt x="6350" y="201929"/>
                </a:lnTo>
                <a:lnTo>
                  <a:pt x="6350" y="195580"/>
                </a:lnTo>
                <a:close/>
              </a:path>
            </a:pathLst>
          </a:custGeom>
          <a:solidFill>
            <a:srgbClr val="AD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5008879" y="383285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6" name="object 2216"/>
          <p:cNvSpPr/>
          <p:nvPr/>
        </p:nvSpPr>
        <p:spPr>
          <a:xfrm>
            <a:off x="500887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500887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50088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9" name="object 2219"/>
          <p:cNvSpPr/>
          <p:nvPr/>
        </p:nvSpPr>
        <p:spPr>
          <a:xfrm>
            <a:off x="50088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500887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1" name="object 2221"/>
          <p:cNvSpPr/>
          <p:nvPr/>
        </p:nvSpPr>
        <p:spPr>
          <a:xfrm>
            <a:off x="500887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50088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50088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50088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50088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50088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50088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500887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5008879" y="403479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540" y="0"/>
                </a:moveTo>
                <a:lnTo>
                  <a:pt x="0" y="0"/>
                </a:lnTo>
                <a:lnTo>
                  <a:pt x="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</a:pathLst>
          </a:custGeom>
          <a:solidFill>
            <a:srgbClr val="A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5001259" y="3831590"/>
            <a:ext cx="7620" cy="205740"/>
          </a:xfrm>
          <a:custGeom>
            <a:avLst/>
            <a:gdLst/>
            <a:ahLst/>
            <a:cxnLst/>
            <a:rect l="l" t="t" r="r" b="b"/>
            <a:pathLst>
              <a:path w="7620" h="205739">
                <a:moveTo>
                  <a:pt x="380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  <a:path w="7620" h="205739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205739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205739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205739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205739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205739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205739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205739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205739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205739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205739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205739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205739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205739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205739">
                <a:moveTo>
                  <a:pt x="7619" y="95249"/>
                </a:moveTo>
                <a:lnTo>
                  <a:pt x="0" y="95249"/>
                </a:lnTo>
                <a:lnTo>
                  <a:pt x="0" y="107949"/>
                </a:lnTo>
                <a:lnTo>
                  <a:pt x="7619" y="107949"/>
                </a:lnTo>
                <a:lnTo>
                  <a:pt x="7619" y="95249"/>
                </a:lnTo>
                <a:close/>
              </a:path>
              <a:path w="7620" h="205739">
                <a:moveTo>
                  <a:pt x="7619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19" y="114299"/>
                </a:lnTo>
                <a:lnTo>
                  <a:pt x="7619" y="107949"/>
                </a:lnTo>
                <a:close/>
              </a:path>
              <a:path w="7620" h="205739">
                <a:moveTo>
                  <a:pt x="7619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19" y="120649"/>
                </a:lnTo>
                <a:lnTo>
                  <a:pt x="7619" y="114299"/>
                </a:lnTo>
                <a:close/>
              </a:path>
              <a:path w="7620" h="205739">
                <a:moveTo>
                  <a:pt x="7619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19" y="126999"/>
                </a:lnTo>
                <a:lnTo>
                  <a:pt x="7619" y="120649"/>
                </a:lnTo>
                <a:close/>
              </a:path>
              <a:path w="7620" h="205739">
                <a:moveTo>
                  <a:pt x="7619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19" y="133349"/>
                </a:lnTo>
                <a:lnTo>
                  <a:pt x="7619" y="126999"/>
                </a:lnTo>
                <a:close/>
              </a:path>
              <a:path w="7620" h="205739">
                <a:moveTo>
                  <a:pt x="7619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19" y="139699"/>
                </a:lnTo>
                <a:lnTo>
                  <a:pt x="7619" y="133349"/>
                </a:lnTo>
                <a:close/>
              </a:path>
              <a:path w="7620" h="205739">
                <a:moveTo>
                  <a:pt x="7619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7619" y="146049"/>
                </a:lnTo>
                <a:lnTo>
                  <a:pt x="7619" y="139699"/>
                </a:lnTo>
                <a:close/>
              </a:path>
              <a:path w="7620" h="205739">
                <a:moveTo>
                  <a:pt x="7619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7619" y="152399"/>
                </a:lnTo>
                <a:lnTo>
                  <a:pt x="7619" y="146049"/>
                </a:lnTo>
                <a:close/>
              </a:path>
              <a:path w="7620" h="205739">
                <a:moveTo>
                  <a:pt x="7619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7619" y="158749"/>
                </a:lnTo>
                <a:lnTo>
                  <a:pt x="7619" y="152399"/>
                </a:lnTo>
                <a:close/>
              </a:path>
              <a:path w="7620" h="205739">
                <a:moveTo>
                  <a:pt x="7619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7619" y="165099"/>
                </a:lnTo>
                <a:lnTo>
                  <a:pt x="7619" y="158749"/>
                </a:lnTo>
                <a:close/>
              </a:path>
              <a:path w="7620" h="205739">
                <a:moveTo>
                  <a:pt x="7619" y="165099"/>
                </a:moveTo>
                <a:lnTo>
                  <a:pt x="0" y="165099"/>
                </a:lnTo>
                <a:lnTo>
                  <a:pt x="0" y="171449"/>
                </a:lnTo>
                <a:lnTo>
                  <a:pt x="7619" y="171449"/>
                </a:lnTo>
                <a:lnTo>
                  <a:pt x="7619" y="165099"/>
                </a:lnTo>
                <a:close/>
              </a:path>
              <a:path w="7620" h="205739">
                <a:moveTo>
                  <a:pt x="7619" y="171449"/>
                </a:moveTo>
                <a:lnTo>
                  <a:pt x="0" y="171449"/>
                </a:lnTo>
                <a:lnTo>
                  <a:pt x="0" y="177799"/>
                </a:lnTo>
                <a:lnTo>
                  <a:pt x="7619" y="177799"/>
                </a:lnTo>
                <a:lnTo>
                  <a:pt x="7619" y="171449"/>
                </a:lnTo>
                <a:close/>
              </a:path>
              <a:path w="7620" h="205739">
                <a:moveTo>
                  <a:pt x="7619" y="177799"/>
                </a:moveTo>
                <a:lnTo>
                  <a:pt x="0" y="177799"/>
                </a:lnTo>
                <a:lnTo>
                  <a:pt x="0" y="184149"/>
                </a:lnTo>
                <a:lnTo>
                  <a:pt x="7619" y="184149"/>
                </a:lnTo>
                <a:lnTo>
                  <a:pt x="7619" y="177799"/>
                </a:lnTo>
                <a:close/>
              </a:path>
              <a:path w="7620" h="205739">
                <a:moveTo>
                  <a:pt x="7619" y="184149"/>
                </a:moveTo>
                <a:lnTo>
                  <a:pt x="0" y="184149"/>
                </a:lnTo>
                <a:lnTo>
                  <a:pt x="0" y="190499"/>
                </a:lnTo>
                <a:lnTo>
                  <a:pt x="7619" y="190499"/>
                </a:lnTo>
                <a:lnTo>
                  <a:pt x="7619" y="184149"/>
                </a:lnTo>
                <a:close/>
              </a:path>
              <a:path w="7620" h="205739">
                <a:moveTo>
                  <a:pt x="7619" y="190499"/>
                </a:moveTo>
                <a:lnTo>
                  <a:pt x="0" y="190499"/>
                </a:lnTo>
                <a:lnTo>
                  <a:pt x="0" y="196849"/>
                </a:lnTo>
                <a:lnTo>
                  <a:pt x="7619" y="196849"/>
                </a:lnTo>
                <a:lnTo>
                  <a:pt x="7619" y="190499"/>
                </a:lnTo>
                <a:close/>
              </a:path>
              <a:path w="7620" h="205739">
                <a:moveTo>
                  <a:pt x="7619" y="196849"/>
                </a:moveTo>
                <a:lnTo>
                  <a:pt x="0" y="196849"/>
                </a:lnTo>
                <a:lnTo>
                  <a:pt x="0" y="203199"/>
                </a:lnTo>
                <a:lnTo>
                  <a:pt x="7619" y="203199"/>
                </a:lnTo>
                <a:lnTo>
                  <a:pt x="7619" y="196849"/>
                </a:lnTo>
                <a:close/>
              </a:path>
              <a:path w="7620" h="205739">
                <a:moveTo>
                  <a:pt x="7619" y="203199"/>
                </a:moveTo>
                <a:lnTo>
                  <a:pt x="0" y="203199"/>
                </a:lnTo>
                <a:lnTo>
                  <a:pt x="0" y="205739"/>
                </a:lnTo>
                <a:lnTo>
                  <a:pt x="3809" y="205739"/>
                </a:lnTo>
                <a:lnTo>
                  <a:pt x="3809" y="204469"/>
                </a:lnTo>
                <a:lnTo>
                  <a:pt x="7619" y="204469"/>
                </a:lnTo>
                <a:lnTo>
                  <a:pt x="7619" y="203199"/>
                </a:lnTo>
                <a:close/>
              </a:path>
            </a:pathLst>
          </a:custGeom>
          <a:solidFill>
            <a:srgbClr val="B0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4994909" y="38303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69" y="0"/>
                </a:moveTo>
                <a:lnTo>
                  <a:pt x="0" y="0"/>
                </a:lnTo>
                <a:lnTo>
                  <a:pt x="0" y="1269"/>
                </a:lnTo>
                <a:lnTo>
                  <a:pt x="1269" y="1269"/>
                </a:lnTo>
                <a:lnTo>
                  <a:pt x="1269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2" name="object 2232"/>
          <p:cNvSpPr/>
          <p:nvPr/>
        </p:nvSpPr>
        <p:spPr>
          <a:xfrm>
            <a:off x="499490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499490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499490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499490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499490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7" name="object 2237"/>
          <p:cNvSpPr/>
          <p:nvPr/>
        </p:nvSpPr>
        <p:spPr>
          <a:xfrm>
            <a:off x="499490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499490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499490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499490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499490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499490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499490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499490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5" name="object 2245"/>
          <p:cNvSpPr/>
          <p:nvPr/>
        </p:nvSpPr>
        <p:spPr>
          <a:xfrm>
            <a:off x="499490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1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6" name="object 2246"/>
          <p:cNvSpPr/>
          <p:nvPr/>
        </p:nvSpPr>
        <p:spPr>
          <a:xfrm>
            <a:off x="4987290" y="383032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498729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498729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498729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498729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498729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498729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498729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498729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498729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6" name="object 2256"/>
          <p:cNvSpPr/>
          <p:nvPr/>
        </p:nvSpPr>
        <p:spPr>
          <a:xfrm>
            <a:off x="498729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498729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498729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498729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2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4980940" y="38303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1" name="object 2261"/>
          <p:cNvSpPr/>
          <p:nvPr/>
        </p:nvSpPr>
        <p:spPr>
          <a:xfrm>
            <a:off x="498094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498094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498094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498094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498094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6" name="object 2266"/>
          <p:cNvSpPr/>
          <p:nvPr/>
        </p:nvSpPr>
        <p:spPr>
          <a:xfrm>
            <a:off x="498094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7" name="object 2267"/>
          <p:cNvSpPr/>
          <p:nvPr/>
        </p:nvSpPr>
        <p:spPr>
          <a:xfrm>
            <a:off x="498094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49809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49809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49809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49809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49809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49809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498094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4980940" y="39204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4980940" y="39268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4980940" y="3939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4980940" y="3945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4980940" y="3952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4980940" y="3958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4980940" y="3964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4980940" y="3971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4980940" y="3977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4980940" y="3983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4980940" y="3990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4980940" y="3996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4980940" y="4003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4980940" y="4009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4980940" y="4015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4980940" y="4022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4980940" y="4028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4980940" y="403479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4973320" y="3829050"/>
            <a:ext cx="7620" cy="209550"/>
          </a:xfrm>
          <a:custGeom>
            <a:avLst/>
            <a:gdLst/>
            <a:ahLst/>
            <a:cxnLst/>
            <a:rect l="l" t="t" r="r" b="b"/>
            <a:pathLst>
              <a:path w="7620" h="209550">
                <a:moveTo>
                  <a:pt x="5079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  <a:path w="7620" h="209550">
                <a:moveTo>
                  <a:pt x="7619" y="2540"/>
                </a:moveTo>
                <a:lnTo>
                  <a:pt x="0" y="2540"/>
                </a:lnTo>
                <a:lnTo>
                  <a:pt x="0" y="8889"/>
                </a:lnTo>
                <a:lnTo>
                  <a:pt x="7619" y="8889"/>
                </a:lnTo>
                <a:lnTo>
                  <a:pt x="7619" y="2540"/>
                </a:lnTo>
                <a:close/>
              </a:path>
              <a:path w="7620" h="209550">
                <a:moveTo>
                  <a:pt x="7619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19" y="15239"/>
                </a:lnTo>
                <a:lnTo>
                  <a:pt x="7619" y="8890"/>
                </a:lnTo>
                <a:close/>
              </a:path>
              <a:path w="7620" h="209550">
                <a:moveTo>
                  <a:pt x="7619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19" y="21589"/>
                </a:lnTo>
                <a:lnTo>
                  <a:pt x="7619" y="15240"/>
                </a:lnTo>
                <a:close/>
              </a:path>
              <a:path w="7620" h="209550">
                <a:moveTo>
                  <a:pt x="7619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19" y="27939"/>
                </a:lnTo>
                <a:lnTo>
                  <a:pt x="7619" y="21590"/>
                </a:lnTo>
                <a:close/>
              </a:path>
              <a:path w="7620" h="209550">
                <a:moveTo>
                  <a:pt x="7619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19" y="34289"/>
                </a:lnTo>
                <a:lnTo>
                  <a:pt x="7619" y="27940"/>
                </a:lnTo>
                <a:close/>
              </a:path>
              <a:path w="7620" h="209550">
                <a:moveTo>
                  <a:pt x="761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19" y="40639"/>
                </a:lnTo>
                <a:lnTo>
                  <a:pt x="7619" y="34290"/>
                </a:lnTo>
                <a:close/>
              </a:path>
              <a:path w="7620" h="209550">
                <a:moveTo>
                  <a:pt x="7619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19" y="46989"/>
                </a:lnTo>
                <a:lnTo>
                  <a:pt x="7619" y="40640"/>
                </a:lnTo>
                <a:close/>
              </a:path>
              <a:path w="7620" h="209550">
                <a:moveTo>
                  <a:pt x="7619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19" y="53339"/>
                </a:lnTo>
                <a:lnTo>
                  <a:pt x="7619" y="46990"/>
                </a:lnTo>
                <a:close/>
              </a:path>
              <a:path w="7620" h="209550">
                <a:moveTo>
                  <a:pt x="7619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19" y="59689"/>
                </a:lnTo>
                <a:lnTo>
                  <a:pt x="7619" y="53340"/>
                </a:lnTo>
                <a:close/>
              </a:path>
              <a:path w="7620" h="209550">
                <a:moveTo>
                  <a:pt x="7619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19" y="66039"/>
                </a:lnTo>
                <a:lnTo>
                  <a:pt x="7619" y="59690"/>
                </a:lnTo>
                <a:close/>
              </a:path>
              <a:path w="7620" h="209550">
                <a:moveTo>
                  <a:pt x="7619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19" y="72389"/>
                </a:lnTo>
                <a:lnTo>
                  <a:pt x="7619" y="66040"/>
                </a:lnTo>
                <a:close/>
              </a:path>
              <a:path w="7620" h="209550">
                <a:moveTo>
                  <a:pt x="7619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19" y="78739"/>
                </a:lnTo>
                <a:lnTo>
                  <a:pt x="7619" y="72390"/>
                </a:lnTo>
                <a:close/>
              </a:path>
              <a:path w="7620" h="209550">
                <a:moveTo>
                  <a:pt x="7619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19" y="85089"/>
                </a:lnTo>
                <a:lnTo>
                  <a:pt x="7619" y="78740"/>
                </a:lnTo>
                <a:close/>
              </a:path>
              <a:path w="7620" h="209550">
                <a:moveTo>
                  <a:pt x="7619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19" y="91439"/>
                </a:lnTo>
                <a:lnTo>
                  <a:pt x="7619" y="85090"/>
                </a:lnTo>
                <a:close/>
              </a:path>
              <a:path w="7620" h="209550">
                <a:moveTo>
                  <a:pt x="7619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19" y="97789"/>
                </a:lnTo>
                <a:lnTo>
                  <a:pt x="7619" y="91440"/>
                </a:lnTo>
                <a:close/>
              </a:path>
              <a:path w="7620" h="209550">
                <a:moveTo>
                  <a:pt x="7619" y="97790"/>
                </a:moveTo>
                <a:lnTo>
                  <a:pt x="0" y="97790"/>
                </a:lnTo>
                <a:lnTo>
                  <a:pt x="0" y="110489"/>
                </a:lnTo>
                <a:lnTo>
                  <a:pt x="7619" y="110489"/>
                </a:lnTo>
                <a:lnTo>
                  <a:pt x="7619" y="97790"/>
                </a:lnTo>
                <a:close/>
              </a:path>
              <a:path w="7620" h="209550">
                <a:moveTo>
                  <a:pt x="7619" y="110490"/>
                </a:moveTo>
                <a:lnTo>
                  <a:pt x="0" y="110490"/>
                </a:lnTo>
                <a:lnTo>
                  <a:pt x="0" y="116839"/>
                </a:lnTo>
                <a:lnTo>
                  <a:pt x="7619" y="116839"/>
                </a:lnTo>
                <a:lnTo>
                  <a:pt x="7619" y="110490"/>
                </a:lnTo>
                <a:close/>
              </a:path>
              <a:path w="7620" h="209550">
                <a:moveTo>
                  <a:pt x="7619" y="116840"/>
                </a:moveTo>
                <a:lnTo>
                  <a:pt x="0" y="116840"/>
                </a:lnTo>
                <a:lnTo>
                  <a:pt x="0" y="123189"/>
                </a:lnTo>
                <a:lnTo>
                  <a:pt x="7619" y="123189"/>
                </a:lnTo>
                <a:lnTo>
                  <a:pt x="7619" y="116840"/>
                </a:lnTo>
                <a:close/>
              </a:path>
              <a:path w="7620" h="209550">
                <a:moveTo>
                  <a:pt x="7619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7619" y="129539"/>
                </a:lnTo>
                <a:lnTo>
                  <a:pt x="7619" y="123190"/>
                </a:lnTo>
                <a:close/>
              </a:path>
              <a:path w="7620" h="209550">
                <a:moveTo>
                  <a:pt x="7619" y="129540"/>
                </a:moveTo>
                <a:lnTo>
                  <a:pt x="0" y="129540"/>
                </a:lnTo>
                <a:lnTo>
                  <a:pt x="0" y="135889"/>
                </a:lnTo>
                <a:lnTo>
                  <a:pt x="7619" y="135889"/>
                </a:lnTo>
                <a:lnTo>
                  <a:pt x="7619" y="129540"/>
                </a:lnTo>
                <a:close/>
              </a:path>
              <a:path w="7620" h="209550">
                <a:moveTo>
                  <a:pt x="7619" y="135890"/>
                </a:moveTo>
                <a:lnTo>
                  <a:pt x="0" y="135890"/>
                </a:lnTo>
                <a:lnTo>
                  <a:pt x="0" y="142239"/>
                </a:lnTo>
                <a:lnTo>
                  <a:pt x="7619" y="142239"/>
                </a:lnTo>
                <a:lnTo>
                  <a:pt x="7619" y="135890"/>
                </a:lnTo>
                <a:close/>
              </a:path>
              <a:path w="7620" h="209550">
                <a:moveTo>
                  <a:pt x="7619" y="142240"/>
                </a:moveTo>
                <a:lnTo>
                  <a:pt x="0" y="142240"/>
                </a:lnTo>
                <a:lnTo>
                  <a:pt x="0" y="148589"/>
                </a:lnTo>
                <a:lnTo>
                  <a:pt x="7619" y="148589"/>
                </a:lnTo>
                <a:lnTo>
                  <a:pt x="7619" y="142240"/>
                </a:lnTo>
                <a:close/>
              </a:path>
              <a:path w="7620" h="209550">
                <a:moveTo>
                  <a:pt x="7619" y="148590"/>
                </a:moveTo>
                <a:lnTo>
                  <a:pt x="0" y="148590"/>
                </a:lnTo>
                <a:lnTo>
                  <a:pt x="0" y="154939"/>
                </a:lnTo>
                <a:lnTo>
                  <a:pt x="7619" y="154939"/>
                </a:lnTo>
                <a:lnTo>
                  <a:pt x="7619" y="148590"/>
                </a:lnTo>
                <a:close/>
              </a:path>
              <a:path w="7620" h="209550">
                <a:moveTo>
                  <a:pt x="7619" y="154940"/>
                </a:moveTo>
                <a:lnTo>
                  <a:pt x="0" y="154940"/>
                </a:lnTo>
                <a:lnTo>
                  <a:pt x="0" y="161289"/>
                </a:lnTo>
                <a:lnTo>
                  <a:pt x="7619" y="161289"/>
                </a:lnTo>
                <a:lnTo>
                  <a:pt x="7619" y="154940"/>
                </a:lnTo>
                <a:close/>
              </a:path>
              <a:path w="7620" h="209550">
                <a:moveTo>
                  <a:pt x="7619" y="161290"/>
                </a:moveTo>
                <a:lnTo>
                  <a:pt x="0" y="161290"/>
                </a:lnTo>
                <a:lnTo>
                  <a:pt x="0" y="167639"/>
                </a:lnTo>
                <a:lnTo>
                  <a:pt x="7619" y="167639"/>
                </a:lnTo>
                <a:lnTo>
                  <a:pt x="7619" y="161290"/>
                </a:lnTo>
                <a:close/>
              </a:path>
              <a:path w="7620" h="209550">
                <a:moveTo>
                  <a:pt x="7619" y="167640"/>
                </a:moveTo>
                <a:lnTo>
                  <a:pt x="0" y="167640"/>
                </a:lnTo>
                <a:lnTo>
                  <a:pt x="0" y="173989"/>
                </a:lnTo>
                <a:lnTo>
                  <a:pt x="7619" y="173989"/>
                </a:lnTo>
                <a:lnTo>
                  <a:pt x="7619" y="167640"/>
                </a:lnTo>
                <a:close/>
              </a:path>
              <a:path w="7620" h="209550">
                <a:moveTo>
                  <a:pt x="7619" y="173990"/>
                </a:moveTo>
                <a:lnTo>
                  <a:pt x="0" y="173990"/>
                </a:lnTo>
                <a:lnTo>
                  <a:pt x="0" y="180339"/>
                </a:lnTo>
                <a:lnTo>
                  <a:pt x="7619" y="180339"/>
                </a:lnTo>
                <a:lnTo>
                  <a:pt x="7619" y="173990"/>
                </a:lnTo>
                <a:close/>
              </a:path>
              <a:path w="7620" h="209550">
                <a:moveTo>
                  <a:pt x="7619" y="180340"/>
                </a:moveTo>
                <a:lnTo>
                  <a:pt x="0" y="180340"/>
                </a:lnTo>
                <a:lnTo>
                  <a:pt x="0" y="186689"/>
                </a:lnTo>
                <a:lnTo>
                  <a:pt x="7619" y="186689"/>
                </a:lnTo>
                <a:lnTo>
                  <a:pt x="7619" y="180340"/>
                </a:lnTo>
                <a:close/>
              </a:path>
              <a:path w="7620" h="209550">
                <a:moveTo>
                  <a:pt x="7619" y="186690"/>
                </a:moveTo>
                <a:lnTo>
                  <a:pt x="0" y="186690"/>
                </a:lnTo>
                <a:lnTo>
                  <a:pt x="0" y="193039"/>
                </a:lnTo>
                <a:lnTo>
                  <a:pt x="7619" y="193039"/>
                </a:lnTo>
                <a:lnTo>
                  <a:pt x="7619" y="186690"/>
                </a:lnTo>
                <a:close/>
              </a:path>
              <a:path w="7620" h="209550">
                <a:moveTo>
                  <a:pt x="7619" y="193040"/>
                </a:moveTo>
                <a:lnTo>
                  <a:pt x="0" y="193040"/>
                </a:lnTo>
                <a:lnTo>
                  <a:pt x="0" y="199389"/>
                </a:lnTo>
                <a:lnTo>
                  <a:pt x="7619" y="199389"/>
                </a:lnTo>
                <a:lnTo>
                  <a:pt x="7619" y="193040"/>
                </a:lnTo>
                <a:close/>
              </a:path>
              <a:path w="7620" h="209550">
                <a:moveTo>
                  <a:pt x="7619" y="199390"/>
                </a:moveTo>
                <a:lnTo>
                  <a:pt x="0" y="199390"/>
                </a:lnTo>
                <a:lnTo>
                  <a:pt x="0" y="205739"/>
                </a:lnTo>
                <a:lnTo>
                  <a:pt x="7619" y="205739"/>
                </a:lnTo>
                <a:lnTo>
                  <a:pt x="7619" y="199390"/>
                </a:lnTo>
                <a:close/>
              </a:path>
              <a:path w="7620" h="209550">
                <a:moveTo>
                  <a:pt x="7619" y="205740"/>
                </a:moveTo>
                <a:lnTo>
                  <a:pt x="0" y="205740"/>
                </a:lnTo>
                <a:lnTo>
                  <a:pt x="0" y="209550"/>
                </a:lnTo>
                <a:lnTo>
                  <a:pt x="6350" y="209550"/>
                </a:lnTo>
                <a:lnTo>
                  <a:pt x="6350" y="208280"/>
                </a:lnTo>
                <a:lnTo>
                  <a:pt x="7619" y="208280"/>
                </a:lnTo>
                <a:lnTo>
                  <a:pt x="7619" y="205740"/>
                </a:lnTo>
                <a:close/>
              </a:path>
            </a:pathLst>
          </a:custGeom>
          <a:solidFill>
            <a:srgbClr val="B4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4965700" y="38290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496570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496570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496570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496570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496570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496570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496570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49657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49657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49657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49657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49657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496570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496570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4965700" y="39268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4969509" y="3920490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118110"/>
                </a:moveTo>
                <a:lnTo>
                  <a:pt x="0" y="0"/>
                </a:lnTo>
                <a:lnTo>
                  <a:pt x="0" y="11811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4965700" y="3945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4965700" y="3952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4965700" y="3958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4965700" y="3964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4965700" y="3971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4965700" y="3977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7" name="object 2317"/>
          <p:cNvSpPr/>
          <p:nvPr/>
        </p:nvSpPr>
        <p:spPr>
          <a:xfrm>
            <a:off x="4965700" y="3983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4965700" y="3990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4965700" y="3996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4965700" y="4003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4965700" y="4009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2" name="object 2322"/>
          <p:cNvSpPr/>
          <p:nvPr/>
        </p:nvSpPr>
        <p:spPr>
          <a:xfrm>
            <a:off x="4965700" y="4015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4965700" y="4022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4965700" y="4028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5" name="object 2325"/>
          <p:cNvSpPr/>
          <p:nvPr/>
        </p:nvSpPr>
        <p:spPr>
          <a:xfrm>
            <a:off x="4965700" y="4034790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09"/>
                </a:lnTo>
                <a:lnTo>
                  <a:pt x="7620" y="3809"/>
                </a:lnTo>
                <a:lnTo>
                  <a:pt x="7620" y="0"/>
                </a:lnTo>
                <a:close/>
              </a:path>
            </a:pathLst>
          </a:custGeom>
          <a:solidFill>
            <a:srgbClr val="B5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4959350" y="3827779"/>
            <a:ext cx="6350" cy="212090"/>
          </a:xfrm>
          <a:custGeom>
            <a:avLst/>
            <a:gdLst/>
            <a:ahLst/>
            <a:cxnLst/>
            <a:rect l="l" t="t" r="r" b="b"/>
            <a:pathLst>
              <a:path w="6350" h="212089">
                <a:moveTo>
                  <a:pt x="254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  <a:path w="6350" h="212089">
                <a:moveTo>
                  <a:pt x="6350" y="3810"/>
                </a:moveTo>
                <a:lnTo>
                  <a:pt x="0" y="3810"/>
                </a:lnTo>
                <a:lnTo>
                  <a:pt x="0" y="10160"/>
                </a:lnTo>
                <a:lnTo>
                  <a:pt x="6350" y="10160"/>
                </a:lnTo>
                <a:lnTo>
                  <a:pt x="6350" y="3810"/>
                </a:lnTo>
                <a:close/>
              </a:path>
              <a:path w="6350" h="212089">
                <a:moveTo>
                  <a:pt x="635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6350" y="16510"/>
                </a:lnTo>
                <a:lnTo>
                  <a:pt x="6350" y="10160"/>
                </a:lnTo>
                <a:close/>
              </a:path>
              <a:path w="6350" h="212089">
                <a:moveTo>
                  <a:pt x="635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6350" y="22860"/>
                </a:lnTo>
                <a:lnTo>
                  <a:pt x="6350" y="16510"/>
                </a:lnTo>
                <a:close/>
              </a:path>
              <a:path w="6350" h="212089">
                <a:moveTo>
                  <a:pt x="635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6350" y="29210"/>
                </a:lnTo>
                <a:lnTo>
                  <a:pt x="6350" y="22860"/>
                </a:lnTo>
                <a:close/>
              </a:path>
              <a:path w="6350" h="212089">
                <a:moveTo>
                  <a:pt x="635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6350" y="35560"/>
                </a:lnTo>
                <a:lnTo>
                  <a:pt x="6350" y="29210"/>
                </a:lnTo>
                <a:close/>
              </a:path>
              <a:path w="6350" h="212089">
                <a:moveTo>
                  <a:pt x="635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6350" y="41910"/>
                </a:lnTo>
                <a:lnTo>
                  <a:pt x="6350" y="35560"/>
                </a:lnTo>
                <a:close/>
              </a:path>
              <a:path w="6350" h="212089">
                <a:moveTo>
                  <a:pt x="635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6350" y="48260"/>
                </a:lnTo>
                <a:lnTo>
                  <a:pt x="6350" y="41910"/>
                </a:lnTo>
                <a:close/>
              </a:path>
              <a:path w="6350" h="212089">
                <a:moveTo>
                  <a:pt x="635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6350" y="54610"/>
                </a:lnTo>
                <a:lnTo>
                  <a:pt x="6350" y="48260"/>
                </a:lnTo>
                <a:close/>
              </a:path>
              <a:path w="6350" h="212089">
                <a:moveTo>
                  <a:pt x="635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6350" y="60960"/>
                </a:lnTo>
                <a:lnTo>
                  <a:pt x="6350" y="54610"/>
                </a:lnTo>
                <a:close/>
              </a:path>
              <a:path w="6350" h="212089">
                <a:moveTo>
                  <a:pt x="635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6350" y="67310"/>
                </a:lnTo>
                <a:lnTo>
                  <a:pt x="6350" y="60960"/>
                </a:lnTo>
                <a:close/>
              </a:path>
              <a:path w="6350" h="212089">
                <a:moveTo>
                  <a:pt x="635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6350" y="73660"/>
                </a:lnTo>
                <a:lnTo>
                  <a:pt x="6350" y="67310"/>
                </a:lnTo>
                <a:close/>
              </a:path>
              <a:path w="6350" h="212089">
                <a:moveTo>
                  <a:pt x="635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6350" y="80010"/>
                </a:lnTo>
                <a:lnTo>
                  <a:pt x="6350" y="73660"/>
                </a:lnTo>
                <a:close/>
              </a:path>
              <a:path w="6350" h="212089">
                <a:moveTo>
                  <a:pt x="635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6350" y="86360"/>
                </a:lnTo>
                <a:lnTo>
                  <a:pt x="6350" y="80010"/>
                </a:lnTo>
                <a:close/>
              </a:path>
              <a:path w="6350" h="212089">
                <a:moveTo>
                  <a:pt x="635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6350" y="92710"/>
                </a:lnTo>
                <a:lnTo>
                  <a:pt x="6350" y="86360"/>
                </a:lnTo>
                <a:close/>
              </a:path>
              <a:path w="6350" h="212089">
                <a:moveTo>
                  <a:pt x="635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6350" y="99060"/>
                </a:lnTo>
                <a:lnTo>
                  <a:pt x="6350" y="92710"/>
                </a:lnTo>
                <a:close/>
              </a:path>
              <a:path w="6350" h="212089">
                <a:moveTo>
                  <a:pt x="6350" y="99060"/>
                </a:moveTo>
                <a:lnTo>
                  <a:pt x="0" y="99060"/>
                </a:lnTo>
                <a:lnTo>
                  <a:pt x="0" y="111760"/>
                </a:lnTo>
                <a:lnTo>
                  <a:pt x="6350" y="111760"/>
                </a:lnTo>
                <a:lnTo>
                  <a:pt x="6350" y="99060"/>
                </a:lnTo>
                <a:close/>
              </a:path>
              <a:path w="6350" h="212089">
                <a:moveTo>
                  <a:pt x="6350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6350" y="118110"/>
                </a:lnTo>
                <a:lnTo>
                  <a:pt x="6350" y="111760"/>
                </a:lnTo>
                <a:close/>
              </a:path>
              <a:path w="6350" h="212089">
                <a:moveTo>
                  <a:pt x="6350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6350" y="124460"/>
                </a:lnTo>
                <a:lnTo>
                  <a:pt x="6350" y="118110"/>
                </a:lnTo>
                <a:close/>
              </a:path>
              <a:path w="6350" h="212089">
                <a:moveTo>
                  <a:pt x="6350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6350" y="130810"/>
                </a:lnTo>
                <a:lnTo>
                  <a:pt x="6350" y="124460"/>
                </a:lnTo>
                <a:close/>
              </a:path>
              <a:path w="6350" h="212089">
                <a:moveTo>
                  <a:pt x="6350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6350" y="137160"/>
                </a:lnTo>
                <a:lnTo>
                  <a:pt x="6350" y="130810"/>
                </a:lnTo>
                <a:close/>
              </a:path>
              <a:path w="6350" h="212089">
                <a:moveTo>
                  <a:pt x="6350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6350" y="143510"/>
                </a:lnTo>
                <a:lnTo>
                  <a:pt x="6350" y="137160"/>
                </a:lnTo>
                <a:close/>
              </a:path>
              <a:path w="6350" h="212089">
                <a:moveTo>
                  <a:pt x="6350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6350" y="149860"/>
                </a:lnTo>
                <a:lnTo>
                  <a:pt x="6350" y="143510"/>
                </a:lnTo>
                <a:close/>
              </a:path>
              <a:path w="6350" h="212089">
                <a:moveTo>
                  <a:pt x="6350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6350" y="156210"/>
                </a:lnTo>
                <a:lnTo>
                  <a:pt x="6350" y="149860"/>
                </a:lnTo>
                <a:close/>
              </a:path>
              <a:path w="6350" h="212089">
                <a:moveTo>
                  <a:pt x="6350" y="156210"/>
                </a:moveTo>
                <a:lnTo>
                  <a:pt x="0" y="156210"/>
                </a:lnTo>
                <a:lnTo>
                  <a:pt x="0" y="162560"/>
                </a:lnTo>
                <a:lnTo>
                  <a:pt x="6350" y="162560"/>
                </a:lnTo>
                <a:lnTo>
                  <a:pt x="6350" y="156210"/>
                </a:lnTo>
                <a:close/>
              </a:path>
              <a:path w="6350" h="212089">
                <a:moveTo>
                  <a:pt x="6350" y="162560"/>
                </a:moveTo>
                <a:lnTo>
                  <a:pt x="0" y="162560"/>
                </a:lnTo>
                <a:lnTo>
                  <a:pt x="0" y="168910"/>
                </a:lnTo>
                <a:lnTo>
                  <a:pt x="6350" y="168910"/>
                </a:lnTo>
                <a:lnTo>
                  <a:pt x="6350" y="162560"/>
                </a:lnTo>
                <a:close/>
              </a:path>
              <a:path w="6350" h="212089">
                <a:moveTo>
                  <a:pt x="6350" y="168910"/>
                </a:moveTo>
                <a:lnTo>
                  <a:pt x="0" y="168910"/>
                </a:lnTo>
                <a:lnTo>
                  <a:pt x="0" y="175260"/>
                </a:lnTo>
                <a:lnTo>
                  <a:pt x="6350" y="175260"/>
                </a:lnTo>
                <a:lnTo>
                  <a:pt x="6350" y="168910"/>
                </a:lnTo>
                <a:close/>
              </a:path>
              <a:path w="6350" h="212089">
                <a:moveTo>
                  <a:pt x="6350" y="175260"/>
                </a:moveTo>
                <a:lnTo>
                  <a:pt x="0" y="175260"/>
                </a:lnTo>
                <a:lnTo>
                  <a:pt x="0" y="181610"/>
                </a:lnTo>
                <a:lnTo>
                  <a:pt x="6350" y="181610"/>
                </a:lnTo>
                <a:lnTo>
                  <a:pt x="6350" y="175260"/>
                </a:lnTo>
                <a:close/>
              </a:path>
              <a:path w="6350" h="212089">
                <a:moveTo>
                  <a:pt x="6350" y="181610"/>
                </a:moveTo>
                <a:lnTo>
                  <a:pt x="0" y="181610"/>
                </a:lnTo>
                <a:lnTo>
                  <a:pt x="0" y="187960"/>
                </a:lnTo>
                <a:lnTo>
                  <a:pt x="6350" y="187960"/>
                </a:lnTo>
                <a:lnTo>
                  <a:pt x="6350" y="181610"/>
                </a:lnTo>
                <a:close/>
              </a:path>
              <a:path w="6350" h="212089">
                <a:moveTo>
                  <a:pt x="6350" y="187960"/>
                </a:moveTo>
                <a:lnTo>
                  <a:pt x="0" y="187960"/>
                </a:lnTo>
                <a:lnTo>
                  <a:pt x="0" y="194310"/>
                </a:lnTo>
                <a:lnTo>
                  <a:pt x="6350" y="194310"/>
                </a:lnTo>
                <a:lnTo>
                  <a:pt x="6350" y="187960"/>
                </a:lnTo>
                <a:close/>
              </a:path>
              <a:path w="6350" h="212089">
                <a:moveTo>
                  <a:pt x="6350" y="194310"/>
                </a:moveTo>
                <a:lnTo>
                  <a:pt x="0" y="194310"/>
                </a:lnTo>
                <a:lnTo>
                  <a:pt x="0" y="200660"/>
                </a:lnTo>
                <a:lnTo>
                  <a:pt x="6350" y="200660"/>
                </a:lnTo>
                <a:lnTo>
                  <a:pt x="6350" y="194310"/>
                </a:lnTo>
                <a:close/>
              </a:path>
              <a:path w="6350" h="212089">
                <a:moveTo>
                  <a:pt x="6350" y="200660"/>
                </a:moveTo>
                <a:lnTo>
                  <a:pt x="0" y="200660"/>
                </a:lnTo>
                <a:lnTo>
                  <a:pt x="0" y="207010"/>
                </a:lnTo>
                <a:lnTo>
                  <a:pt x="6350" y="207010"/>
                </a:lnTo>
                <a:lnTo>
                  <a:pt x="6350" y="200660"/>
                </a:lnTo>
                <a:close/>
              </a:path>
              <a:path w="6350" h="212089">
                <a:moveTo>
                  <a:pt x="6350" y="207010"/>
                </a:moveTo>
                <a:lnTo>
                  <a:pt x="0" y="207010"/>
                </a:lnTo>
                <a:lnTo>
                  <a:pt x="0" y="212090"/>
                </a:lnTo>
                <a:lnTo>
                  <a:pt x="3810" y="212090"/>
                </a:lnTo>
                <a:lnTo>
                  <a:pt x="3810" y="210820"/>
                </a:lnTo>
                <a:lnTo>
                  <a:pt x="6350" y="210820"/>
                </a:lnTo>
                <a:lnTo>
                  <a:pt x="6350" y="207010"/>
                </a:lnTo>
                <a:close/>
              </a:path>
            </a:pathLst>
          </a:custGeom>
          <a:solidFill>
            <a:srgbClr val="B6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7" name="object 2327"/>
          <p:cNvSpPr/>
          <p:nvPr/>
        </p:nvSpPr>
        <p:spPr>
          <a:xfrm>
            <a:off x="4951729" y="38277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495172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495172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495172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495172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2" name="object 2332"/>
          <p:cNvSpPr/>
          <p:nvPr/>
        </p:nvSpPr>
        <p:spPr>
          <a:xfrm>
            <a:off x="495172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495172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495172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495172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495172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7" name="object 2337"/>
          <p:cNvSpPr/>
          <p:nvPr/>
        </p:nvSpPr>
        <p:spPr>
          <a:xfrm>
            <a:off x="495172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495172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495172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495172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495172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4944109" y="3827779"/>
            <a:ext cx="7620" cy="213360"/>
          </a:xfrm>
          <a:custGeom>
            <a:avLst/>
            <a:gdLst/>
            <a:ahLst/>
            <a:cxnLst/>
            <a:rect l="l" t="t" r="r" b="b"/>
            <a:pathLst>
              <a:path w="7620" h="213360">
                <a:moveTo>
                  <a:pt x="761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  <a:path w="7620" h="213360">
                <a:moveTo>
                  <a:pt x="7619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19" y="10160"/>
                </a:lnTo>
                <a:lnTo>
                  <a:pt x="7619" y="3810"/>
                </a:lnTo>
                <a:close/>
              </a:path>
              <a:path w="7620" h="213360">
                <a:moveTo>
                  <a:pt x="7619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19" y="16510"/>
                </a:lnTo>
                <a:lnTo>
                  <a:pt x="7619" y="10160"/>
                </a:lnTo>
                <a:close/>
              </a:path>
              <a:path w="7620" h="213360">
                <a:moveTo>
                  <a:pt x="7619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19" y="22860"/>
                </a:lnTo>
                <a:lnTo>
                  <a:pt x="7619" y="16510"/>
                </a:lnTo>
                <a:close/>
              </a:path>
              <a:path w="7620" h="213360">
                <a:moveTo>
                  <a:pt x="7619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19" y="29210"/>
                </a:lnTo>
                <a:lnTo>
                  <a:pt x="7619" y="22860"/>
                </a:lnTo>
                <a:close/>
              </a:path>
              <a:path w="7620" h="213360">
                <a:moveTo>
                  <a:pt x="7619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19" y="35560"/>
                </a:lnTo>
                <a:lnTo>
                  <a:pt x="7619" y="29210"/>
                </a:lnTo>
                <a:close/>
              </a:path>
              <a:path w="7620" h="213360">
                <a:moveTo>
                  <a:pt x="7619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19" y="41910"/>
                </a:lnTo>
                <a:lnTo>
                  <a:pt x="7619" y="35560"/>
                </a:lnTo>
                <a:close/>
              </a:path>
              <a:path w="7620" h="213360">
                <a:moveTo>
                  <a:pt x="7619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19" y="48260"/>
                </a:lnTo>
                <a:lnTo>
                  <a:pt x="7619" y="41910"/>
                </a:lnTo>
                <a:close/>
              </a:path>
              <a:path w="7620" h="213360">
                <a:moveTo>
                  <a:pt x="7619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19" y="54610"/>
                </a:lnTo>
                <a:lnTo>
                  <a:pt x="7619" y="48260"/>
                </a:lnTo>
                <a:close/>
              </a:path>
              <a:path w="7620" h="213360">
                <a:moveTo>
                  <a:pt x="7619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19" y="60960"/>
                </a:lnTo>
                <a:lnTo>
                  <a:pt x="7619" y="54610"/>
                </a:lnTo>
                <a:close/>
              </a:path>
              <a:path w="7620" h="213360">
                <a:moveTo>
                  <a:pt x="7619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19" y="67310"/>
                </a:lnTo>
                <a:lnTo>
                  <a:pt x="7619" y="60960"/>
                </a:lnTo>
                <a:close/>
              </a:path>
              <a:path w="7620" h="213360">
                <a:moveTo>
                  <a:pt x="7619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19" y="73660"/>
                </a:lnTo>
                <a:lnTo>
                  <a:pt x="7619" y="67310"/>
                </a:lnTo>
                <a:close/>
              </a:path>
              <a:path w="7620" h="213360">
                <a:moveTo>
                  <a:pt x="7619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19" y="80010"/>
                </a:lnTo>
                <a:lnTo>
                  <a:pt x="7619" y="73660"/>
                </a:lnTo>
                <a:close/>
              </a:path>
              <a:path w="7620" h="213360">
                <a:moveTo>
                  <a:pt x="7619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19" y="86360"/>
                </a:lnTo>
                <a:lnTo>
                  <a:pt x="7619" y="80010"/>
                </a:lnTo>
                <a:close/>
              </a:path>
              <a:path w="7620" h="213360">
                <a:moveTo>
                  <a:pt x="7619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19" y="92710"/>
                </a:lnTo>
                <a:lnTo>
                  <a:pt x="7619" y="86360"/>
                </a:lnTo>
                <a:close/>
              </a:path>
              <a:path w="7620" h="213360">
                <a:moveTo>
                  <a:pt x="761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19" y="99060"/>
                </a:lnTo>
                <a:lnTo>
                  <a:pt x="7619" y="92710"/>
                </a:lnTo>
                <a:close/>
              </a:path>
              <a:path w="7620" h="213360">
                <a:moveTo>
                  <a:pt x="7619" y="99060"/>
                </a:moveTo>
                <a:lnTo>
                  <a:pt x="0" y="99060"/>
                </a:lnTo>
                <a:lnTo>
                  <a:pt x="0" y="111760"/>
                </a:lnTo>
                <a:lnTo>
                  <a:pt x="7619" y="111760"/>
                </a:lnTo>
                <a:lnTo>
                  <a:pt x="7619" y="99060"/>
                </a:lnTo>
                <a:close/>
              </a:path>
              <a:path w="7620" h="213360">
                <a:moveTo>
                  <a:pt x="7619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7619" y="118110"/>
                </a:lnTo>
                <a:lnTo>
                  <a:pt x="7619" y="111760"/>
                </a:lnTo>
                <a:close/>
              </a:path>
              <a:path w="7620" h="213360">
                <a:moveTo>
                  <a:pt x="7619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7619" y="124460"/>
                </a:lnTo>
                <a:lnTo>
                  <a:pt x="7619" y="118110"/>
                </a:lnTo>
                <a:close/>
              </a:path>
              <a:path w="7620" h="213360">
                <a:moveTo>
                  <a:pt x="7619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7619" y="130810"/>
                </a:lnTo>
                <a:lnTo>
                  <a:pt x="7619" y="124460"/>
                </a:lnTo>
                <a:close/>
              </a:path>
              <a:path w="7620" h="213360">
                <a:moveTo>
                  <a:pt x="7619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7619" y="137160"/>
                </a:lnTo>
                <a:lnTo>
                  <a:pt x="7619" y="130810"/>
                </a:lnTo>
                <a:close/>
              </a:path>
              <a:path w="7620" h="213360">
                <a:moveTo>
                  <a:pt x="7619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7619" y="143510"/>
                </a:lnTo>
                <a:lnTo>
                  <a:pt x="7619" y="137160"/>
                </a:lnTo>
                <a:close/>
              </a:path>
              <a:path w="7620" h="213360">
                <a:moveTo>
                  <a:pt x="7619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7619" y="149860"/>
                </a:lnTo>
                <a:lnTo>
                  <a:pt x="7619" y="143510"/>
                </a:lnTo>
                <a:close/>
              </a:path>
              <a:path w="7620" h="213360">
                <a:moveTo>
                  <a:pt x="7619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7619" y="156210"/>
                </a:lnTo>
                <a:lnTo>
                  <a:pt x="7619" y="149860"/>
                </a:lnTo>
                <a:close/>
              </a:path>
              <a:path w="7620" h="213360">
                <a:moveTo>
                  <a:pt x="7619" y="156210"/>
                </a:moveTo>
                <a:lnTo>
                  <a:pt x="0" y="156210"/>
                </a:lnTo>
                <a:lnTo>
                  <a:pt x="0" y="162560"/>
                </a:lnTo>
                <a:lnTo>
                  <a:pt x="7619" y="162560"/>
                </a:lnTo>
                <a:lnTo>
                  <a:pt x="7619" y="156210"/>
                </a:lnTo>
                <a:close/>
              </a:path>
              <a:path w="7620" h="213360">
                <a:moveTo>
                  <a:pt x="7619" y="162560"/>
                </a:moveTo>
                <a:lnTo>
                  <a:pt x="0" y="162560"/>
                </a:lnTo>
                <a:lnTo>
                  <a:pt x="0" y="168910"/>
                </a:lnTo>
                <a:lnTo>
                  <a:pt x="7619" y="168910"/>
                </a:lnTo>
                <a:lnTo>
                  <a:pt x="7619" y="162560"/>
                </a:lnTo>
                <a:close/>
              </a:path>
              <a:path w="7620" h="213360">
                <a:moveTo>
                  <a:pt x="7619" y="168910"/>
                </a:moveTo>
                <a:lnTo>
                  <a:pt x="0" y="168910"/>
                </a:lnTo>
                <a:lnTo>
                  <a:pt x="0" y="175260"/>
                </a:lnTo>
                <a:lnTo>
                  <a:pt x="7619" y="175260"/>
                </a:lnTo>
                <a:lnTo>
                  <a:pt x="7619" y="168910"/>
                </a:lnTo>
                <a:close/>
              </a:path>
              <a:path w="7620" h="213360">
                <a:moveTo>
                  <a:pt x="7619" y="175260"/>
                </a:moveTo>
                <a:lnTo>
                  <a:pt x="0" y="175260"/>
                </a:lnTo>
                <a:lnTo>
                  <a:pt x="0" y="181610"/>
                </a:lnTo>
                <a:lnTo>
                  <a:pt x="7619" y="181610"/>
                </a:lnTo>
                <a:lnTo>
                  <a:pt x="7619" y="175260"/>
                </a:lnTo>
                <a:close/>
              </a:path>
              <a:path w="7620" h="213360">
                <a:moveTo>
                  <a:pt x="7619" y="181610"/>
                </a:moveTo>
                <a:lnTo>
                  <a:pt x="0" y="181610"/>
                </a:lnTo>
                <a:lnTo>
                  <a:pt x="0" y="187960"/>
                </a:lnTo>
                <a:lnTo>
                  <a:pt x="7619" y="187960"/>
                </a:lnTo>
                <a:lnTo>
                  <a:pt x="7619" y="181610"/>
                </a:lnTo>
                <a:close/>
              </a:path>
              <a:path w="7620" h="213360">
                <a:moveTo>
                  <a:pt x="7619" y="187960"/>
                </a:moveTo>
                <a:lnTo>
                  <a:pt x="0" y="187960"/>
                </a:lnTo>
                <a:lnTo>
                  <a:pt x="0" y="194310"/>
                </a:lnTo>
                <a:lnTo>
                  <a:pt x="7619" y="194310"/>
                </a:lnTo>
                <a:lnTo>
                  <a:pt x="7619" y="187960"/>
                </a:lnTo>
                <a:close/>
              </a:path>
              <a:path w="7620" h="213360">
                <a:moveTo>
                  <a:pt x="7619" y="194310"/>
                </a:moveTo>
                <a:lnTo>
                  <a:pt x="0" y="194310"/>
                </a:lnTo>
                <a:lnTo>
                  <a:pt x="0" y="200660"/>
                </a:lnTo>
                <a:lnTo>
                  <a:pt x="7619" y="200660"/>
                </a:lnTo>
                <a:lnTo>
                  <a:pt x="7619" y="194310"/>
                </a:lnTo>
                <a:close/>
              </a:path>
              <a:path w="7620" h="213360">
                <a:moveTo>
                  <a:pt x="7619" y="200660"/>
                </a:moveTo>
                <a:lnTo>
                  <a:pt x="0" y="200660"/>
                </a:lnTo>
                <a:lnTo>
                  <a:pt x="0" y="207010"/>
                </a:lnTo>
                <a:lnTo>
                  <a:pt x="7619" y="207010"/>
                </a:lnTo>
                <a:lnTo>
                  <a:pt x="7619" y="200660"/>
                </a:lnTo>
                <a:close/>
              </a:path>
              <a:path w="7620" h="213360">
                <a:moveTo>
                  <a:pt x="7619" y="207010"/>
                </a:moveTo>
                <a:lnTo>
                  <a:pt x="0" y="207010"/>
                </a:lnTo>
                <a:lnTo>
                  <a:pt x="0" y="213360"/>
                </a:lnTo>
                <a:lnTo>
                  <a:pt x="1269" y="213360"/>
                </a:lnTo>
                <a:lnTo>
                  <a:pt x="1269" y="212090"/>
                </a:lnTo>
                <a:lnTo>
                  <a:pt x="7619" y="212090"/>
                </a:lnTo>
                <a:lnTo>
                  <a:pt x="7619" y="20701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4937759" y="382650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493775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493775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493775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493775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493775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493775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493775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493775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493775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493775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4" name="object 2354"/>
          <p:cNvSpPr/>
          <p:nvPr/>
        </p:nvSpPr>
        <p:spPr>
          <a:xfrm>
            <a:off x="493775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493775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493775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493775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9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4930140" y="38265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9" name="object 2359"/>
          <p:cNvSpPr/>
          <p:nvPr/>
        </p:nvSpPr>
        <p:spPr>
          <a:xfrm>
            <a:off x="49301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49301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49301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49301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49301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4" name="object 2364"/>
          <p:cNvSpPr/>
          <p:nvPr/>
        </p:nvSpPr>
        <p:spPr>
          <a:xfrm>
            <a:off x="493014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493014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49301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49301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49301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9" name="object 2369"/>
          <p:cNvSpPr/>
          <p:nvPr/>
        </p:nvSpPr>
        <p:spPr>
          <a:xfrm>
            <a:off x="49301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49301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49301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493014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4922520" y="3825240"/>
            <a:ext cx="7620" cy="217170"/>
          </a:xfrm>
          <a:custGeom>
            <a:avLst/>
            <a:gdLst/>
            <a:ahLst/>
            <a:cxnLst/>
            <a:rect l="l" t="t" r="r" b="b"/>
            <a:pathLst>
              <a:path w="7620" h="217170">
                <a:moveTo>
                  <a:pt x="507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  <a:path w="7620" h="21717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21717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21717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21717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21717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21717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21717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21717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217170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217170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217170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217170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21717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217170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217170">
                <a:moveTo>
                  <a:pt x="7619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19" y="101599"/>
                </a:lnTo>
                <a:lnTo>
                  <a:pt x="7619" y="95249"/>
                </a:lnTo>
                <a:close/>
              </a:path>
              <a:path w="7620" h="217170">
                <a:moveTo>
                  <a:pt x="7619" y="101599"/>
                </a:moveTo>
                <a:lnTo>
                  <a:pt x="0" y="101599"/>
                </a:lnTo>
                <a:lnTo>
                  <a:pt x="0" y="114299"/>
                </a:lnTo>
                <a:lnTo>
                  <a:pt x="7619" y="114299"/>
                </a:lnTo>
                <a:lnTo>
                  <a:pt x="7619" y="101599"/>
                </a:lnTo>
                <a:close/>
              </a:path>
              <a:path w="7620" h="217170">
                <a:moveTo>
                  <a:pt x="7619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19" y="120649"/>
                </a:lnTo>
                <a:lnTo>
                  <a:pt x="7619" y="114299"/>
                </a:lnTo>
                <a:close/>
              </a:path>
              <a:path w="7620" h="217170">
                <a:moveTo>
                  <a:pt x="7619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19" y="126999"/>
                </a:lnTo>
                <a:lnTo>
                  <a:pt x="7619" y="120649"/>
                </a:lnTo>
                <a:close/>
              </a:path>
              <a:path w="7620" h="217170">
                <a:moveTo>
                  <a:pt x="7619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19" y="133349"/>
                </a:lnTo>
                <a:lnTo>
                  <a:pt x="7619" y="126999"/>
                </a:lnTo>
                <a:close/>
              </a:path>
              <a:path w="7620" h="217170">
                <a:moveTo>
                  <a:pt x="7619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19" y="139699"/>
                </a:lnTo>
                <a:lnTo>
                  <a:pt x="7619" y="133349"/>
                </a:lnTo>
                <a:close/>
              </a:path>
              <a:path w="7620" h="217170">
                <a:moveTo>
                  <a:pt x="7619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7619" y="146049"/>
                </a:lnTo>
                <a:lnTo>
                  <a:pt x="7619" y="139699"/>
                </a:lnTo>
                <a:close/>
              </a:path>
              <a:path w="7620" h="217170">
                <a:moveTo>
                  <a:pt x="7619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7619" y="152399"/>
                </a:lnTo>
                <a:lnTo>
                  <a:pt x="7619" y="146049"/>
                </a:lnTo>
                <a:close/>
              </a:path>
              <a:path w="7620" h="217170">
                <a:moveTo>
                  <a:pt x="7619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7619" y="158749"/>
                </a:lnTo>
                <a:lnTo>
                  <a:pt x="7619" y="152399"/>
                </a:lnTo>
                <a:close/>
              </a:path>
              <a:path w="7620" h="217170">
                <a:moveTo>
                  <a:pt x="7619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7619" y="165099"/>
                </a:lnTo>
                <a:lnTo>
                  <a:pt x="7619" y="158749"/>
                </a:lnTo>
                <a:close/>
              </a:path>
              <a:path w="7620" h="217170">
                <a:moveTo>
                  <a:pt x="7619" y="165099"/>
                </a:moveTo>
                <a:lnTo>
                  <a:pt x="0" y="165099"/>
                </a:lnTo>
                <a:lnTo>
                  <a:pt x="0" y="171449"/>
                </a:lnTo>
                <a:lnTo>
                  <a:pt x="7619" y="171449"/>
                </a:lnTo>
                <a:lnTo>
                  <a:pt x="7619" y="165099"/>
                </a:lnTo>
                <a:close/>
              </a:path>
              <a:path w="7620" h="217170">
                <a:moveTo>
                  <a:pt x="7619" y="171449"/>
                </a:moveTo>
                <a:lnTo>
                  <a:pt x="0" y="171449"/>
                </a:lnTo>
                <a:lnTo>
                  <a:pt x="0" y="177799"/>
                </a:lnTo>
                <a:lnTo>
                  <a:pt x="7619" y="177799"/>
                </a:lnTo>
                <a:lnTo>
                  <a:pt x="7619" y="171449"/>
                </a:lnTo>
                <a:close/>
              </a:path>
              <a:path w="7620" h="217170">
                <a:moveTo>
                  <a:pt x="7619" y="177799"/>
                </a:moveTo>
                <a:lnTo>
                  <a:pt x="0" y="177799"/>
                </a:lnTo>
                <a:lnTo>
                  <a:pt x="0" y="184149"/>
                </a:lnTo>
                <a:lnTo>
                  <a:pt x="7619" y="184149"/>
                </a:lnTo>
                <a:lnTo>
                  <a:pt x="7619" y="177799"/>
                </a:lnTo>
                <a:close/>
              </a:path>
              <a:path w="7620" h="217170">
                <a:moveTo>
                  <a:pt x="7619" y="184149"/>
                </a:moveTo>
                <a:lnTo>
                  <a:pt x="0" y="184149"/>
                </a:lnTo>
                <a:lnTo>
                  <a:pt x="0" y="190499"/>
                </a:lnTo>
                <a:lnTo>
                  <a:pt x="7619" y="190499"/>
                </a:lnTo>
                <a:lnTo>
                  <a:pt x="7619" y="184149"/>
                </a:lnTo>
                <a:close/>
              </a:path>
              <a:path w="7620" h="217170">
                <a:moveTo>
                  <a:pt x="7619" y="190499"/>
                </a:moveTo>
                <a:lnTo>
                  <a:pt x="0" y="190499"/>
                </a:lnTo>
                <a:lnTo>
                  <a:pt x="0" y="196849"/>
                </a:lnTo>
                <a:lnTo>
                  <a:pt x="7619" y="196849"/>
                </a:lnTo>
                <a:lnTo>
                  <a:pt x="7619" y="190499"/>
                </a:lnTo>
                <a:close/>
              </a:path>
              <a:path w="7620" h="217170">
                <a:moveTo>
                  <a:pt x="7619" y="196849"/>
                </a:moveTo>
                <a:lnTo>
                  <a:pt x="0" y="196849"/>
                </a:lnTo>
                <a:lnTo>
                  <a:pt x="0" y="203199"/>
                </a:lnTo>
                <a:lnTo>
                  <a:pt x="7619" y="203199"/>
                </a:lnTo>
                <a:lnTo>
                  <a:pt x="7619" y="196849"/>
                </a:lnTo>
                <a:close/>
              </a:path>
              <a:path w="7620" h="217170">
                <a:moveTo>
                  <a:pt x="7619" y="203199"/>
                </a:moveTo>
                <a:lnTo>
                  <a:pt x="0" y="203199"/>
                </a:lnTo>
                <a:lnTo>
                  <a:pt x="0" y="209549"/>
                </a:lnTo>
                <a:lnTo>
                  <a:pt x="7619" y="209549"/>
                </a:lnTo>
                <a:lnTo>
                  <a:pt x="7619" y="203199"/>
                </a:lnTo>
                <a:close/>
              </a:path>
              <a:path w="7620" h="217170">
                <a:moveTo>
                  <a:pt x="7619" y="209549"/>
                </a:moveTo>
                <a:lnTo>
                  <a:pt x="0" y="209549"/>
                </a:lnTo>
                <a:lnTo>
                  <a:pt x="0" y="215899"/>
                </a:lnTo>
                <a:lnTo>
                  <a:pt x="7619" y="215899"/>
                </a:lnTo>
                <a:lnTo>
                  <a:pt x="7619" y="209549"/>
                </a:lnTo>
                <a:close/>
              </a:path>
              <a:path w="7620" h="217170">
                <a:moveTo>
                  <a:pt x="5079" y="215899"/>
                </a:moveTo>
                <a:lnTo>
                  <a:pt x="0" y="215899"/>
                </a:lnTo>
                <a:lnTo>
                  <a:pt x="0" y="217169"/>
                </a:lnTo>
                <a:lnTo>
                  <a:pt x="5079" y="217169"/>
                </a:lnTo>
                <a:lnTo>
                  <a:pt x="5079" y="215899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4" name="object 2374"/>
          <p:cNvSpPr/>
          <p:nvPr/>
        </p:nvSpPr>
        <p:spPr>
          <a:xfrm>
            <a:off x="491617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491617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491617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491617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491617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491617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491617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491617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491617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491617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491617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491617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491617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491617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4919345" y="391414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128270"/>
                </a:move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4916170" y="39268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4916170" y="3939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1" name="object 2391"/>
          <p:cNvSpPr/>
          <p:nvPr/>
        </p:nvSpPr>
        <p:spPr>
          <a:xfrm>
            <a:off x="4916170" y="3945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4916170" y="3952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3" name="object 2393"/>
          <p:cNvSpPr/>
          <p:nvPr/>
        </p:nvSpPr>
        <p:spPr>
          <a:xfrm>
            <a:off x="4916170" y="3958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4916170" y="3964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4916170" y="3971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6" name="object 2396"/>
          <p:cNvSpPr/>
          <p:nvPr/>
        </p:nvSpPr>
        <p:spPr>
          <a:xfrm>
            <a:off x="4916170" y="3977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4916170" y="3983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4916170" y="3990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4916170" y="3996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4916170" y="4003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1" name="object 2401"/>
          <p:cNvSpPr/>
          <p:nvPr/>
        </p:nvSpPr>
        <p:spPr>
          <a:xfrm>
            <a:off x="4916170" y="4009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4916170" y="4015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4916170" y="4022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4916170" y="4028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5" name="object 2405"/>
          <p:cNvSpPr/>
          <p:nvPr/>
        </p:nvSpPr>
        <p:spPr>
          <a:xfrm>
            <a:off x="4916170" y="4034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6" name="object 2406"/>
          <p:cNvSpPr/>
          <p:nvPr/>
        </p:nvSpPr>
        <p:spPr>
          <a:xfrm>
            <a:off x="4916170" y="40411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BD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4908550" y="3823970"/>
            <a:ext cx="7620" cy="219710"/>
          </a:xfrm>
          <a:custGeom>
            <a:avLst/>
            <a:gdLst/>
            <a:ahLst/>
            <a:cxnLst/>
            <a:rect l="l" t="t" r="r" b="b"/>
            <a:pathLst>
              <a:path w="7620" h="219710">
                <a:moveTo>
                  <a:pt x="1269" y="0"/>
                </a:moveTo>
                <a:lnTo>
                  <a:pt x="0" y="0"/>
                </a:lnTo>
                <a:lnTo>
                  <a:pt x="0" y="1269"/>
                </a:lnTo>
                <a:lnTo>
                  <a:pt x="1269" y="1269"/>
                </a:lnTo>
                <a:lnTo>
                  <a:pt x="1269" y="0"/>
                </a:lnTo>
                <a:close/>
              </a:path>
              <a:path w="7620" h="219710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219710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219710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219710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219710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219710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219710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219710">
                <a:moveTo>
                  <a:pt x="762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19"/>
                </a:lnTo>
                <a:close/>
              </a:path>
              <a:path w="7620" h="219710">
                <a:moveTo>
                  <a:pt x="762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69"/>
                </a:lnTo>
                <a:close/>
              </a:path>
              <a:path w="7620" h="219710">
                <a:moveTo>
                  <a:pt x="762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19"/>
                </a:lnTo>
                <a:close/>
              </a:path>
              <a:path w="7620" h="219710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219710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219710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219710">
                <a:moveTo>
                  <a:pt x="762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83819"/>
                </a:lnTo>
                <a:close/>
              </a:path>
              <a:path w="7620" h="219710">
                <a:moveTo>
                  <a:pt x="7620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20" y="96519"/>
                </a:lnTo>
                <a:lnTo>
                  <a:pt x="7620" y="90169"/>
                </a:lnTo>
                <a:close/>
              </a:path>
              <a:path w="7620" h="219710">
                <a:moveTo>
                  <a:pt x="762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20" y="102869"/>
                </a:lnTo>
                <a:lnTo>
                  <a:pt x="7620" y="96519"/>
                </a:lnTo>
                <a:close/>
              </a:path>
              <a:path w="7620" h="219710">
                <a:moveTo>
                  <a:pt x="7620" y="102869"/>
                </a:moveTo>
                <a:lnTo>
                  <a:pt x="0" y="102869"/>
                </a:lnTo>
                <a:lnTo>
                  <a:pt x="0" y="115569"/>
                </a:lnTo>
                <a:lnTo>
                  <a:pt x="7620" y="115569"/>
                </a:lnTo>
                <a:lnTo>
                  <a:pt x="7620" y="102869"/>
                </a:lnTo>
                <a:close/>
              </a:path>
              <a:path w="7620" h="219710">
                <a:moveTo>
                  <a:pt x="7620" y="115569"/>
                </a:moveTo>
                <a:lnTo>
                  <a:pt x="0" y="115569"/>
                </a:lnTo>
                <a:lnTo>
                  <a:pt x="0" y="121919"/>
                </a:lnTo>
                <a:lnTo>
                  <a:pt x="7620" y="121919"/>
                </a:lnTo>
                <a:lnTo>
                  <a:pt x="7620" y="115569"/>
                </a:lnTo>
                <a:close/>
              </a:path>
              <a:path w="7620" h="219710">
                <a:moveTo>
                  <a:pt x="7620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7620" y="128269"/>
                </a:lnTo>
                <a:lnTo>
                  <a:pt x="7620" y="121919"/>
                </a:lnTo>
                <a:close/>
              </a:path>
              <a:path w="7620" h="219710">
                <a:moveTo>
                  <a:pt x="7620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7620" y="134619"/>
                </a:lnTo>
                <a:lnTo>
                  <a:pt x="7620" y="128269"/>
                </a:lnTo>
                <a:close/>
              </a:path>
              <a:path w="7620" h="219710">
                <a:moveTo>
                  <a:pt x="7620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7620" y="140969"/>
                </a:lnTo>
                <a:lnTo>
                  <a:pt x="7620" y="134619"/>
                </a:lnTo>
                <a:close/>
              </a:path>
              <a:path w="7620" h="219710">
                <a:moveTo>
                  <a:pt x="7620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7620" y="147319"/>
                </a:lnTo>
                <a:lnTo>
                  <a:pt x="7620" y="140969"/>
                </a:lnTo>
                <a:close/>
              </a:path>
              <a:path w="7620" h="219710">
                <a:moveTo>
                  <a:pt x="7620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7620" y="153669"/>
                </a:lnTo>
                <a:lnTo>
                  <a:pt x="7620" y="147319"/>
                </a:lnTo>
                <a:close/>
              </a:path>
              <a:path w="7620" h="219710">
                <a:moveTo>
                  <a:pt x="7620" y="153669"/>
                </a:moveTo>
                <a:lnTo>
                  <a:pt x="0" y="153669"/>
                </a:lnTo>
                <a:lnTo>
                  <a:pt x="0" y="160019"/>
                </a:lnTo>
                <a:lnTo>
                  <a:pt x="7620" y="160019"/>
                </a:lnTo>
                <a:lnTo>
                  <a:pt x="7620" y="153669"/>
                </a:lnTo>
                <a:close/>
              </a:path>
              <a:path w="7620" h="219710">
                <a:moveTo>
                  <a:pt x="7620" y="160019"/>
                </a:moveTo>
                <a:lnTo>
                  <a:pt x="0" y="160019"/>
                </a:lnTo>
                <a:lnTo>
                  <a:pt x="0" y="166369"/>
                </a:lnTo>
                <a:lnTo>
                  <a:pt x="7620" y="166369"/>
                </a:lnTo>
                <a:lnTo>
                  <a:pt x="7620" y="160019"/>
                </a:lnTo>
                <a:close/>
              </a:path>
              <a:path w="7620" h="219710">
                <a:moveTo>
                  <a:pt x="7620" y="166369"/>
                </a:moveTo>
                <a:lnTo>
                  <a:pt x="0" y="166369"/>
                </a:lnTo>
                <a:lnTo>
                  <a:pt x="0" y="172719"/>
                </a:lnTo>
                <a:lnTo>
                  <a:pt x="7620" y="172719"/>
                </a:lnTo>
                <a:lnTo>
                  <a:pt x="7620" y="166369"/>
                </a:lnTo>
                <a:close/>
              </a:path>
              <a:path w="7620" h="219710">
                <a:moveTo>
                  <a:pt x="7620" y="172719"/>
                </a:moveTo>
                <a:lnTo>
                  <a:pt x="0" y="172719"/>
                </a:lnTo>
                <a:lnTo>
                  <a:pt x="0" y="179069"/>
                </a:lnTo>
                <a:lnTo>
                  <a:pt x="7620" y="179069"/>
                </a:lnTo>
                <a:lnTo>
                  <a:pt x="7620" y="172719"/>
                </a:lnTo>
                <a:close/>
              </a:path>
              <a:path w="7620" h="219710">
                <a:moveTo>
                  <a:pt x="7620" y="179069"/>
                </a:moveTo>
                <a:lnTo>
                  <a:pt x="0" y="179069"/>
                </a:lnTo>
                <a:lnTo>
                  <a:pt x="0" y="185419"/>
                </a:lnTo>
                <a:lnTo>
                  <a:pt x="7620" y="185419"/>
                </a:lnTo>
                <a:lnTo>
                  <a:pt x="7620" y="179069"/>
                </a:lnTo>
                <a:close/>
              </a:path>
              <a:path w="7620" h="219710">
                <a:moveTo>
                  <a:pt x="7620" y="185419"/>
                </a:moveTo>
                <a:lnTo>
                  <a:pt x="0" y="185419"/>
                </a:lnTo>
                <a:lnTo>
                  <a:pt x="0" y="191769"/>
                </a:lnTo>
                <a:lnTo>
                  <a:pt x="7620" y="191769"/>
                </a:lnTo>
                <a:lnTo>
                  <a:pt x="7620" y="185419"/>
                </a:lnTo>
                <a:close/>
              </a:path>
              <a:path w="7620" h="219710">
                <a:moveTo>
                  <a:pt x="7620" y="191769"/>
                </a:moveTo>
                <a:lnTo>
                  <a:pt x="0" y="191769"/>
                </a:lnTo>
                <a:lnTo>
                  <a:pt x="0" y="198119"/>
                </a:lnTo>
                <a:lnTo>
                  <a:pt x="7620" y="198119"/>
                </a:lnTo>
                <a:lnTo>
                  <a:pt x="7620" y="191769"/>
                </a:lnTo>
                <a:close/>
              </a:path>
              <a:path w="7620" h="219710">
                <a:moveTo>
                  <a:pt x="7620" y="198119"/>
                </a:moveTo>
                <a:lnTo>
                  <a:pt x="0" y="198119"/>
                </a:lnTo>
                <a:lnTo>
                  <a:pt x="0" y="204469"/>
                </a:lnTo>
                <a:lnTo>
                  <a:pt x="7620" y="204469"/>
                </a:lnTo>
                <a:lnTo>
                  <a:pt x="7620" y="198119"/>
                </a:lnTo>
                <a:close/>
              </a:path>
              <a:path w="7620" h="219710">
                <a:moveTo>
                  <a:pt x="7620" y="204469"/>
                </a:moveTo>
                <a:lnTo>
                  <a:pt x="0" y="204469"/>
                </a:lnTo>
                <a:lnTo>
                  <a:pt x="0" y="210819"/>
                </a:lnTo>
                <a:lnTo>
                  <a:pt x="7620" y="210819"/>
                </a:lnTo>
                <a:lnTo>
                  <a:pt x="7620" y="204469"/>
                </a:lnTo>
                <a:close/>
              </a:path>
              <a:path w="7620" h="219710">
                <a:moveTo>
                  <a:pt x="7620" y="210819"/>
                </a:moveTo>
                <a:lnTo>
                  <a:pt x="0" y="210819"/>
                </a:lnTo>
                <a:lnTo>
                  <a:pt x="0" y="217169"/>
                </a:lnTo>
                <a:lnTo>
                  <a:pt x="7620" y="217169"/>
                </a:lnTo>
                <a:lnTo>
                  <a:pt x="7620" y="210819"/>
                </a:lnTo>
                <a:close/>
              </a:path>
              <a:path w="7620" h="219710">
                <a:moveTo>
                  <a:pt x="7620" y="217169"/>
                </a:moveTo>
                <a:lnTo>
                  <a:pt x="0" y="217169"/>
                </a:lnTo>
                <a:lnTo>
                  <a:pt x="0" y="219709"/>
                </a:lnTo>
                <a:lnTo>
                  <a:pt x="2540" y="219709"/>
                </a:lnTo>
                <a:lnTo>
                  <a:pt x="2540" y="218439"/>
                </a:lnTo>
                <a:lnTo>
                  <a:pt x="7620" y="218439"/>
                </a:lnTo>
                <a:lnTo>
                  <a:pt x="7620" y="217169"/>
                </a:lnTo>
                <a:close/>
              </a:path>
            </a:pathLst>
          </a:custGeom>
          <a:solidFill>
            <a:srgbClr val="BE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4900929" y="382397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490092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490092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1" name="object 2411"/>
          <p:cNvSpPr/>
          <p:nvPr/>
        </p:nvSpPr>
        <p:spPr>
          <a:xfrm>
            <a:off x="490092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490092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490092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490092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490092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490092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490092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490092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490092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490092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490092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490092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490092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4900929" y="39204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4900929" y="39268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4900929" y="3939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4900929" y="3945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8" name="object 2428"/>
          <p:cNvSpPr/>
          <p:nvPr/>
        </p:nvSpPr>
        <p:spPr>
          <a:xfrm>
            <a:off x="4900929" y="3952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4900929" y="3958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4900929" y="3964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4900929" y="3971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4900929" y="3977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3" name="object 2433"/>
          <p:cNvSpPr/>
          <p:nvPr/>
        </p:nvSpPr>
        <p:spPr>
          <a:xfrm>
            <a:off x="4900929" y="3983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4900929" y="3990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4900929" y="3996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4900929" y="4003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4900929" y="4009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8" name="object 2438"/>
          <p:cNvSpPr/>
          <p:nvPr/>
        </p:nvSpPr>
        <p:spPr>
          <a:xfrm>
            <a:off x="4900929" y="4015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4900929" y="4022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4900929" y="4028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4900929" y="4034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4900929" y="404114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3" name="object 2443"/>
          <p:cNvSpPr/>
          <p:nvPr/>
        </p:nvSpPr>
        <p:spPr>
          <a:xfrm>
            <a:off x="4894579" y="38239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489457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489457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489457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489457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8" name="object 2448"/>
          <p:cNvSpPr/>
          <p:nvPr/>
        </p:nvSpPr>
        <p:spPr>
          <a:xfrm>
            <a:off x="489457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489457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489457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489457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489457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489457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489457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489457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489457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489457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489457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0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4886959" y="3822700"/>
            <a:ext cx="7620" cy="222250"/>
          </a:xfrm>
          <a:custGeom>
            <a:avLst/>
            <a:gdLst/>
            <a:ahLst/>
            <a:cxnLst/>
            <a:rect l="l" t="t" r="r" b="b"/>
            <a:pathLst>
              <a:path w="7620" h="222250">
                <a:moveTo>
                  <a:pt x="5080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  <a:path w="7620" h="222250">
                <a:moveTo>
                  <a:pt x="7619" y="2540"/>
                </a:moveTo>
                <a:lnTo>
                  <a:pt x="0" y="2540"/>
                </a:lnTo>
                <a:lnTo>
                  <a:pt x="0" y="8889"/>
                </a:lnTo>
                <a:lnTo>
                  <a:pt x="7619" y="8889"/>
                </a:lnTo>
                <a:lnTo>
                  <a:pt x="7619" y="2540"/>
                </a:lnTo>
                <a:close/>
              </a:path>
              <a:path w="7620" h="222250">
                <a:moveTo>
                  <a:pt x="7619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19" y="15239"/>
                </a:lnTo>
                <a:lnTo>
                  <a:pt x="7619" y="8890"/>
                </a:lnTo>
                <a:close/>
              </a:path>
              <a:path w="7620" h="222250">
                <a:moveTo>
                  <a:pt x="7619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19" y="21589"/>
                </a:lnTo>
                <a:lnTo>
                  <a:pt x="7619" y="15240"/>
                </a:lnTo>
                <a:close/>
              </a:path>
              <a:path w="7620" h="222250">
                <a:moveTo>
                  <a:pt x="7619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19" y="27939"/>
                </a:lnTo>
                <a:lnTo>
                  <a:pt x="7619" y="21590"/>
                </a:lnTo>
                <a:close/>
              </a:path>
              <a:path w="7620" h="222250">
                <a:moveTo>
                  <a:pt x="7619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19" y="34289"/>
                </a:lnTo>
                <a:lnTo>
                  <a:pt x="7619" y="27940"/>
                </a:lnTo>
                <a:close/>
              </a:path>
              <a:path w="7620" h="222250">
                <a:moveTo>
                  <a:pt x="761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19" y="40639"/>
                </a:lnTo>
                <a:lnTo>
                  <a:pt x="7619" y="34290"/>
                </a:lnTo>
                <a:close/>
              </a:path>
              <a:path w="7620" h="222250">
                <a:moveTo>
                  <a:pt x="7619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19" y="46989"/>
                </a:lnTo>
                <a:lnTo>
                  <a:pt x="7619" y="40640"/>
                </a:lnTo>
                <a:close/>
              </a:path>
              <a:path w="7620" h="222250">
                <a:moveTo>
                  <a:pt x="7619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19" y="53339"/>
                </a:lnTo>
                <a:lnTo>
                  <a:pt x="7619" y="46990"/>
                </a:lnTo>
                <a:close/>
              </a:path>
              <a:path w="7620" h="222250">
                <a:moveTo>
                  <a:pt x="7619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19" y="59689"/>
                </a:lnTo>
                <a:lnTo>
                  <a:pt x="7619" y="53340"/>
                </a:lnTo>
                <a:close/>
              </a:path>
              <a:path w="7620" h="222250">
                <a:moveTo>
                  <a:pt x="7619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19" y="66039"/>
                </a:lnTo>
                <a:lnTo>
                  <a:pt x="7619" y="59690"/>
                </a:lnTo>
                <a:close/>
              </a:path>
              <a:path w="7620" h="222250">
                <a:moveTo>
                  <a:pt x="7619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19" y="72389"/>
                </a:lnTo>
                <a:lnTo>
                  <a:pt x="7619" y="66040"/>
                </a:lnTo>
                <a:close/>
              </a:path>
              <a:path w="7620" h="222250">
                <a:moveTo>
                  <a:pt x="7619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19" y="78739"/>
                </a:lnTo>
                <a:lnTo>
                  <a:pt x="7619" y="72390"/>
                </a:lnTo>
                <a:close/>
              </a:path>
              <a:path w="7620" h="222250">
                <a:moveTo>
                  <a:pt x="7619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19" y="85089"/>
                </a:lnTo>
                <a:lnTo>
                  <a:pt x="7619" y="78740"/>
                </a:lnTo>
                <a:close/>
              </a:path>
              <a:path w="7620" h="222250">
                <a:moveTo>
                  <a:pt x="7619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19" y="91439"/>
                </a:lnTo>
                <a:lnTo>
                  <a:pt x="7619" y="85090"/>
                </a:lnTo>
                <a:close/>
              </a:path>
              <a:path w="7620" h="222250">
                <a:moveTo>
                  <a:pt x="7619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19" y="97789"/>
                </a:lnTo>
                <a:lnTo>
                  <a:pt x="7619" y="91440"/>
                </a:lnTo>
                <a:close/>
              </a:path>
              <a:path w="7620" h="222250">
                <a:moveTo>
                  <a:pt x="7619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19" y="104139"/>
                </a:lnTo>
                <a:lnTo>
                  <a:pt x="7619" y="97790"/>
                </a:lnTo>
                <a:close/>
              </a:path>
              <a:path w="7620" h="222250">
                <a:moveTo>
                  <a:pt x="7619" y="104140"/>
                </a:moveTo>
                <a:lnTo>
                  <a:pt x="0" y="104140"/>
                </a:lnTo>
                <a:lnTo>
                  <a:pt x="0" y="116839"/>
                </a:lnTo>
                <a:lnTo>
                  <a:pt x="7619" y="116839"/>
                </a:lnTo>
                <a:lnTo>
                  <a:pt x="7619" y="104140"/>
                </a:lnTo>
                <a:close/>
              </a:path>
              <a:path w="7620" h="222250">
                <a:moveTo>
                  <a:pt x="7619" y="116840"/>
                </a:moveTo>
                <a:lnTo>
                  <a:pt x="0" y="116840"/>
                </a:lnTo>
                <a:lnTo>
                  <a:pt x="0" y="123189"/>
                </a:lnTo>
                <a:lnTo>
                  <a:pt x="7619" y="123189"/>
                </a:lnTo>
                <a:lnTo>
                  <a:pt x="7619" y="116840"/>
                </a:lnTo>
                <a:close/>
              </a:path>
              <a:path w="7620" h="222250">
                <a:moveTo>
                  <a:pt x="7619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7619" y="129539"/>
                </a:lnTo>
                <a:lnTo>
                  <a:pt x="7619" y="123190"/>
                </a:lnTo>
                <a:close/>
              </a:path>
              <a:path w="7620" h="222250">
                <a:moveTo>
                  <a:pt x="7619" y="129540"/>
                </a:moveTo>
                <a:lnTo>
                  <a:pt x="0" y="129540"/>
                </a:lnTo>
                <a:lnTo>
                  <a:pt x="0" y="135889"/>
                </a:lnTo>
                <a:lnTo>
                  <a:pt x="7619" y="135889"/>
                </a:lnTo>
                <a:lnTo>
                  <a:pt x="7619" y="129540"/>
                </a:lnTo>
                <a:close/>
              </a:path>
              <a:path w="7620" h="222250">
                <a:moveTo>
                  <a:pt x="7619" y="135890"/>
                </a:moveTo>
                <a:lnTo>
                  <a:pt x="0" y="135890"/>
                </a:lnTo>
                <a:lnTo>
                  <a:pt x="0" y="142239"/>
                </a:lnTo>
                <a:lnTo>
                  <a:pt x="7619" y="142239"/>
                </a:lnTo>
                <a:lnTo>
                  <a:pt x="7619" y="135890"/>
                </a:lnTo>
                <a:close/>
              </a:path>
              <a:path w="7620" h="222250">
                <a:moveTo>
                  <a:pt x="7619" y="142240"/>
                </a:moveTo>
                <a:lnTo>
                  <a:pt x="0" y="142240"/>
                </a:lnTo>
                <a:lnTo>
                  <a:pt x="0" y="148589"/>
                </a:lnTo>
                <a:lnTo>
                  <a:pt x="7619" y="148589"/>
                </a:lnTo>
                <a:lnTo>
                  <a:pt x="7619" y="142240"/>
                </a:lnTo>
                <a:close/>
              </a:path>
              <a:path w="7620" h="222250">
                <a:moveTo>
                  <a:pt x="7619" y="148590"/>
                </a:moveTo>
                <a:lnTo>
                  <a:pt x="0" y="148590"/>
                </a:lnTo>
                <a:lnTo>
                  <a:pt x="0" y="154939"/>
                </a:lnTo>
                <a:lnTo>
                  <a:pt x="7619" y="154939"/>
                </a:lnTo>
                <a:lnTo>
                  <a:pt x="7619" y="148590"/>
                </a:lnTo>
                <a:close/>
              </a:path>
              <a:path w="7620" h="222250">
                <a:moveTo>
                  <a:pt x="7619" y="154940"/>
                </a:moveTo>
                <a:lnTo>
                  <a:pt x="0" y="154940"/>
                </a:lnTo>
                <a:lnTo>
                  <a:pt x="0" y="161289"/>
                </a:lnTo>
                <a:lnTo>
                  <a:pt x="7619" y="161289"/>
                </a:lnTo>
                <a:lnTo>
                  <a:pt x="7619" y="154940"/>
                </a:lnTo>
                <a:close/>
              </a:path>
              <a:path w="7620" h="222250">
                <a:moveTo>
                  <a:pt x="7619" y="161290"/>
                </a:moveTo>
                <a:lnTo>
                  <a:pt x="0" y="161290"/>
                </a:lnTo>
                <a:lnTo>
                  <a:pt x="0" y="167639"/>
                </a:lnTo>
                <a:lnTo>
                  <a:pt x="7619" y="167639"/>
                </a:lnTo>
                <a:lnTo>
                  <a:pt x="7619" y="161290"/>
                </a:lnTo>
                <a:close/>
              </a:path>
              <a:path w="7620" h="222250">
                <a:moveTo>
                  <a:pt x="7619" y="167640"/>
                </a:moveTo>
                <a:lnTo>
                  <a:pt x="0" y="167640"/>
                </a:lnTo>
                <a:lnTo>
                  <a:pt x="0" y="173989"/>
                </a:lnTo>
                <a:lnTo>
                  <a:pt x="7619" y="173989"/>
                </a:lnTo>
                <a:lnTo>
                  <a:pt x="7619" y="167640"/>
                </a:lnTo>
                <a:close/>
              </a:path>
              <a:path w="7620" h="222250">
                <a:moveTo>
                  <a:pt x="7619" y="173990"/>
                </a:moveTo>
                <a:lnTo>
                  <a:pt x="0" y="173990"/>
                </a:lnTo>
                <a:lnTo>
                  <a:pt x="0" y="180339"/>
                </a:lnTo>
                <a:lnTo>
                  <a:pt x="7619" y="180339"/>
                </a:lnTo>
                <a:lnTo>
                  <a:pt x="7619" y="173990"/>
                </a:lnTo>
                <a:close/>
              </a:path>
              <a:path w="7620" h="222250">
                <a:moveTo>
                  <a:pt x="7619" y="180340"/>
                </a:moveTo>
                <a:lnTo>
                  <a:pt x="0" y="180340"/>
                </a:lnTo>
                <a:lnTo>
                  <a:pt x="0" y="186689"/>
                </a:lnTo>
                <a:lnTo>
                  <a:pt x="7619" y="186689"/>
                </a:lnTo>
                <a:lnTo>
                  <a:pt x="7619" y="180340"/>
                </a:lnTo>
                <a:close/>
              </a:path>
              <a:path w="7620" h="222250">
                <a:moveTo>
                  <a:pt x="7619" y="186690"/>
                </a:moveTo>
                <a:lnTo>
                  <a:pt x="0" y="186690"/>
                </a:lnTo>
                <a:lnTo>
                  <a:pt x="0" y="193039"/>
                </a:lnTo>
                <a:lnTo>
                  <a:pt x="7619" y="193039"/>
                </a:lnTo>
                <a:lnTo>
                  <a:pt x="7619" y="186690"/>
                </a:lnTo>
                <a:close/>
              </a:path>
              <a:path w="7620" h="222250">
                <a:moveTo>
                  <a:pt x="7619" y="193040"/>
                </a:moveTo>
                <a:lnTo>
                  <a:pt x="0" y="193040"/>
                </a:lnTo>
                <a:lnTo>
                  <a:pt x="0" y="199389"/>
                </a:lnTo>
                <a:lnTo>
                  <a:pt x="7619" y="199389"/>
                </a:lnTo>
                <a:lnTo>
                  <a:pt x="7619" y="193040"/>
                </a:lnTo>
                <a:close/>
              </a:path>
              <a:path w="7620" h="222250">
                <a:moveTo>
                  <a:pt x="7619" y="199390"/>
                </a:moveTo>
                <a:lnTo>
                  <a:pt x="0" y="199390"/>
                </a:lnTo>
                <a:lnTo>
                  <a:pt x="0" y="205739"/>
                </a:lnTo>
                <a:lnTo>
                  <a:pt x="7619" y="205739"/>
                </a:lnTo>
                <a:lnTo>
                  <a:pt x="7619" y="199390"/>
                </a:lnTo>
                <a:close/>
              </a:path>
              <a:path w="7620" h="222250">
                <a:moveTo>
                  <a:pt x="7619" y="205740"/>
                </a:moveTo>
                <a:lnTo>
                  <a:pt x="0" y="205740"/>
                </a:lnTo>
                <a:lnTo>
                  <a:pt x="0" y="212089"/>
                </a:lnTo>
                <a:lnTo>
                  <a:pt x="7619" y="212089"/>
                </a:lnTo>
                <a:lnTo>
                  <a:pt x="7619" y="205740"/>
                </a:lnTo>
                <a:close/>
              </a:path>
              <a:path w="7620" h="222250">
                <a:moveTo>
                  <a:pt x="7619" y="212090"/>
                </a:moveTo>
                <a:lnTo>
                  <a:pt x="0" y="212090"/>
                </a:lnTo>
                <a:lnTo>
                  <a:pt x="0" y="218439"/>
                </a:lnTo>
                <a:lnTo>
                  <a:pt x="7619" y="218439"/>
                </a:lnTo>
                <a:lnTo>
                  <a:pt x="7619" y="212090"/>
                </a:lnTo>
                <a:close/>
              </a:path>
              <a:path w="7620" h="222250">
                <a:moveTo>
                  <a:pt x="7619" y="218440"/>
                </a:moveTo>
                <a:lnTo>
                  <a:pt x="0" y="218440"/>
                </a:lnTo>
                <a:lnTo>
                  <a:pt x="0" y="222250"/>
                </a:lnTo>
                <a:lnTo>
                  <a:pt x="6350" y="222250"/>
                </a:lnTo>
                <a:lnTo>
                  <a:pt x="6350" y="220980"/>
                </a:lnTo>
                <a:lnTo>
                  <a:pt x="7619" y="220980"/>
                </a:lnTo>
                <a:lnTo>
                  <a:pt x="7619" y="218440"/>
                </a:lnTo>
                <a:close/>
              </a:path>
            </a:pathLst>
          </a:custGeom>
          <a:solidFill>
            <a:srgbClr val="C1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0" name="object 2460"/>
          <p:cNvSpPr/>
          <p:nvPr/>
        </p:nvSpPr>
        <p:spPr>
          <a:xfrm>
            <a:off x="4879340" y="382270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487934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48793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3" name="object 2463"/>
          <p:cNvSpPr/>
          <p:nvPr/>
        </p:nvSpPr>
        <p:spPr>
          <a:xfrm>
            <a:off x="48793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4" name="object 2464"/>
          <p:cNvSpPr/>
          <p:nvPr/>
        </p:nvSpPr>
        <p:spPr>
          <a:xfrm>
            <a:off x="48793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5" name="object 2465"/>
          <p:cNvSpPr/>
          <p:nvPr/>
        </p:nvSpPr>
        <p:spPr>
          <a:xfrm>
            <a:off x="48793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6" name="object 2466"/>
          <p:cNvSpPr/>
          <p:nvPr/>
        </p:nvSpPr>
        <p:spPr>
          <a:xfrm>
            <a:off x="48793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7" name="object 2467"/>
          <p:cNvSpPr/>
          <p:nvPr/>
        </p:nvSpPr>
        <p:spPr>
          <a:xfrm>
            <a:off x="487934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8" name="object 2468"/>
          <p:cNvSpPr/>
          <p:nvPr/>
        </p:nvSpPr>
        <p:spPr>
          <a:xfrm>
            <a:off x="487934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9" name="object 2469"/>
          <p:cNvSpPr/>
          <p:nvPr/>
        </p:nvSpPr>
        <p:spPr>
          <a:xfrm>
            <a:off x="48793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0" name="object 2470"/>
          <p:cNvSpPr/>
          <p:nvPr/>
        </p:nvSpPr>
        <p:spPr>
          <a:xfrm>
            <a:off x="48793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1" name="object 2471"/>
          <p:cNvSpPr/>
          <p:nvPr/>
        </p:nvSpPr>
        <p:spPr>
          <a:xfrm>
            <a:off x="48793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2" name="object 2472"/>
          <p:cNvSpPr/>
          <p:nvPr/>
        </p:nvSpPr>
        <p:spPr>
          <a:xfrm>
            <a:off x="48793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3" name="object 2473"/>
          <p:cNvSpPr/>
          <p:nvPr/>
        </p:nvSpPr>
        <p:spPr>
          <a:xfrm>
            <a:off x="48793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4" name="object 2474"/>
          <p:cNvSpPr/>
          <p:nvPr/>
        </p:nvSpPr>
        <p:spPr>
          <a:xfrm>
            <a:off x="48793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5" name="object 2475"/>
          <p:cNvSpPr/>
          <p:nvPr/>
        </p:nvSpPr>
        <p:spPr>
          <a:xfrm>
            <a:off x="487934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6" name="object 2476"/>
          <p:cNvSpPr/>
          <p:nvPr/>
        </p:nvSpPr>
        <p:spPr>
          <a:xfrm>
            <a:off x="4872990" y="3821429"/>
            <a:ext cx="6350" cy="224790"/>
          </a:xfrm>
          <a:custGeom>
            <a:avLst/>
            <a:gdLst/>
            <a:ahLst/>
            <a:cxnLst/>
            <a:rect l="l" t="t" r="r" b="b"/>
            <a:pathLst>
              <a:path w="6350" h="224789">
                <a:moveTo>
                  <a:pt x="2539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  <a:path w="6350" h="224789">
                <a:moveTo>
                  <a:pt x="6350" y="3810"/>
                </a:moveTo>
                <a:lnTo>
                  <a:pt x="0" y="3810"/>
                </a:lnTo>
                <a:lnTo>
                  <a:pt x="0" y="10160"/>
                </a:lnTo>
                <a:lnTo>
                  <a:pt x="6350" y="10160"/>
                </a:lnTo>
                <a:lnTo>
                  <a:pt x="6350" y="3810"/>
                </a:lnTo>
                <a:close/>
              </a:path>
              <a:path w="6350" h="224789">
                <a:moveTo>
                  <a:pt x="635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6350" y="16510"/>
                </a:lnTo>
                <a:lnTo>
                  <a:pt x="6350" y="10160"/>
                </a:lnTo>
                <a:close/>
              </a:path>
              <a:path w="6350" h="224789">
                <a:moveTo>
                  <a:pt x="635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6350" y="22860"/>
                </a:lnTo>
                <a:lnTo>
                  <a:pt x="6350" y="16510"/>
                </a:lnTo>
                <a:close/>
              </a:path>
              <a:path w="6350" h="224789">
                <a:moveTo>
                  <a:pt x="635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6350" y="29210"/>
                </a:lnTo>
                <a:lnTo>
                  <a:pt x="6350" y="22860"/>
                </a:lnTo>
                <a:close/>
              </a:path>
              <a:path w="6350" h="224789">
                <a:moveTo>
                  <a:pt x="635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6350" y="35560"/>
                </a:lnTo>
                <a:lnTo>
                  <a:pt x="6350" y="29210"/>
                </a:lnTo>
                <a:close/>
              </a:path>
              <a:path w="6350" h="224789">
                <a:moveTo>
                  <a:pt x="635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6350" y="41910"/>
                </a:lnTo>
                <a:lnTo>
                  <a:pt x="6350" y="35560"/>
                </a:lnTo>
                <a:close/>
              </a:path>
              <a:path w="6350" h="224789">
                <a:moveTo>
                  <a:pt x="635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6350" y="48260"/>
                </a:lnTo>
                <a:lnTo>
                  <a:pt x="6350" y="41910"/>
                </a:lnTo>
                <a:close/>
              </a:path>
              <a:path w="6350" h="224789">
                <a:moveTo>
                  <a:pt x="635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6350" y="54610"/>
                </a:lnTo>
                <a:lnTo>
                  <a:pt x="6350" y="48260"/>
                </a:lnTo>
                <a:close/>
              </a:path>
              <a:path w="6350" h="224789">
                <a:moveTo>
                  <a:pt x="635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6350" y="60960"/>
                </a:lnTo>
                <a:lnTo>
                  <a:pt x="6350" y="54610"/>
                </a:lnTo>
                <a:close/>
              </a:path>
              <a:path w="6350" h="224789">
                <a:moveTo>
                  <a:pt x="635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6350" y="67310"/>
                </a:lnTo>
                <a:lnTo>
                  <a:pt x="6350" y="60960"/>
                </a:lnTo>
                <a:close/>
              </a:path>
              <a:path w="6350" h="224789">
                <a:moveTo>
                  <a:pt x="635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6350" y="73660"/>
                </a:lnTo>
                <a:lnTo>
                  <a:pt x="6350" y="67310"/>
                </a:lnTo>
                <a:close/>
              </a:path>
              <a:path w="6350" h="224789">
                <a:moveTo>
                  <a:pt x="635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6350" y="80010"/>
                </a:lnTo>
                <a:lnTo>
                  <a:pt x="6350" y="73660"/>
                </a:lnTo>
                <a:close/>
              </a:path>
              <a:path w="6350" h="224789">
                <a:moveTo>
                  <a:pt x="635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6350" y="86360"/>
                </a:lnTo>
                <a:lnTo>
                  <a:pt x="6350" y="80010"/>
                </a:lnTo>
                <a:close/>
              </a:path>
              <a:path w="6350" h="224789">
                <a:moveTo>
                  <a:pt x="635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6350" y="92710"/>
                </a:lnTo>
                <a:lnTo>
                  <a:pt x="6350" y="86360"/>
                </a:lnTo>
                <a:close/>
              </a:path>
              <a:path w="6350" h="224789">
                <a:moveTo>
                  <a:pt x="635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6350" y="99060"/>
                </a:lnTo>
                <a:lnTo>
                  <a:pt x="6350" y="92710"/>
                </a:lnTo>
                <a:close/>
              </a:path>
              <a:path w="6350" h="224789">
                <a:moveTo>
                  <a:pt x="635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6350" y="105410"/>
                </a:lnTo>
                <a:lnTo>
                  <a:pt x="6350" y="99060"/>
                </a:lnTo>
                <a:close/>
              </a:path>
              <a:path w="6350" h="224789">
                <a:moveTo>
                  <a:pt x="6350" y="105410"/>
                </a:moveTo>
                <a:lnTo>
                  <a:pt x="0" y="105410"/>
                </a:lnTo>
                <a:lnTo>
                  <a:pt x="0" y="118110"/>
                </a:lnTo>
                <a:lnTo>
                  <a:pt x="6350" y="118110"/>
                </a:lnTo>
                <a:lnTo>
                  <a:pt x="6350" y="105410"/>
                </a:lnTo>
                <a:close/>
              </a:path>
              <a:path w="6350" h="224789">
                <a:moveTo>
                  <a:pt x="6350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6350" y="124460"/>
                </a:lnTo>
                <a:lnTo>
                  <a:pt x="6350" y="118110"/>
                </a:lnTo>
                <a:close/>
              </a:path>
              <a:path w="6350" h="224789">
                <a:moveTo>
                  <a:pt x="6350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6350" y="130810"/>
                </a:lnTo>
                <a:lnTo>
                  <a:pt x="6350" y="124460"/>
                </a:lnTo>
                <a:close/>
              </a:path>
              <a:path w="6350" h="224789">
                <a:moveTo>
                  <a:pt x="6350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6350" y="137160"/>
                </a:lnTo>
                <a:lnTo>
                  <a:pt x="6350" y="130810"/>
                </a:lnTo>
                <a:close/>
              </a:path>
              <a:path w="6350" h="224789">
                <a:moveTo>
                  <a:pt x="6350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6350" y="143510"/>
                </a:lnTo>
                <a:lnTo>
                  <a:pt x="6350" y="137160"/>
                </a:lnTo>
                <a:close/>
              </a:path>
              <a:path w="6350" h="224789">
                <a:moveTo>
                  <a:pt x="6350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6350" y="149860"/>
                </a:lnTo>
                <a:lnTo>
                  <a:pt x="6350" y="143510"/>
                </a:lnTo>
                <a:close/>
              </a:path>
              <a:path w="6350" h="224789">
                <a:moveTo>
                  <a:pt x="6350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6350" y="156210"/>
                </a:lnTo>
                <a:lnTo>
                  <a:pt x="6350" y="149860"/>
                </a:lnTo>
                <a:close/>
              </a:path>
              <a:path w="6350" h="224789">
                <a:moveTo>
                  <a:pt x="6350" y="156210"/>
                </a:moveTo>
                <a:lnTo>
                  <a:pt x="0" y="156210"/>
                </a:lnTo>
                <a:lnTo>
                  <a:pt x="0" y="162560"/>
                </a:lnTo>
                <a:lnTo>
                  <a:pt x="6350" y="162560"/>
                </a:lnTo>
                <a:lnTo>
                  <a:pt x="6350" y="156210"/>
                </a:lnTo>
                <a:close/>
              </a:path>
              <a:path w="6350" h="224789">
                <a:moveTo>
                  <a:pt x="6350" y="162560"/>
                </a:moveTo>
                <a:lnTo>
                  <a:pt x="0" y="162560"/>
                </a:lnTo>
                <a:lnTo>
                  <a:pt x="0" y="168910"/>
                </a:lnTo>
                <a:lnTo>
                  <a:pt x="6350" y="168910"/>
                </a:lnTo>
                <a:lnTo>
                  <a:pt x="6350" y="162560"/>
                </a:lnTo>
                <a:close/>
              </a:path>
              <a:path w="6350" h="224789">
                <a:moveTo>
                  <a:pt x="6350" y="168910"/>
                </a:moveTo>
                <a:lnTo>
                  <a:pt x="0" y="168910"/>
                </a:lnTo>
                <a:lnTo>
                  <a:pt x="0" y="175260"/>
                </a:lnTo>
                <a:lnTo>
                  <a:pt x="6350" y="175260"/>
                </a:lnTo>
                <a:lnTo>
                  <a:pt x="6350" y="168910"/>
                </a:lnTo>
                <a:close/>
              </a:path>
              <a:path w="6350" h="224789">
                <a:moveTo>
                  <a:pt x="6350" y="175260"/>
                </a:moveTo>
                <a:lnTo>
                  <a:pt x="0" y="175260"/>
                </a:lnTo>
                <a:lnTo>
                  <a:pt x="0" y="181610"/>
                </a:lnTo>
                <a:lnTo>
                  <a:pt x="6350" y="181610"/>
                </a:lnTo>
                <a:lnTo>
                  <a:pt x="6350" y="175260"/>
                </a:lnTo>
                <a:close/>
              </a:path>
              <a:path w="6350" h="224789">
                <a:moveTo>
                  <a:pt x="6350" y="181610"/>
                </a:moveTo>
                <a:lnTo>
                  <a:pt x="0" y="181610"/>
                </a:lnTo>
                <a:lnTo>
                  <a:pt x="0" y="187960"/>
                </a:lnTo>
                <a:lnTo>
                  <a:pt x="6350" y="187960"/>
                </a:lnTo>
                <a:lnTo>
                  <a:pt x="6350" y="181610"/>
                </a:lnTo>
                <a:close/>
              </a:path>
              <a:path w="6350" h="224789">
                <a:moveTo>
                  <a:pt x="6350" y="187960"/>
                </a:moveTo>
                <a:lnTo>
                  <a:pt x="0" y="187960"/>
                </a:lnTo>
                <a:lnTo>
                  <a:pt x="0" y="194310"/>
                </a:lnTo>
                <a:lnTo>
                  <a:pt x="6350" y="194310"/>
                </a:lnTo>
                <a:lnTo>
                  <a:pt x="6350" y="187960"/>
                </a:lnTo>
                <a:close/>
              </a:path>
              <a:path w="6350" h="224789">
                <a:moveTo>
                  <a:pt x="6350" y="194310"/>
                </a:moveTo>
                <a:lnTo>
                  <a:pt x="0" y="194310"/>
                </a:lnTo>
                <a:lnTo>
                  <a:pt x="0" y="200660"/>
                </a:lnTo>
                <a:lnTo>
                  <a:pt x="6350" y="200660"/>
                </a:lnTo>
                <a:lnTo>
                  <a:pt x="6350" y="194310"/>
                </a:lnTo>
                <a:close/>
              </a:path>
              <a:path w="6350" h="224789">
                <a:moveTo>
                  <a:pt x="6350" y="200660"/>
                </a:moveTo>
                <a:lnTo>
                  <a:pt x="0" y="200660"/>
                </a:lnTo>
                <a:lnTo>
                  <a:pt x="0" y="207010"/>
                </a:lnTo>
                <a:lnTo>
                  <a:pt x="6350" y="207010"/>
                </a:lnTo>
                <a:lnTo>
                  <a:pt x="6350" y="200660"/>
                </a:lnTo>
                <a:close/>
              </a:path>
              <a:path w="6350" h="224789">
                <a:moveTo>
                  <a:pt x="6350" y="207010"/>
                </a:moveTo>
                <a:lnTo>
                  <a:pt x="0" y="207010"/>
                </a:lnTo>
                <a:lnTo>
                  <a:pt x="0" y="213360"/>
                </a:lnTo>
                <a:lnTo>
                  <a:pt x="6350" y="213360"/>
                </a:lnTo>
                <a:lnTo>
                  <a:pt x="6350" y="207010"/>
                </a:lnTo>
                <a:close/>
              </a:path>
              <a:path w="6350" h="224789">
                <a:moveTo>
                  <a:pt x="6350" y="213360"/>
                </a:moveTo>
                <a:lnTo>
                  <a:pt x="0" y="213360"/>
                </a:lnTo>
                <a:lnTo>
                  <a:pt x="0" y="219710"/>
                </a:lnTo>
                <a:lnTo>
                  <a:pt x="6350" y="219710"/>
                </a:lnTo>
                <a:lnTo>
                  <a:pt x="6350" y="213360"/>
                </a:lnTo>
                <a:close/>
              </a:path>
              <a:path w="6350" h="224789">
                <a:moveTo>
                  <a:pt x="6350" y="219710"/>
                </a:moveTo>
                <a:lnTo>
                  <a:pt x="0" y="219710"/>
                </a:lnTo>
                <a:lnTo>
                  <a:pt x="0" y="224790"/>
                </a:lnTo>
                <a:lnTo>
                  <a:pt x="3810" y="224790"/>
                </a:lnTo>
                <a:lnTo>
                  <a:pt x="3810" y="223520"/>
                </a:lnTo>
                <a:lnTo>
                  <a:pt x="6350" y="223520"/>
                </a:lnTo>
                <a:lnTo>
                  <a:pt x="6350" y="219710"/>
                </a:lnTo>
                <a:close/>
              </a:path>
            </a:pathLst>
          </a:custGeom>
          <a:solidFill>
            <a:srgbClr val="C3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7" name="object 2477"/>
          <p:cNvSpPr/>
          <p:nvPr/>
        </p:nvSpPr>
        <p:spPr>
          <a:xfrm>
            <a:off x="4865370" y="382142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1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8" name="object 2478"/>
          <p:cNvSpPr/>
          <p:nvPr/>
        </p:nvSpPr>
        <p:spPr>
          <a:xfrm>
            <a:off x="486537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9" name="object 2479"/>
          <p:cNvSpPr/>
          <p:nvPr/>
        </p:nvSpPr>
        <p:spPr>
          <a:xfrm>
            <a:off x="486537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0" name="object 2480"/>
          <p:cNvSpPr/>
          <p:nvPr/>
        </p:nvSpPr>
        <p:spPr>
          <a:xfrm>
            <a:off x="486537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1" name="object 2481"/>
          <p:cNvSpPr/>
          <p:nvPr/>
        </p:nvSpPr>
        <p:spPr>
          <a:xfrm>
            <a:off x="486537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2" name="object 2482"/>
          <p:cNvSpPr/>
          <p:nvPr/>
        </p:nvSpPr>
        <p:spPr>
          <a:xfrm>
            <a:off x="486537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3" name="object 2483"/>
          <p:cNvSpPr/>
          <p:nvPr/>
        </p:nvSpPr>
        <p:spPr>
          <a:xfrm>
            <a:off x="48653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4" name="object 2484"/>
          <p:cNvSpPr/>
          <p:nvPr/>
        </p:nvSpPr>
        <p:spPr>
          <a:xfrm>
            <a:off x="486537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5" name="object 2485"/>
          <p:cNvSpPr/>
          <p:nvPr/>
        </p:nvSpPr>
        <p:spPr>
          <a:xfrm>
            <a:off x="486537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6" name="object 2486"/>
          <p:cNvSpPr/>
          <p:nvPr/>
        </p:nvSpPr>
        <p:spPr>
          <a:xfrm>
            <a:off x="48653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7" name="object 2487"/>
          <p:cNvSpPr/>
          <p:nvPr/>
        </p:nvSpPr>
        <p:spPr>
          <a:xfrm>
            <a:off x="48653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8" name="object 2488"/>
          <p:cNvSpPr/>
          <p:nvPr/>
        </p:nvSpPr>
        <p:spPr>
          <a:xfrm>
            <a:off x="48653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9" name="object 2489"/>
          <p:cNvSpPr/>
          <p:nvPr/>
        </p:nvSpPr>
        <p:spPr>
          <a:xfrm>
            <a:off x="48653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0" name="object 2490"/>
          <p:cNvSpPr/>
          <p:nvPr/>
        </p:nvSpPr>
        <p:spPr>
          <a:xfrm>
            <a:off x="48653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1" name="object 2491"/>
          <p:cNvSpPr/>
          <p:nvPr/>
        </p:nvSpPr>
        <p:spPr>
          <a:xfrm>
            <a:off x="48653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2" name="object 2492"/>
          <p:cNvSpPr/>
          <p:nvPr/>
        </p:nvSpPr>
        <p:spPr>
          <a:xfrm>
            <a:off x="486537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4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3" name="object 2493"/>
          <p:cNvSpPr/>
          <p:nvPr/>
        </p:nvSpPr>
        <p:spPr>
          <a:xfrm>
            <a:off x="4857750" y="3821429"/>
            <a:ext cx="7620" cy="226060"/>
          </a:xfrm>
          <a:custGeom>
            <a:avLst/>
            <a:gdLst/>
            <a:ahLst/>
            <a:cxnLst/>
            <a:rect l="l" t="t" r="r" b="b"/>
            <a:pathLst>
              <a:path w="7620" h="22606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  <a:path w="7620" h="226060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226060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226060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226060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226060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226060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226060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226060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226060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226060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226060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226060">
                <a:moveTo>
                  <a:pt x="762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20" y="80010"/>
                </a:lnTo>
                <a:lnTo>
                  <a:pt x="7620" y="73660"/>
                </a:lnTo>
                <a:close/>
              </a:path>
              <a:path w="7620" h="226060">
                <a:moveTo>
                  <a:pt x="762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20" y="86360"/>
                </a:lnTo>
                <a:lnTo>
                  <a:pt x="7620" y="80010"/>
                </a:lnTo>
                <a:close/>
              </a:path>
              <a:path w="7620" h="226060">
                <a:moveTo>
                  <a:pt x="762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20" y="92710"/>
                </a:lnTo>
                <a:lnTo>
                  <a:pt x="7620" y="86360"/>
                </a:lnTo>
                <a:close/>
              </a:path>
              <a:path w="7620" h="226060">
                <a:moveTo>
                  <a:pt x="762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20" y="99060"/>
                </a:lnTo>
                <a:lnTo>
                  <a:pt x="7620" y="92710"/>
                </a:lnTo>
                <a:close/>
              </a:path>
              <a:path w="7620" h="226060">
                <a:moveTo>
                  <a:pt x="762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7620" y="105410"/>
                </a:lnTo>
                <a:lnTo>
                  <a:pt x="7620" y="99060"/>
                </a:lnTo>
                <a:close/>
              </a:path>
              <a:path w="7620" h="226060">
                <a:moveTo>
                  <a:pt x="7620" y="105410"/>
                </a:moveTo>
                <a:lnTo>
                  <a:pt x="0" y="105410"/>
                </a:lnTo>
                <a:lnTo>
                  <a:pt x="0" y="118110"/>
                </a:lnTo>
                <a:lnTo>
                  <a:pt x="7620" y="118110"/>
                </a:lnTo>
                <a:lnTo>
                  <a:pt x="7620" y="105410"/>
                </a:lnTo>
                <a:close/>
              </a:path>
              <a:path w="7620" h="226060">
                <a:moveTo>
                  <a:pt x="7620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7620" y="124460"/>
                </a:lnTo>
                <a:lnTo>
                  <a:pt x="7620" y="118110"/>
                </a:lnTo>
                <a:close/>
              </a:path>
              <a:path w="7620" h="226060">
                <a:moveTo>
                  <a:pt x="7620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7620" y="130810"/>
                </a:lnTo>
                <a:lnTo>
                  <a:pt x="7620" y="124460"/>
                </a:lnTo>
                <a:close/>
              </a:path>
              <a:path w="7620" h="226060">
                <a:moveTo>
                  <a:pt x="7620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130810"/>
                </a:lnTo>
                <a:close/>
              </a:path>
              <a:path w="7620" h="226060">
                <a:moveTo>
                  <a:pt x="7620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7620" y="143510"/>
                </a:lnTo>
                <a:lnTo>
                  <a:pt x="7620" y="137160"/>
                </a:lnTo>
                <a:close/>
              </a:path>
              <a:path w="7620" h="226060">
                <a:moveTo>
                  <a:pt x="7620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7620" y="149860"/>
                </a:lnTo>
                <a:lnTo>
                  <a:pt x="7620" y="143510"/>
                </a:lnTo>
                <a:close/>
              </a:path>
              <a:path w="7620" h="226060">
                <a:moveTo>
                  <a:pt x="7620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7620" y="156210"/>
                </a:lnTo>
                <a:lnTo>
                  <a:pt x="7620" y="149860"/>
                </a:lnTo>
                <a:close/>
              </a:path>
              <a:path w="7620" h="226060">
                <a:moveTo>
                  <a:pt x="7620" y="156210"/>
                </a:moveTo>
                <a:lnTo>
                  <a:pt x="0" y="156210"/>
                </a:lnTo>
                <a:lnTo>
                  <a:pt x="0" y="162560"/>
                </a:lnTo>
                <a:lnTo>
                  <a:pt x="7620" y="162560"/>
                </a:lnTo>
                <a:lnTo>
                  <a:pt x="7620" y="156210"/>
                </a:lnTo>
                <a:close/>
              </a:path>
              <a:path w="7620" h="226060">
                <a:moveTo>
                  <a:pt x="7620" y="162560"/>
                </a:moveTo>
                <a:lnTo>
                  <a:pt x="0" y="162560"/>
                </a:lnTo>
                <a:lnTo>
                  <a:pt x="0" y="168910"/>
                </a:lnTo>
                <a:lnTo>
                  <a:pt x="7620" y="168910"/>
                </a:lnTo>
                <a:lnTo>
                  <a:pt x="7620" y="162560"/>
                </a:lnTo>
                <a:close/>
              </a:path>
              <a:path w="7620" h="226060">
                <a:moveTo>
                  <a:pt x="7620" y="168910"/>
                </a:moveTo>
                <a:lnTo>
                  <a:pt x="0" y="168910"/>
                </a:lnTo>
                <a:lnTo>
                  <a:pt x="0" y="175260"/>
                </a:lnTo>
                <a:lnTo>
                  <a:pt x="7620" y="175260"/>
                </a:lnTo>
                <a:lnTo>
                  <a:pt x="7620" y="168910"/>
                </a:lnTo>
                <a:close/>
              </a:path>
              <a:path w="7620" h="226060">
                <a:moveTo>
                  <a:pt x="7620" y="175260"/>
                </a:moveTo>
                <a:lnTo>
                  <a:pt x="0" y="175260"/>
                </a:lnTo>
                <a:lnTo>
                  <a:pt x="0" y="181610"/>
                </a:lnTo>
                <a:lnTo>
                  <a:pt x="7620" y="181610"/>
                </a:lnTo>
                <a:lnTo>
                  <a:pt x="7620" y="175260"/>
                </a:lnTo>
                <a:close/>
              </a:path>
              <a:path w="7620" h="226060">
                <a:moveTo>
                  <a:pt x="7620" y="181610"/>
                </a:moveTo>
                <a:lnTo>
                  <a:pt x="0" y="181610"/>
                </a:lnTo>
                <a:lnTo>
                  <a:pt x="0" y="187960"/>
                </a:lnTo>
                <a:lnTo>
                  <a:pt x="7620" y="187960"/>
                </a:lnTo>
                <a:lnTo>
                  <a:pt x="7620" y="181610"/>
                </a:lnTo>
                <a:close/>
              </a:path>
              <a:path w="7620" h="226060">
                <a:moveTo>
                  <a:pt x="7620" y="187960"/>
                </a:moveTo>
                <a:lnTo>
                  <a:pt x="0" y="187960"/>
                </a:lnTo>
                <a:lnTo>
                  <a:pt x="0" y="194310"/>
                </a:lnTo>
                <a:lnTo>
                  <a:pt x="7620" y="194310"/>
                </a:lnTo>
                <a:lnTo>
                  <a:pt x="7620" y="187960"/>
                </a:lnTo>
                <a:close/>
              </a:path>
              <a:path w="7620" h="226060">
                <a:moveTo>
                  <a:pt x="7620" y="194310"/>
                </a:moveTo>
                <a:lnTo>
                  <a:pt x="0" y="194310"/>
                </a:lnTo>
                <a:lnTo>
                  <a:pt x="0" y="200660"/>
                </a:lnTo>
                <a:lnTo>
                  <a:pt x="7620" y="200660"/>
                </a:lnTo>
                <a:lnTo>
                  <a:pt x="7620" y="194310"/>
                </a:lnTo>
                <a:close/>
              </a:path>
              <a:path w="7620" h="226060">
                <a:moveTo>
                  <a:pt x="7620" y="200660"/>
                </a:moveTo>
                <a:lnTo>
                  <a:pt x="0" y="200660"/>
                </a:lnTo>
                <a:lnTo>
                  <a:pt x="0" y="207010"/>
                </a:lnTo>
                <a:lnTo>
                  <a:pt x="7620" y="207010"/>
                </a:lnTo>
                <a:lnTo>
                  <a:pt x="7620" y="200660"/>
                </a:lnTo>
                <a:close/>
              </a:path>
              <a:path w="7620" h="226060">
                <a:moveTo>
                  <a:pt x="7620" y="207010"/>
                </a:moveTo>
                <a:lnTo>
                  <a:pt x="0" y="207010"/>
                </a:lnTo>
                <a:lnTo>
                  <a:pt x="0" y="213360"/>
                </a:lnTo>
                <a:lnTo>
                  <a:pt x="7620" y="213360"/>
                </a:lnTo>
                <a:lnTo>
                  <a:pt x="7620" y="207010"/>
                </a:lnTo>
                <a:close/>
              </a:path>
              <a:path w="7620" h="226060">
                <a:moveTo>
                  <a:pt x="7620" y="213360"/>
                </a:moveTo>
                <a:lnTo>
                  <a:pt x="0" y="213360"/>
                </a:lnTo>
                <a:lnTo>
                  <a:pt x="0" y="219710"/>
                </a:lnTo>
                <a:lnTo>
                  <a:pt x="7620" y="219710"/>
                </a:lnTo>
                <a:lnTo>
                  <a:pt x="7620" y="213360"/>
                </a:lnTo>
                <a:close/>
              </a:path>
              <a:path w="7620" h="226060">
                <a:moveTo>
                  <a:pt x="7620" y="219710"/>
                </a:moveTo>
                <a:lnTo>
                  <a:pt x="0" y="219710"/>
                </a:lnTo>
                <a:lnTo>
                  <a:pt x="0" y="226060"/>
                </a:lnTo>
                <a:lnTo>
                  <a:pt x="1269" y="226060"/>
                </a:lnTo>
                <a:lnTo>
                  <a:pt x="1269" y="224790"/>
                </a:lnTo>
                <a:lnTo>
                  <a:pt x="7620" y="224790"/>
                </a:lnTo>
                <a:lnTo>
                  <a:pt x="7620" y="21971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4" name="object 2494"/>
          <p:cNvSpPr/>
          <p:nvPr/>
        </p:nvSpPr>
        <p:spPr>
          <a:xfrm>
            <a:off x="4851400" y="382142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5" name="object 2495"/>
          <p:cNvSpPr/>
          <p:nvPr/>
        </p:nvSpPr>
        <p:spPr>
          <a:xfrm>
            <a:off x="485140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6" name="object 2496"/>
          <p:cNvSpPr/>
          <p:nvPr/>
        </p:nvSpPr>
        <p:spPr>
          <a:xfrm>
            <a:off x="485140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7" name="object 2497"/>
          <p:cNvSpPr/>
          <p:nvPr/>
        </p:nvSpPr>
        <p:spPr>
          <a:xfrm>
            <a:off x="485140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8" name="object 2498"/>
          <p:cNvSpPr/>
          <p:nvPr/>
        </p:nvSpPr>
        <p:spPr>
          <a:xfrm>
            <a:off x="485140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9" name="object 2499"/>
          <p:cNvSpPr/>
          <p:nvPr/>
        </p:nvSpPr>
        <p:spPr>
          <a:xfrm>
            <a:off x="485140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0" name="object 2500"/>
          <p:cNvSpPr/>
          <p:nvPr/>
        </p:nvSpPr>
        <p:spPr>
          <a:xfrm>
            <a:off x="485140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1" name="object 2501"/>
          <p:cNvSpPr/>
          <p:nvPr/>
        </p:nvSpPr>
        <p:spPr>
          <a:xfrm>
            <a:off x="485140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2" name="object 2502"/>
          <p:cNvSpPr/>
          <p:nvPr/>
        </p:nvSpPr>
        <p:spPr>
          <a:xfrm>
            <a:off x="485140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3" name="object 2503"/>
          <p:cNvSpPr/>
          <p:nvPr/>
        </p:nvSpPr>
        <p:spPr>
          <a:xfrm>
            <a:off x="485140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4" name="object 2504"/>
          <p:cNvSpPr/>
          <p:nvPr/>
        </p:nvSpPr>
        <p:spPr>
          <a:xfrm>
            <a:off x="485140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5" name="object 2505"/>
          <p:cNvSpPr/>
          <p:nvPr/>
        </p:nvSpPr>
        <p:spPr>
          <a:xfrm>
            <a:off x="485140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6" name="object 2506"/>
          <p:cNvSpPr/>
          <p:nvPr/>
        </p:nvSpPr>
        <p:spPr>
          <a:xfrm>
            <a:off x="485140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7" name="object 2507"/>
          <p:cNvSpPr/>
          <p:nvPr/>
        </p:nvSpPr>
        <p:spPr>
          <a:xfrm>
            <a:off x="485140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8" name="object 2508"/>
          <p:cNvSpPr/>
          <p:nvPr/>
        </p:nvSpPr>
        <p:spPr>
          <a:xfrm>
            <a:off x="485140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9" name="object 2509"/>
          <p:cNvSpPr/>
          <p:nvPr/>
        </p:nvSpPr>
        <p:spPr>
          <a:xfrm>
            <a:off x="4843779" y="3820159"/>
            <a:ext cx="7620" cy="228600"/>
          </a:xfrm>
          <a:custGeom>
            <a:avLst/>
            <a:gdLst/>
            <a:ahLst/>
            <a:cxnLst/>
            <a:rect l="l" t="t" r="r" b="b"/>
            <a:pathLst>
              <a:path w="7620" h="228600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  <a:path w="7620" h="22860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22860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228600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228600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22860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22860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228600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228600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228600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22860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228600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228600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228600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228600">
                <a:moveTo>
                  <a:pt x="762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7630"/>
                </a:lnTo>
                <a:close/>
              </a:path>
              <a:path w="7620" h="228600">
                <a:moveTo>
                  <a:pt x="762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93980"/>
                </a:lnTo>
                <a:close/>
              </a:path>
              <a:path w="7620" h="228600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228600">
                <a:moveTo>
                  <a:pt x="7620" y="106680"/>
                </a:moveTo>
                <a:lnTo>
                  <a:pt x="0" y="106680"/>
                </a:lnTo>
                <a:lnTo>
                  <a:pt x="0" y="119379"/>
                </a:lnTo>
                <a:lnTo>
                  <a:pt x="7620" y="119379"/>
                </a:lnTo>
                <a:lnTo>
                  <a:pt x="7620" y="106680"/>
                </a:lnTo>
                <a:close/>
              </a:path>
              <a:path w="7620" h="228600">
                <a:moveTo>
                  <a:pt x="762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7620" y="125729"/>
                </a:lnTo>
                <a:lnTo>
                  <a:pt x="7620" y="119380"/>
                </a:lnTo>
                <a:close/>
              </a:path>
              <a:path w="7620" h="228600">
                <a:moveTo>
                  <a:pt x="7620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7620" y="132079"/>
                </a:lnTo>
                <a:lnTo>
                  <a:pt x="7620" y="125730"/>
                </a:lnTo>
                <a:close/>
              </a:path>
              <a:path w="7620" h="228600">
                <a:moveTo>
                  <a:pt x="7620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7620" y="138429"/>
                </a:lnTo>
                <a:lnTo>
                  <a:pt x="7620" y="132080"/>
                </a:lnTo>
                <a:close/>
              </a:path>
              <a:path w="7620" h="228600">
                <a:moveTo>
                  <a:pt x="7620" y="138430"/>
                </a:moveTo>
                <a:lnTo>
                  <a:pt x="0" y="138430"/>
                </a:lnTo>
                <a:lnTo>
                  <a:pt x="0" y="144779"/>
                </a:lnTo>
                <a:lnTo>
                  <a:pt x="7620" y="144779"/>
                </a:lnTo>
                <a:lnTo>
                  <a:pt x="7620" y="138430"/>
                </a:lnTo>
                <a:close/>
              </a:path>
              <a:path w="7620" h="228600">
                <a:moveTo>
                  <a:pt x="7620" y="144780"/>
                </a:moveTo>
                <a:lnTo>
                  <a:pt x="0" y="144780"/>
                </a:lnTo>
                <a:lnTo>
                  <a:pt x="0" y="151129"/>
                </a:lnTo>
                <a:lnTo>
                  <a:pt x="7620" y="151129"/>
                </a:lnTo>
                <a:lnTo>
                  <a:pt x="7620" y="144780"/>
                </a:lnTo>
                <a:close/>
              </a:path>
              <a:path w="7620" h="228600">
                <a:moveTo>
                  <a:pt x="7620" y="151130"/>
                </a:moveTo>
                <a:lnTo>
                  <a:pt x="0" y="151130"/>
                </a:lnTo>
                <a:lnTo>
                  <a:pt x="0" y="157479"/>
                </a:lnTo>
                <a:lnTo>
                  <a:pt x="7620" y="157479"/>
                </a:lnTo>
                <a:lnTo>
                  <a:pt x="7620" y="151130"/>
                </a:lnTo>
                <a:close/>
              </a:path>
              <a:path w="7620" h="228600">
                <a:moveTo>
                  <a:pt x="7620" y="157480"/>
                </a:moveTo>
                <a:lnTo>
                  <a:pt x="0" y="157480"/>
                </a:lnTo>
                <a:lnTo>
                  <a:pt x="0" y="163829"/>
                </a:lnTo>
                <a:lnTo>
                  <a:pt x="7620" y="163829"/>
                </a:lnTo>
                <a:lnTo>
                  <a:pt x="7620" y="157480"/>
                </a:lnTo>
                <a:close/>
              </a:path>
              <a:path w="7620" h="228600">
                <a:moveTo>
                  <a:pt x="7620" y="163830"/>
                </a:moveTo>
                <a:lnTo>
                  <a:pt x="0" y="163830"/>
                </a:lnTo>
                <a:lnTo>
                  <a:pt x="0" y="170179"/>
                </a:lnTo>
                <a:lnTo>
                  <a:pt x="7620" y="170179"/>
                </a:lnTo>
                <a:lnTo>
                  <a:pt x="7620" y="163830"/>
                </a:lnTo>
                <a:close/>
              </a:path>
              <a:path w="7620" h="228600">
                <a:moveTo>
                  <a:pt x="7620" y="170180"/>
                </a:moveTo>
                <a:lnTo>
                  <a:pt x="0" y="170180"/>
                </a:lnTo>
                <a:lnTo>
                  <a:pt x="0" y="176529"/>
                </a:lnTo>
                <a:lnTo>
                  <a:pt x="7620" y="176529"/>
                </a:lnTo>
                <a:lnTo>
                  <a:pt x="7620" y="170180"/>
                </a:lnTo>
                <a:close/>
              </a:path>
              <a:path w="7620" h="228600">
                <a:moveTo>
                  <a:pt x="7620" y="176530"/>
                </a:moveTo>
                <a:lnTo>
                  <a:pt x="0" y="176530"/>
                </a:lnTo>
                <a:lnTo>
                  <a:pt x="0" y="182879"/>
                </a:lnTo>
                <a:lnTo>
                  <a:pt x="7620" y="182879"/>
                </a:lnTo>
                <a:lnTo>
                  <a:pt x="7620" y="176530"/>
                </a:lnTo>
                <a:close/>
              </a:path>
              <a:path w="7620" h="228600">
                <a:moveTo>
                  <a:pt x="7620" y="182880"/>
                </a:moveTo>
                <a:lnTo>
                  <a:pt x="0" y="182880"/>
                </a:lnTo>
                <a:lnTo>
                  <a:pt x="0" y="189229"/>
                </a:lnTo>
                <a:lnTo>
                  <a:pt x="7620" y="189229"/>
                </a:lnTo>
                <a:lnTo>
                  <a:pt x="7620" y="182880"/>
                </a:lnTo>
                <a:close/>
              </a:path>
              <a:path w="7620" h="228600">
                <a:moveTo>
                  <a:pt x="7620" y="189230"/>
                </a:moveTo>
                <a:lnTo>
                  <a:pt x="0" y="189230"/>
                </a:lnTo>
                <a:lnTo>
                  <a:pt x="0" y="195579"/>
                </a:lnTo>
                <a:lnTo>
                  <a:pt x="7620" y="195579"/>
                </a:lnTo>
                <a:lnTo>
                  <a:pt x="7620" y="189230"/>
                </a:lnTo>
                <a:close/>
              </a:path>
              <a:path w="7620" h="228600">
                <a:moveTo>
                  <a:pt x="7620" y="195580"/>
                </a:moveTo>
                <a:lnTo>
                  <a:pt x="0" y="195580"/>
                </a:lnTo>
                <a:lnTo>
                  <a:pt x="0" y="201929"/>
                </a:lnTo>
                <a:lnTo>
                  <a:pt x="7620" y="201929"/>
                </a:lnTo>
                <a:lnTo>
                  <a:pt x="7620" y="195580"/>
                </a:lnTo>
                <a:close/>
              </a:path>
              <a:path w="7620" h="228600">
                <a:moveTo>
                  <a:pt x="7620" y="201930"/>
                </a:moveTo>
                <a:lnTo>
                  <a:pt x="0" y="201930"/>
                </a:lnTo>
                <a:lnTo>
                  <a:pt x="0" y="208279"/>
                </a:lnTo>
                <a:lnTo>
                  <a:pt x="7620" y="208279"/>
                </a:lnTo>
                <a:lnTo>
                  <a:pt x="7620" y="201930"/>
                </a:lnTo>
                <a:close/>
              </a:path>
              <a:path w="7620" h="228600">
                <a:moveTo>
                  <a:pt x="7620" y="208280"/>
                </a:moveTo>
                <a:lnTo>
                  <a:pt x="0" y="208280"/>
                </a:lnTo>
                <a:lnTo>
                  <a:pt x="0" y="214629"/>
                </a:lnTo>
                <a:lnTo>
                  <a:pt x="7620" y="214629"/>
                </a:lnTo>
                <a:lnTo>
                  <a:pt x="7620" y="208280"/>
                </a:lnTo>
                <a:close/>
              </a:path>
              <a:path w="7620" h="228600">
                <a:moveTo>
                  <a:pt x="7620" y="214630"/>
                </a:moveTo>
                <a:lnTo>
                  <a:pt x="0" y="214630"/>
                </a:lnTo>
                <a:lnTo>
                  <a:pt x="0" y="220979"/>
                </a:lnTo>
                <a:lnTo>
                  <a:pt x="7620" y="220979"/>
                </a:lnTo>
                <a:lnTo>
                  <a:pt x="7620" y="214630"/>
                </a:lnTo>
                <a:close/>
              </a:path>
              <a:path w="7620" h="228600">
                <a:moveTo>
                  <a:pt x="7620" y="220980"/>
                </a:moveTo>
                <a:lnTo>
                  <a:pt x="0" y="220980"/>
                </a:lnTo>
                <a:lnTo>
                  <a:pt x="0" y="227329"/>
                </a:lnTo>
                <a:lnTo>
                  <a:pt x="7620" y="227329"/>
                </a:lnTo>
                <a:lnTo>
                  <a:pt x="7620" y="220980"/>
                </a:lnTo>
                <a:close/>
              </a:path>
              <a:path w="7620" h="228600">
                <a:moveTo>
                  <a:pt x="6350" y="227330"/>
                </a:moveTo>
                <a:lnTo>
                  <a:pt x="0" y="227330"/>
                </a:lnTo>
                <a:lnTo>
                  <a:pt x="0" y="228600"/>
                </a:lnTo>
                <a:lnTo>
                  <a:pt x="6350" y="228600"/>
                </a:lnTo>
                <a:lnTo>
                  <a:pt x="6350" y="22733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0" name="object 2510"/>
          <p:cNvSpPr/>
          <p:nvPr/>
        </p:nvSpPr>
        <p:spPr>
          <a:xfrm>
            <a:off x="4837429" y="382015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1" name="object 2511"/>
          <p:cNvSpPr/>
          <p:nvPr/>
        </p:nvSpPr>
        <p:spPr>
          <a:xfrm>
            <a:off x="483742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2" name="object 2512"/>
          <p:cNvSpPr/>
          <p:nvPr/>
        </p:nvSpPr>
        <p:spPr>
          <a:xfrm>
            <a:off x="483742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3" name="object 2513"/>
          <p:cNvSpPr/>
          <p:nvPr/>
        </p:nvSpPr>
        <p:spPr>
          <a:xfrm>
            <a:off x="483742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4" name="object 2514"/>
          <p:cNvSpPr/>
          <p:nvPr/>
        </p:nvSpPr>
        <p:spPr>
          <a:xfrm>
            <a:off x="483742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5" name="object 2515"/>
          <p:cNvSpPr/>
          <p:nvPr/>
        </p:nvSpPr>
        <p:spPr>
          <a:xfrm>
            <a:off x="483742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6" name="object 2516"/>
          <p:cNvSpPr/>
          <p:nvPr/>
        </p:nvSpPr>
        <p:spPr>
          <a:xfrm>
            <a:off x="483742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7" name="object 2517"/>
          <p:cNvSpPr/>
          <p:nvPr/>
        </p:nvSpPr>
        <p:spPr>
          <a:xfrm>
            <a:off x="483742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8" name="object 2518"/>
          <p:cNvSpPr/>
          <p:nvPr/>
        </p:nvSpPr>
        <p:spPr>
          <a:xfrm>
            <a:off x="483742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9" name="object 2519"/>
          <p:cNvSpPr/>
          <p:nvPr/>
        </p:nvSpPr>
        <p:spPr>
          <a:xfrm>
            <a:off x="483742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0" name="object 2520"/>
          <p:cNvSpPr/>
          <p:nvPr/>
        </p:nvSpPr>
        <p:spPr>
          <a:xfrm>
            <a:off x="483742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1" name="object 2521"/>
          <p:cNvSpPr/>
          <p:nvPr/>
        </p:nvSpPr>
        <p:spPr>
          <a:xfrm>
            <a:off x="483742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2" name="object 2522"/>
          <p:cNvSpPr/>
          <p:nvPr/>
        </p:nvSpPr>
        <p:spPr>
          <a:xfrm>
            <a:off x="483742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3" name="object 2523"/>
          <p:cNvSpPr/>
          <p:nvPr/>
        </p:nvSpPr>
        <p:spPr>
          <a:xfrm>
            <a:off x="483742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4" name="object 2524"/>
          <p:cNvSpPr/>
          <p:nvPr/>
        </p:nvSpPr>
        <p:spPr>
          <a:xfrm>
            <a:off x="483742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5" name="object 2525"/>
          <p:cNvSpPr/>
          <p:nvPr/>
        </p:nvSpPr>
        <p:spPr>
          <a:xfrm>
            <a:off x="4829809" y="382015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6" name="object 2526"/>
          <p:cNvSpPr/>
          <p:nvPr/>
        </p:nvSpPr>
        <p:spPr>
          <a:xfrm>
            <a:off x="482980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7" name="object 2527"/>
          <p:cNvSpPr/>
          <p:nvPr/>
        </p:nvSpPr>
        <p:spPr>
          <a:xfrm>
            <a:off x="48298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8" name="object 2528"/>
          <p:cNvSpPr/>
          <p:nvPr/>
        </p:nvSpPr>
        <p:spPr>
          <a:xfrm>
            <a:off x="48298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9" name="object 2529"/>
          <p:cNvSpPr/>
          <p:nvPr/>
        </p:nvSpPr>
        <p:spPr>
          <a:xfrm>
            <a:off x="48298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0" name="object 2530"/>
          <p:cNvSpPr/>
          <p:nvPr/>
        </p:nvSpPr>
        <p:spPr>
          <a:xfrm>
            <a:off x="48298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1" name="object 2531"/>
          <p:cNvSpPr/>
          <p:nvPr/>
        </p:nvSpPr>
        <p:spPr>
          <a:xfrm>
            <a:off x="48298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2" name="object 2532"/>
          <p:cNvSpPr/>
          <p:nvPr/>
        </p:nvSpPr>
        <p:spPr>
          <a:xfrm>
            <a:off x="482980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3" name="object 2533"/>
          <p:cNvSpPr/>
          <p:nvPr/>
        </p:nvSpPr>
        <p:spPr>
          <a:xfrm>
            <a:off x="482980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4" name="object 2534"/>
          <p:cNvSpPr/>
          <p:nvPr/>
        </p:nvSpPr>
        <p:spPr>
          <a:xfrm>
            <a:off x="48298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5" name="object 2535"/>
          <p:cNvSpPr/>
          <p:nvPr/>
        </p:nvSpPr>
        <p:spPr>
          <a:xfrm>
            <a:off x="48298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6" name="object 2536"/>
          <p:cNvSpPr/>
          <p:nvPr/>
        </p:nvSpPr>
        <p:spPr>
          <a:xfrm>
            <a:off x="48298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7" name="object 2537"/>
          <p:cNvSpPr/>
          <p:nvPr/>
        </p:nvSpPr>
        <p:spPr>
          <a:xfrm>
            <a:off x="48298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8" name="object 2538"/>
          <p:cNvSpPr/>
          <p:nvPr/>
        </p:nvSpPr>
        <p:spPr>
          <a:xfrm>
            <a:off x="48298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9" name="object 2539"/>
          <p:cNvSpPr/>
          <p:nvPr/>
        </p:nvSpPr>
        <p:spPr>
          <a:xfrm>
            <a:off x="48298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0" name="object 2540"/>
          <p:cNvSpPr/>
          <p:nvPr/>
        </p:nvSpPr>
        <p:spPr>
          <a:xfrm>
            <a:off x="4822190" y="3818890"/>
            <a:ext cx="7620" cy="229870"/>
          </a:xfrm>
          <a:custGeom>
            <a:avLst/>
            <a:gdLst/>
            <a:ahLst/>
            <a:cxnLst/>
            <a:rect l="l" t="t" r="r" b="b"/>
            <a:pathLst>
              <a:path w="7620" h="229870">
                <a:moveTo>
                  <a:pt x="5079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  <a:path w="7620" h="229870">
                <a:moveTo>
                  <a:pt x="7620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49"/>
                </a:lnTo>
                <a:close/>
              </a:path>
              <a:path w="7620" h="229870">
                <a:moveTo>
                  <a:pt x="762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699"/>
                </a:lnTo>
                <a:close/>
              </a:path>
              <a:path w="7620" h="229870">
                <a:moveTo>
                  <a:pt x="762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9049"/>
                </a:lnTo>
                <a:close/>
              </a:path>
              <a:path w="7620" h="229870">
                <a:moveTo>
                  <a:pt x="762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25399"/>
                </a:lnTo>
                <a:close/>
              </a:path>
              <a:path w="7620" h="229870">
                <a:moveTo>
                  <a:pt x="762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49"/>
                </a:lnTo>
                <a:close/>
              </a:path>
              <a:path w="7620" h="229870">
                <a:moveTo>
                  <a:pt x="762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8099"/>
                </a:lnTo>
                <a:close/>
              </a:path>
              <a:path w="7620" h="229870">
                <a:moveTo>
                  <a:pt x="762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44449"/>
                </a:lnTo>
                <a:close/>
              </a:path>
              <a:path w="7620" h="229870">
                <a:moveTo>
                  <a:pt x="762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50799"/>
                </a:lnTo>
                <a:close/>
              </a:path>
              <a:path w="7620" h="229870">
                <a:moveTo>
                  <a:pt x="762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49"/>
                </a:lnTo>
                <a:close/>
              </a:path>
              <a:path w="7620" h="229870">
                <a:moveTo>
                  <a:pt x="762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20" y="69849"/>
                </a:lnTo>
                <a:lnTo>
                  <a:pt x="7620" y="63499"/>
                </a:lnTo>
                <a:close/>
              </a:path>
              <a:path w="7620" h="229870">
                <a:moveTo>
                  <a:pt x="762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20" y="76199"/>
                </a:lnTo>
                <a:lnTo>
                  <a:pt x="7620" y="69849"/>
                </a:lnTo>
                <a:close/>
              </a:path>
              <a:path w="7620" h="229870">
                <a:moveTo>
                  <a:pt x="762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20" y="82549"/>
                </a:lnTo>
                <a:lnTo>
                  <a:pt x="7620" y="76199"/>
                </a:lnTo>
                <a:close/>
              </a:path>
              <a:path w="7620" h="229870">
                <a:moveTo>
                  <a:pt x="7620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20" y="88899"/>
                </a:lnTo>
                <a:lnTo>
                  <a:pt x="7620" y="82549"/>
                </a:lnTo>
                <a:close/>
              </a:path>
              <a:path w="7620" h="229870">
                <a:moveTo>
                  <a:pt x="7620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20" y="95249"/>
                </a:lnTo>
                <a:lnTo>
                  <a:pt x="7620" y="88899"/>
                </a:lnTo>
                <a:close/>
              </a:path>
              <a:path w="7620" h="229870">
                <a:moveTo>
                  <a:pt x="7620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20" y="101599"/>
                </a:lnTo>
                <a:lnTo>
                  <a:pt x="7620" y="95249"/>
                </a:lnTo>
                <a:close/>
              </a:path>
              <a:path w="7620" h="229870">
                <a:moveTo>
                  <a:pt x="7620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20" y="107949"/>
                </a:lnTo>
                <a:lnTo>
                  <a:pt x="7620" y="101599"/>
                </a:lnTo>
                <a:close/>
              </a:path>
              <a:path w="7620" h="229870">
                <a:moveTo>
                  <a:pt x="7620" y="107949"/>
                </a:moveTo>
                <a:lnTo>
                  <a:pt x="0" y="107949"/>
                </a:lnTo>
                <a:lnTo>
                  <a:pt x="0" y="120649"/>
                </a:lnTo>
                <a:lnTo>
                  <a:pt x="7620" y="120649"/>
                </a:lnTo>
                <a:lnTo>
                  <a:pt x="7620" y="107949"/>
                </a:lnTo>
                <a:close/>
              </a:path>
              <a:path w="7620" h="229870">
                <a:moveTo>
                  <a:pt x="7620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20" y="126999"/>
                </a:lnTo>
                <a:lnTo>
                  <a:pt x="7620" y="120649"/>
                </a:lnTo>
                <a:close/>
              </a:path>
              <a:path w="7620" h="229870">
                <a:moveTo>
                  <a:pt x="7620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20" y="133349"/>
                </a:lnTo>
                <a:lnTo>
                  <a:pt x="7620" y="126999"/>
                </a:lnTo>
                <a:close/>
              </a:path>
              <a:path w="7620" h="229870">
                <a:moveTo>
                  <a:pt x="7620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20" y="139699"/>
                </a:lnTo>
                <a:lnTo>
                  <a:pt x="7620" y="133349"/>
                </a:lnTo>
                <a:close/>
              </a:path>
              <a:path w="7620" h="229870">
                <a:moveTo>
                  <a:pt x="7620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7620" y="146049"/>
                </a:lnTo>
                <a:lnTo>
                  <a:pt x="7620" y="139699"/>
                </a:lnTo>
                <a:close/>
              </a:path>
              <a:path w="7620" h="229870">
                <a:moveTo>
                  <a:pt x="7620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7620" y="152399"/>
                </a:lnTo>
                <a:lnTo>
                  <a:pt x="7620" y="146049"/>
                </a:lnTo>
                <a:close/>
              </a:path>
              <a:path w="7620" h="229870">
                <a:moveTo>
                  <a:pt x="7620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7620" y="158749"/>
                </a:lnTo>
                <a:lnTo>
                  <a:pt x="7620" y="152399"/>
                </a:lnTo>
                <a:close/>
              </a:path>
              <a:path w="7620" h="229870">
                <a:moveTo>
                  <a:pt x="7620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7620" y="165099"/>
                </a:lnTo>
                <a:lnTo>
                  <a:pt x="7620" y="158749"/>
                </a:lnTo>
                <a:close/>
              </a:path>
              <a:path w="7620" h="229870">
                <a:moveTo>
                  <a:pt x="7620" y="165099"/>
                </a:moveTo>
                <a:lnTo>
                  <a:pt x="0" y="165099"/>
                </a:lnTo>
                <a:lnTo>
                  <a:pt x="0" y="171449"/>
                </a:lnTo>
                <a:lnTo>
                  <a:pt x="7620" y="171449"/>
                </a:lnTo>
                <a:lnTo>
                  <a:pt x="7620" y="165099"/>
                </a:lnTo>
                <a:close/>
              </a:path>
              <a:path w="7620" h="229870">
                <a:moveTo>
                  <a:pt x="7620" y="171449"/>
                </a:moveTo>
                <a:lnTo>
                  <a:pt x="0" y="171449"/>
                </a:lnTo>
                <a:lnTo>
                  <a:pt x="0" y="177799"/>
                </a:lnTo>
                <a:lnTo>
                  <a:pt x="7620" y="177799"/>
                </a:lnTo>
                <a:lnTo>
                  <a:pt x="7620" y="171449"/>
                </a:lnTo>
                <a:close/>
              </a:path>
              <a:path w="7620" h="229870">
                <a:moveTo>
                  <a:pt x="7620" y="177799"/>
                </a:moveTo>
                <a:lnTo>
                  <a:pt x="0" y="177799"/>
                </a:lnTo>
                <a:lnTo>
                  <a:pt x="0" y="184149"/>
                </a:lnTo>
                <a:lnTo>
                  <a:pt x="7620" y="184149"/>
                </a:lnTo>
                <a:lnTo>
                  <a:pt x="7620" y="177799"/>
                </a:lnTo>
                <a:close/>
              </a:path>
              <a:path w="7620" h="229870">
                <a:moveTo>
                  <a:pt x="7620" y="184149"/>
                </a:moveTo>
                <a:lnTo>
                  <a:pt x="0" y="184149"/>
                </a:lnTo>
                <a:lnTo>
                  <a:pt x="0" y="190499"/>
                </a:lnTo>
                <a:lnTo>
                  <a:pt x="7620" y="190499"/>
                </a:lnTo>
                <a:lnTo>
                  <a:pt x="7620" y="184149"/>
                </a:lnTo>
                <a:close/>
              </a:path>
              <a:path w="7620" h="229870">
                <a:moveTo>
                  <a:pt x="7620" y="190499"/>
                </a:moveTo>
                <a:lnTo>
                  <a:pt x="0" y="190499"/>
                </a:lnTo>
                <a:lnTo>
                  <a:pt x="0" y="196849"/>
                </a:lnTo>
                <a:lnTo>
                  <a:pt x="7620" y="196849"/>
                </a:lnTo>
                <a:lnTo>
                  <a:pt x="7620" y="190499"/>
                </a:lnTo>
                <a:close/>
              </a:path>
              <a:path w="7620" h="229870">
                <a:moveTo>
                  <a:pt x="7620" y="196849"/>
                </a:moveTo>
                <a:lnTo>
                  <a:pt x="0" y="196849"/>
                </a:lnTo>
                <a:lnTo>
                  <a:pt x="0" y="203199"/>
                </a:lnTo>
                <a:lnTo>
                  <a:pt x="7620" y="203199"/>
                </a:lnTo>
                <a:lnTo>
                  <a:pt x="7620" y="196849"/>
                </a:lnTo>
                <a:close/>
              </a:path>
              <a:path w="7620" h="229870">
                <a:moveTo>
                  <a:pt x="7620" y="203199"/>
                </a:moveTo>
                <a:lnTo>
                  <a:pt x="0" y="203199"/>
                </a:lnTo>
                <a:lnTo>
                  <a:pt x="0" y="209549"/>
                </a:lnTo>
                <a:lnTo>
                  <a:pt x="7620" y="209549"/>
                </a:lnTo>
                <a:lnTo>
                  <a:pt x="7620" y="203199"/>
                </a:lnTo>
                <a:close/>
              </a:path>
              <a:path w="7620" h="229870">
                <a:moveTo>
                  <a:pt x="7620" y="209549"/>
                </a:moveTo>
                <a:lnTo>
                  <a:pt x="0" y="209549"/>
                </a:lnTo>
                <a:lnTo>
                  <a:pt x="0" y="215899"/>
                </a:lnTo>
                <a:lnTo>
                  <a:pt x="7620" y="215899"/>
                </a:lnTo>
                <a:lnTo>
                  <a:pt x="7620" y="209549"/>
                </a:lnTo>
                <a:close/>
              </a:path>
              <a:path w="7620" h="229870">
                <a:moveTo>
                  <a:pt x="7620" y="215899"/>
                </a:moveTo>
                <a:lnTo>
                  <a:pt x="0" y="215899"/>
                </a:lnTo>
                <a:lnTo>
                  <a:pt x="0" y="222249"/>
                </a:lnTo>
                <a:lnTo>
                  <a:pt x="7620" y="222249"/>
                </a:lnTo>
                <a:lnTo>
                  <a:pt x="7620" y="215899"/>
                </a:lnTo>
                <a:close/>
              </a:path>
              <a:path w="7620" h="229870">
                <a:moveTo>
                  <a:pt x="7620" y="222249"/>
                </a:moveTo>
                <a:lnTo>
                  <a:pt x="0" y="222249"/>
                </a:lnTo>
                <a:lnTo>
                  <a:pt x="0" y="228599"/>
                </a:lnTo>
                <a:lnTo>
                  <a:pt x="7620" y="228599"/>
                </a:lnTo>
                <a:lnTo>
                  <a:pt x="7620" y="222249"/>
                </a:lnTo>
                <a:close/>
              </a:path>
              <a:path w="7620" h="229870">
                <a:moveTo>
                  <a:pt x="7620" y="228599"/>
                </a:moveTo>
                <a:lnTo>
                  <a:pt x="0" y="228599"/>
                </a:lnTo>
                <a:lnTo>
                  <a:pt x="0" y="229869"/>
                </a:lnTo>
                <a:lnTo>
                  <a:pt x="7620" y="229869"/>
                </a:lnTo>
                <a:lnTo>
                  <a:pt x="7620" y="228599"/>
                </a:lnTo>
                <a:close/>
              </a:path>
            </a:pathLst>
          </a:custGeom>
          <a:solidFill>
            <a:srgbClr val="CA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1" name="object 2541"/>
          <p:cNvSpPr/>
          <p:nvPr/>
        </p:nvSpPr>
        <p:spPr>
          <a:xfrm>
            <a:off x="481584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2" name="object 2542"/>
          <p:cNvSpPr/>
          <p:nvPr/>
        </p:nvSpPr>
        <p:spPr>
          <a:xfrm>
            <a:off x="481584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3" name="object 2543"/>
          <p:cNvSpPr/>
          <p:nvPr/>
        </p:nvSpPr>
        <p:spPr>
          <a:xfrm>
            <a:off x="481584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4" name="object 2544"/>
          <p:cNvSpPr/>
          <p:nvPr/>
        </p:nvSpPr>
        <p:spPr>
          <a:xfrm>
            <a:off x="481584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5" name="object 2545"/>
          <p:cNvSpPr/>
          <p:nvPr/>
        </p:nvSpPr>
        <p:spPr>
          <a:xfrm>
            <a:off x="481584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6" name="object 2546"/>
          <p:cNvSpPr/>
          <p:nvPr/>
        </p:nvSpPr>
        <p:spPr>
          <a:xfrm>
            <a:off x="481584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7" name="object 2547"/>
          <p:cNvSpPr/>
          <p:nvPr/>
        </p:nvSpPr>
        <p:spPr>
          <a:xfrm>
            <a:off x="481584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8" name="object 2548"/>
          <p:cNvSpPr/>
          <p:nvPr/>
        </p:nvSpPr>
        <p:spPr>
          <a:xfrm>
            <a:off x="481584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9" name="object 2549"/>
          <p:cNvSpPr/>
          <p:nvPr/>
        </p:nvSpPr>
        <p:spPr>
          <a:xfrm>
            <a:off x="481584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0" name="object 2550"/>
          <p:cNvSpPr/>
          <p:nvPr/>
        </p:nvSpPr>
        <p:spPr>
          <a:xfrm>
            <a:off x="48158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1" name="object 2551"/>
          <p:cNvSpPr/>
          <p:nvPr/>
        </p:nvSpPr>
        <p:spPr>
          <a:xfrm>
            <a:off x="48158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2" name="object 2552"/>
          <p:cNvSpPr/>
          <p:nvPr/>
        </p:nvSpPr>
        <p:spPr>
          <a:xfrm>
            <a:off x="48158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3" name="object 2553"/>
          <p:cNvSpPr/>
          <p:nvPr/>
        </p:nvSpPr>
        <p:spPr>
          <a:xfrm>
            <a:off x="48158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4" name="object 2554"/>
          <p:cNvSpPr/>
          <p:nvPr/>
        </p:nvSpPr>
        <p:spPr>
          <a:xfrm>
            <a:off x="48158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5" name="object 2555"/>
          <p:cNvSpPr/>
          <p:nvPr/>
        </p:nvSpPr>
        <p:spPr>
          <a:xfrm>
            <a:off x="48158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6" name="object 2556"/>
          <p:cNvSpPr/>
          <p:nvPr/>
        </p:nvSpPr>
        <p:spPr>
          <a:xfrm>
            <a:off x="480822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7" name="object 2557"/>
          <p:cNvSpPr/>
          <p:nvPr/>
        </p:nvSpPr>
        <p:spPr>
          <a:xfrm>
            <a:off x="480822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8" name="object 2558"/>
          <p:cNvSpPr/>
          <p:nvPr/>
        </p:nvSpPr>
        <p:spPr>
          <a:xfrm>
            <a:off x="480822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9" name="object 2559"/>
          <p:cNvSpPr/>
          <p:nvPr/>
        </p:nvSpPr>
        <p:spPr>
          <a:xfrm>
            <a:off x="480822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0" name="object 2560"/>
          <p:cNvSpPr/>
          <p:nvPr/>
        </p:nvSpPr>
        <p:spPr>
          <a:xfrm>
            <a:off x="480822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1" name="object 2561"/>
          <p:cNvSpPr/>
          <p:nvPr/>
        </p:nvSpPr>
        <p:spPr>
          <a:xfrm>
            <a:off x="480822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2" name="object 2562"/>
          <p:cNvSpPr/>
          <p:nvPr/>
        </p:nvSpPr>
        <p:spPr>
          <a:xfrm>
            <a:off x="480822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3" name="object 2563"/>
          <p:cNvSpPr/>
          <p:nvPr/>
        </p:nvSpPr>
        <p:spPr>
          <a:xfrm>
            <a:off x="480822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4" name="object 2564"/>
          <p:cNvSpPr/>
          <p:nvPr/>
        </p:nvSpPr>
        <p:spPr>
          <a:xfrm>
            <a:off x="480822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5" name="object 2565"/>
          <p:cNvSpPr/>
          <p:nvPr/>
        </p:nvSpPr>
        <p:spPr>
          <a:xfrm>
            <a:off x="480822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6" name="object 2566"/>
          <p:cNvSpPr/>
          <p:nvPr/>
        </p:nvSpPr>
        <p:spPr>
          <a:xfrm>
            <a:off x="480822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7" name="object 2567"/>
          <p:cNvSpPr/>
          <p:nvPr/>
        </p:nvSpPr>
        <p:spPr>
          <a:xfrm>
            <a:off x="480822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8" name="object 2568"/>
          <p:cNvSpPr/>
          <p:nvPr/>
        </p:nvSpPr>
        <p:spPr>
          <a:xfrm>
            <a:off x="480822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9" name="object 2569"/>
          <p:cNvSpPr/>
          <p:nvPr/>
        </p:nvSpPr>
        <p:spPr>
          <a:xfrm>
            <a:off x="480822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0" name="object 2570"/>
          <p:cNvSpPr/>
          <p:nvPr/>
        </p:nvSpPr>
        <p:spPr>
          <a:xfrm>
            <a:off x="480822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D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1" name="object 2571"/>
          <p:cNvSpPr/>
          <p:nvPr/>
        </p:nvSpPr>
        <p:spPr>
          <a:xfrm>
            <a:off x="480060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2" name="object 2572"/>
          <p:cNvSpPr/>
          <p:nvPr/>
        </p:nvSpPr>
        <p:spPr>
          <a:xfrm>
            <a:off x="480060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3" name="object 2573"/>
          <p:cNvSpPr/>
          <p:nvPr/>
        </p:nvSpPr>
        <p:spPr>
          <a:xfrm>
            <a:off x="480060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4" name="object 2574"/>
          <p:cNvSpPr/>
          <p:nvPr/>
        </p:nvSpPr>
        <p:spPr>
          <a:xfrm>
            <a:off x="480060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5" name="object 2575"/>
          <p:cNvSpPr/>
          <p:nvPr/>
        </p:nvSpPr>
        <p:spPr>
          <a:xfrm>
            <a:off x="480060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6" name="object 2576"/>
          <p:cNvSpPr/>
          <p:nvPr/>
        </p:nvSpPr>
        <p:spPr>
          <a:xfrm>
            <a:off x="480060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7" name="object 2577"/>
          <p:cNvSpPr/>
          <p:nvPr/>
        </p:nvSpPr>
        <p:spPr>
          <a:xfrm>
            <a:off x="480060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8" name="object 2578"/>
          <p:cNvSpPr/>
          <p:nvPr/>
        </p:nvSpPr>
        <p:spPr>
          <a:xfrm>
            <a:off x="480060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9" name="object 2579"/>
          <p:cNvSpPr/>
          <p:nvPr/>
        </p:nvSpPr>
        <p:spPr>
          <a:xfrm>
            <a:off x="480060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0" name="object 2580"/>
          <p:cNvSpPr/>
          <p:nvPr/>
        </p:nvSpPr>
        <p:spPr>
          <a:xfrm>
            <a:off x="48006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1" name="object 2581"/>
          <p:cNvSpPr/>
          <p:nvPr/>
        </p:nvSpPr>
        <p:spPr>
          <a:xfrm>
            <a:off x="48006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2" name="object 2582"/>
          <p:cNvSpPr/>
          <p:nvPr/>
        </p:nvSpPr>
        <p:spPr>
          <a:xfrm>
            <a:off x="48006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3" name="object 2583"/>
          <p:cNvSpPr/>
          <p:nvPr/>
        </p:nvSpPr>
        <p:spPr>
          <a:xfrm>
            <a:off x="48006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4" name="object 2584"/>
          <p:cNvSpPr/>
          <p:nvPr/>
        </p:nvSpPr>
        <p:spPr>
          <a:xfrm>
            <a:off x="48006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5" name="object 2585"/>
          <p:cNvSpPr/>
          <p:nvPr/>
        </p:nvSpPr>
        <p:spPr>
          <a:xfrm>
            <a:off x="480060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6" name="object 2586"/>
          <p:cNvSpPr/>
          <p:nvPr/>
        </p:nvSpPr>
        <p:spPr>
          <a:xfrm>
            <a:off x="479425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7" name="object 2587"/>
          <p:cNvSpPr/>
          <p:nvPr/>
        </p:nvSpPr>
        <p:spPr>
          <a:xfrm>
            <a:off x="479425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8" name="object 2588"/>
          <p:cNvSpPr/>
          <p:nvPr/>
        </p:nvSpPr>
        <p:spPr>
          <a:xfrm>
            <a:off x="479425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9" name="object 2589"/>
          <p:cNvSpPr/>
          <p:nvPr/>
        </p:nvSpPr>
        <p:spPr>
          <a:xfrm>
            <a:off x="479425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0" name="object 2590"/>
          <p:cNvSpPr/>
          <p:nvPr/>
        </p:nvSpPr>
        <p:spPr>
          <a:xfrm>
            <a:off x="479425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1" name="object 2591"/>
          <p:cNvSpPr/>
          <p:nvPr/>
        </p:nvSpPr>
        <p:spPr>
          <a:xfrm>
            <a:off x="479425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2" name="object 2592"/>
          <p:cNvSpPr/>
          <p:nvPr/>
        </p:nvSpPr>
        <p:spPr>
          <a:xfrm>
            <a:off x="479425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3" name="object 2593"/>
          <p:cNvSpPr/>
          <p:nvPr/>
        </p:nvSpPr>
        <p:spPr>
          <a:xfrm>
            <a:off x="479425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4" name="object 2594"/>
          <p:cNvSpPr/>
          <p:nvPr/>
        </p:nvSpPr>
        <p:spPr>
          <a:xfrm>
            <a:off x="479425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5" name="object 2595"/>
          <p:cNvSpPr/>
          <p:nvPr/>
        </p:nvSpPr>
        <p:spPr>
          <a:xfrm>
            <a:off x="479425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6" name="object 2596"/>
          <p:cNvSpPr/>
          <p:nvPr/>
        </p:nvSpPr>
        <p:spPr>
          <a:xfrm>
            <a:off x="479425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7" name="object 2597"/>
          <p:cNvSpPr/>
          <p:nvPr/>
        </p:nvSpPr>
        <p:spPr>
          <a:xfrm>
            <a:off x="479425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8" name="object 2598"/>
          <p:cNvSpPr/>
          <p:nvPr/>
        </p:nvSpPr>
        <p:spPr>
          <a:xfrm>
            <a:off x="479425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9" name="object 2599"/>
          <p:cNvSpPr/>
          <p:nvPr/>
        </p:nvSpPr>
        <p:spPr>
          <a:xfrm>
            <a:off x="479425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0" name="object 2600"/>
          <p:cNvSpPr/>
          <p:nvPr/>
        </p:nvSpPr>
        <p:spPr>
          <a:xfrm>
            <a:off x="479425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1" name="object 2601"/>
          <p:cNvSpPr/>
          <p:nvPr/>
        </p:nvSpPr>
        <p:spPr>
          <a:xfrm>
            <a:off x="478662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2" name="object 2602"/>
          <p:cNvSpPr/>
          <p:nvPr/>
        </p:nvSpPr>
        <p:spPr>
          <a:xfrm>
            <a:off x="478662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3" name="object 2603"/>
          <p:cNvSpPr/>
          <p:nvPr/>
        </p:nvSpPr>
        <p:spPr>
          <a:xfrm>
            <a:off x="478662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4" name="object 2604"/>
          <p:cNvSpPr/>
          <p:nvPr/>
        </p:nvSpPr>
        <p:spPr>
          <a:xfrm>
            <a:off x="478662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5" name="object 2605"/>
          <p:cNvSpPr/>
          <p:nvPr/>
        </p:nvSpPr>
        <p:spPr>
          <a:xfrm>
            <a:off x="478662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6" name="object 2606"/>
          <p:cNvSpPr/>
          <p:nvPr/>
        </p:nvSpPr>
        <p:spPr>
          <a:xfrm>
            <a:off x="478662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7" name="object 2607"/>
          <p:cNvSpPr/>
          <p:nvPr/>
        </p:nvSpPr>
        <p:spPr>
          <a:xfrm>
            <a:off x="478662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8" name="object 2608"/>
          <p:cNvSpPr/>
          <p:nvPr/>
        </p:nvSpPr>
        <p:spPr>
          <a:xfrm>
            <a:off x="478662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9" name="object 2609"/>
          <p:cNvSpPr/>
          <p:nvPr/>
        </p:nvSpPr>
        <p:spPr>
          <a:xfrm>
            <a:off x="478662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0" name="object 2610"/>
          <p:cNvSpPr/>
          <p:nvPr/>
        </p:nvSpPr>
        <p:spPr>
          <a:xfrm>
            <a:off x="478662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1" name="object 2611"/>
          <p:cNvSpPr/>
          <p:nvPr/>
        </p:nvSpPr>
        <p:spPr>
          <a:xfrm>
            <a:off x="478662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2" name="object 2612"/>
          <p:cNvSpPr/>
          <p:nvPr/>
        </p:nvSpPr>
        <p:spPr>
          <a:xfrm>
            <a:off x="478662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3" name="object 2613"/>
          <p:cNvSpPr/>
          <p:nvPr/>
        </p:nvSpPr>
        <p:spPr>
          <a:xfrm>
            <a:off x="478662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4" name="object 2614"/>
          <p:cNvSpPr/>
          <p:nvPr/>
        </p:nvSpPr>
        <p:spPr>
          <a:xfrm>
            <a:off x="478662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5" name="object 2615"/>
          <p:cNvSpPr/>
          <p:nvPr/>
        </p:nvSpPr>
        <p:spPr>
          <a:xfrm>
            <a:off x="478662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6" name="object 2616"/>
          <p:cNvSpPr/>
          <p:nvPr/>
        </p:nvSpPr>
        <p:spPr>
          <a:xfrm>
            <a:off x="4779009" y="3817620"/>
            <a:ext cx="7620" cy="232410"/>
          </a:xfrm>
          <a:custGeom>
            <a:avLst/>
            <a:gdLst/>
            <a:ahLst/>
            <a:cxnLst/>
            <a:rect l="l" t="t" r="r" b="b"/>
            <a:pathLst>
              <a:path w="7620" h="23241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  <a:path w="7620" h="232410">
                <a:moveTo>
                  <a:pt x="7619" y="1269"/>
                </a:moveTo>
                <a:lnTo>
                  <a:pt x="0" y="1269"/>
                </a:lnTo>
                <a:lnTo>
                  <a:pt x="0" y="7619"/>
                </a:lnTo>
                <a:lnTo>
                  <a:pt x="7619" y="7619"/>
                </a:lnTo>
                <a:lnTo>
                  <a:pt x="7619" y="1269"/>
                </a:lnTo>
                <a:close/>
              </a:path>
              <a:path w="7620" h="232410">
                <a:moveTo>
                  <a:pt x="7619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19" y="13969"/>
                </a:lnTo>
                <a:lnTo>
                  <a:pt x="7619" y="7619"/>
                </a:lnTo>
                <a:close/>
              </a:path>
              <a:path w="7620" h="232410">
                <a:moveTo>
                  <a:pt x="7619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19" y="20319"/>
                </a:lnTo>
                <a:lnTo>
                  <a:pt x="7619" y="13969"/>
                </a:lnTo>
                <a:close/>
              </a:path>
              <a:path w="7620" h="232410">
                <a:moveTo>
                  <a:pt x="7619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19" y="26669"/>
                </a:lnTo>
                <a:lnTo>
                  <a:pt x="7619" y="20319"/>
                </a:lnTo>
                <a:close/>
              </a:path>
              <a:path w="7620" h="232410">
                <a:moveTo>
                  <a:pt x="7619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19" y="33019"/>
                </a:lnTo>
                <a:lnTo>
                  <a:pt x="7619" y="26669"/>
                </a:lnTo>
                <a:close/>
              </a:path>
              <a:path w="7620" h="232410">
                <a:moveTo>
                  <a:pt x="7619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19" y="39369"/>
                </a:lnTo>
                <a:lnTo>
                  <a:pt x="7619" y="33019"/>
                </a:lnTo>
                <a:close/>
              </a:path>
              <a:path w="7620" h="232410">
                <a:moveTo>
                  <a:pt x="7619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19" y="45719"/>
                </a:lnTo>
                <a:lnTo>
                  <a:pt x="7619" y="39369"/>
                </a:lnTo>
                <a:close/>
              </a:path>
              <a:path w="7620" h="232410">
                <a:moveTo>
                  <a:pt x="7619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19" y="52069"/>
                </a:lnTo>
                <a:lnTo>
                  <a:pt x="7619" y="45719"/>
                </a:lnTo>
                <a:close/>
              </a:path>
              <a:path w="7620" h="232410">
                <a:moveTo>
                  <a:pt x="7619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19" y="58419"/>
                </a:lnTo>
                <a:lnTo>
                  <a:pt x="7619" y="52069"/>
                </a:lnTo>
                <a:close/>
              </a:path>
              <a:path w="7620" h="232410">
                <a:moveTo>
                  <a:pt x="7619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19" y="64769"/>
                </a:lnTo>
                <a:lnTo>
                  <a:pt x="7619" y="58419"/>
                </a:lnTo>
                <a:close/>
              </a:path>
              <a:path w="7620" h="232410">
                <a:moveTo>
                  <a:pt x="7619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19" y="71119"/>
                </a:lnTo>
                <a:lnTo>
                  <a:pt x="7619" y="64769"/>
                </a:lnTo>
                <a:close/>
              </a:path>
              <a:path w="7620" h="232410">
                <a:moveTo>
                  <a:pt x="7619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19" y="77469"/>
                </a:lnTo>
                <a:lnTo>
                  <a:pt x="7619" y="71119"/>
                </a:lnTo>
                <a:close/>
              </a:path>
              <a:path w="7620" h="232410">
                <a:moveTo>
                  <a:pt x="7619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19" y="83819"/>
                </a:lnTo>
                <a:lnTo>
                  <a:pt x="7619" y="77469"/>
                </a:lnTo>
                <a:close/>
              </a:path>
              <a:path w="7620" h="232410">
                <a:moveTo>
                  <a:pt x="7619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19" y="90169"/>
                </a:lnTo>
                <a:lnTo>
                  <a:pt x="7619" y="83819"/>
                </a:lnTo>
                <a:close/>
              </a:path>
              <a:path w="7620" h="232410">
                <a:moveTo>
                  <a:pt x="7619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19" y="96519"/>
                </a:lnTo>
                <a:lnTo>
                  <a:pt x="7619" y="90169"/>
                </a:lnTo>
                <a:close/>
              </a:path>
              <a:path w="7620" h="232410">
                <a:moveTo>
                  <a:pt x="7619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19" y="102869"/>
                </a:lnTo>
                <a:lnTo>
                  <a:pt x="7619" y="96519"/>
                </a:lnTo>
                <a:close/>
              </a:path>
              <a:path w="7620" h="232410">
                <a:moveTo>
                  <a:pt x="7619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19" y="109219"/>
                </a:lnTo>
                <a:lnTo>
                  <a:pt x="7619" y="102869"/>
                </a:lnTo>
                <a:close/>
              </a:path>
              <a:path w="7620" h="232410">
                <a:moveTo>
                  <a:pt x="7619" y="109219"/>
                </a:moveTo>
                <a:lnTo>
                  <a:pt x="0" y="109219"/>
                </a:lnTo>
                <a:lnTo>
                  <a:pt x="0" y="121919"/>
                </a:lnTo>
                <a:lnTo>
                  <a:pt x="7619" y="121919"/>
                </a:lnTo>
                <a:lnTo>
                  <a:pt x="7619" y="109219"/>
                </a:lnTo>
                <a:close/>
              </a:path>
              <a:path w="7620" h="232410">
                <a:moveTo>
                  <a:pt x="7619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7619" y="128269"/>
                </a:lnTo>
                <a:lnTo>
                  <a:pt x="7619" y="121919"/>
                </a:lnTo>
                <a:close/>
              </a:path>
              <a:path w="7620" h="232410">
                <a:moveTo>
                  <a:pt x="7619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7619" y="134619"/>
                </a:lnTo>
                <a:lnTo>
                  <a:pt x="7619" y="128269"/>
                </a:lnTo>
                <a:close/>
              </a:path>
              <a:path w="7620" h="232410">
                <a:moveTo>
                  <a:pt x="7619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7619" y="140969"/>
                </a:lnTo>
                <a:lnTo>
                  <a:pt x="7619" y="134619"/>
                </a:lnTo>
                <a:close/>
              </a:path>
              <a:path w="7620" h="232410">
                <a:moveTo>
                  <a:pt x="7619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7619" y="147319"/>
                </a:lnTo>
                <a:lnTo>
                  <a:pt x="7619" y="140969"/>
                </a:lnTo>
                <a:close/>
              </a:path>
              <a:path w="7620" h="232410">
                <a:moveTo>
                  <a:pt x="7619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7619" y="153669"/>
                </a:lnTo>
                <a:lnTo>
                  <a:pt x="7619" y="147319"/>
                </a:lnTo>
                <a:close/>
              </a:path>
              <a:path w="7620" h="232410">
                <a:moveTo>
                  <a:pt x="7619" y="153669"/>
                </a:moveTo>
                <a:lnTo>
                  <a:pt x="0" y="153669"/>
                </a:lnTo>
                <a:lnTo>
                  <a:pt x="0" y="160019"/>
                </a:lnTo>
                <a:lnTo>
                  <a:pt x="7619" y="160019"/>
                </a:lnTo>
                <a:lnTo>
                  <a:pt x="7619" y="153669"/>
                </a:lnTo>
                <a:close/>
              </a:path>
              <a:path w="7620" h="232410">
                <a:moveTo>
                  <a:pt x="7619" y="160019"/>
                </a:moveTo>
                <a:lnTo>
                  <a:pt x="0" y="160019"/>
                </a:lnTo>
                <a:lnTo>
                  <a:pt x="0" y="166369"/>
                </a:lnTo>
                <a:lnTo>
                  <a:pt x="7619" y="166369"/>
                </a:lnTo>
                <a:lnTo>
                  <a:pt x="7619" y="160019"/>
                </a:lnTo>
                <a:close/>
              </a:path>
              <a:path w="7620" h="232410">
                <a:moveTo>
                  <a:pt x="7619" y="166369"/>
                </a:moveTo>
                <a:lnTo>
                  <a:pt x="0" y="166369"/>
                </a:lnTo>
                <a:lnTo>
                  <a:pt x="0" y="172719"/>
                </a:lnTo>
                <a:lnTo>
                  <a:pt x="7619" y="172719"/>
                </a:lnTo>
                <a:lnTo>
                  <a:pt x="7619" y="166369"/>
                </a:lnTo>
                <a:close/>
              </a:path>
              <a:path w="7620" h="232410">
                <a:moveTo>
                  <a:pt x="7619" y="172719"/>
                </a:moveTo>
                <a:lnTo>
                  <a:pt x="0" y="172719"/>
                </a:lnTo>
                <a:lnTo>
                  <a:pt x="0" y="179069"/>
                </a:lnTo>
                <a:lnTo>
                  <a:pt x="7619" y="179069"/>
                </a:lnTo>
                <a:lnTo>
                  <a:pt x="7619" y="172719"/>
                </a:lnTo>
                <a:close/>
              </a:path>
              <a:path w="7620" h="232410">
                <a:moveTo>
                  <a:pt x="7619" y="179069"/>
                </a:moveTo>
                <a:lnTo>
                  <a:pt x="0" y="179069"/>
                </a:lnTo>
                <a:lnTo>
                  <a:pt x="0" y="185419"/>
                </a:lnTo>
                <a:lnTo>
                  <a:pt x="7619" y="185419"/>
                </a:lnTo>
                <a:lnTo>
                  <a:pt x="7619" y="179069"/>
                </a:lnTo>
                <a:close/>
              </a:path>
              <a:path w="7620" h="232410">
                <a:moveTo>
                  <a:pt x="7619" y="185419"/>
                </a:moveTo>
                <a:lnTo>
                  <a:pt x="0" y="185419"/>
                </a:lnTo>
                <a:lnTo>
                  <a:pt x="0" y="191769"/>
                </a:lnTo>
                <a:lnTo>
                  <a:pt x="7619" y="191769"/>
                </a:lnTo>
                <a:lnTo>
                  <a:pt x="7619" y="185419"/>
                </a:lnTo>
                <a:close/>
              </a:path>
              <a:path w="7620" h="232410">
                <a:moveTo>
                  <a:pt x="7619" y="191769"/>
                </a:moveTo>
                <a:lnTo>
                  <a:pt x="0" y="191769"/>
                </a:lnTo>
                <a:lnTo>
                  <a:pt x="0" y="198119"/>
                </a:lnTo>
                <a:lnTo>
                  <a:pt x="7619" y="198119"/>
                </a:lnTo>
                <a:lnTo>
                  <a:pt x="7619" y="191769"/>
                </a:lnTo>
                <a:close/>
              </a:path>
              <a:path w="7620" h="232410">
                <a:moveTo>
                  <a:pt x="7619" y="198119"/>
                </a:moveTo>
                <a:lnTo>
                  <a:pt x="0" y="198119"/>
                </a:lnTo>
                <a:lnTo>
                  <a:pt x="0" y="204469"/>
                </a:lnTo>
                <a:lnTo>
                  <a:pt x="7619" y="204469"/>
                </a:lnTo>
                <a:lnTo>
                  <a:pt x="7619" y="198119"/>
                </a:lnTo>
                <a:close/>
              </a:path>
              <a:path w="7620" h="232410">
                <a:moveTo>
                  <a:pt x="7619" y="204469"/>
                </a:moveTo>
                <a:lnTo>
                  <a:pt x="0" y="204469"/>
                </a:lnTo>
                <a:lnTo>
                  <a:pt x="0" y="210819"/>
                </a:lnTo>
                <a:lnTo>
                  <a:pt x="7619" y="210819"/>
                </a:lnTo>
                <a:lnTo>
                  <a:pt x="7619" y="204469"/>
                </a:lnTo>
                <a:close/>
              </a:path>
              <a:path w="7620" h="232410">
                <a:moveTo>
                  <a:pt x="7619" y="210819"/>
                </a:moveTo>
                <a:lnTo>
                  <a:pt x="0" y="210819"/>
                </a:lnTo>
                <a:lnTo>
                  <a:pt x="0" y="217169"/>
                </a:lnTo>
                <a:lnTo>
                  <a:pt x="7619" y="217169"/>
                </a:lnTo>
                <a:lnTo>
                  <a:pt x="7619" y="210819"/>
                </a:lnTo>
                <a:close/>
              </a:path>
              <a:path w="7620" h="232410">
                <a:moveTo>
                  <a:pt x="7619" y="217169"/>
                </a:moveTo>
                <a:lnTo>
                  <a:pt x="0" y="217169"/>
                </a:lnTo>
                <a:lnTo>
                  <a:pt x="0" y="223519"/>
                </a:lnTo>
                <a:lnTo>
                  <a:pt x="7619" y="223519"/>
                </a:lnTo>
                <a:lnTo>
                  <a:pt x="7619" y="217169"/>
                </a:lnTo>
                <a:close/>
              </a:path>
              <a:path w="7620" h="232410">
                <a:moveTo>
                  <a:pt x="7619" y="223519"/>
                </a:moveTo>
                <a:lnTo>
                  <a:pt x="0" y="223519"/>
                </a:lnTo>
                <a:lnTo>
                  <a:pt x="0" y="229869"/>
                </a:lnTo>
                <a:lnTo>
                  <a:pt x="7619" y="229869"/>
                </a:lnTo>
                <a:lnTo>
                  <a:pt x="7619" y="223519"/>
                </a:lnTo>
                <a:close/>
              </a:path>
              <a:path w="7620" h="232410">
                <a:moveTo>
                  <a:pt x="7619" y="229869"/>
                </a:moveTo>
                <a:lnTo>
                  <a:pt x="0" y="229869"/>
                </a:lnTo>
                <a:lnTo>
                  <a:pt x="0" y="232409"/>
                </a:lnTo>
                <a:lnTo>
                  <a:pt x="5079" y="232409"/>
                </a:lnTo>
                <a:lnTo>
                  <a:pt x="5079" y="231139"/>
                </a:lnTo>
                <a:lnTo>
                  <a:pt x="7619" y="231139"/>
                </a:lnTo>
                <a:lnTo>
                  <a:pt x="7619" y="229869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7" name="object 2617"/>
          <p:cNvSpPr/>
          <p:nvPr/>
        </p:nvSpPr>
        <p:spPr>
          <a:xfrm>
            <a:off x="4772659" y="3817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8" name="object 2618"/>
          <p:cNvSpPr/>
          <p:nvPr/>
        </p:nvSpPr>
        <p:spPr>
          <a:xfrm>
            <a:off x="477265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9" name="object 2619"/>
          <p:cNvSpPr/>
          <p:nvPr/>
        </p:nvSpPr>
        <p:spPr>
          <a:xfrm>
            <a:off x="477265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0" name="object 2620"/>
          <p:cNvSpPr/>
          <p:nvPr/>
        </p:nvSpPr>
        <p:spPr>
          <a:xfrm>
            <a:off x="477265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1" name="object 2621"/>
          <p:cNvSpPr/>
          <p:nvPr/>
        </p:nvSpPr>
        <p:spPr>
          <a:xfrm>
            <a:off x="477265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2" name="object 2622"/>
          <p:cNvSpPr/>
          <p:nvPr/>
        </p:nvSpPr>
        <p:spPr>
          <a:xfrm>
            <a:off x="477265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3" name="object 2623"/>
          <p:cNvSpPr/>
          <p:nvPr/>
        </p:nvSpPr>
        <p:spPr>
          <a:xfrm>
            <a:off x="477265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4" name="object 2624"/>
          <p:cNvSpPr/>
          <p:nvPr/>
        </p:nvSpPr>
        <p:spPr>
          <a:xfrm>
            <a:off x="477265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5" name="object 2625"/>
          <p:cNvSpPr/>
          <p:nvPr/>
        </p:nvSpPr>
        <p:spPr>
          <a:xfrm>
            <a:off x="477265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6" name="object 2626"/>
          <p:cNvSpPr/>
          <p:nvPr/>
        </p:nvSpPr>
        <p:spPr>
          <a:xfrm>
            <a:off x="477265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7" name="object 2627"/>
          <p:cNvSpPr/>
          <p:nvPr/>
        </p:nvSpPr>
        <p:spPr>
          <a:xfrm>
            <a:off x="477265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8" name="object 2628"/>
          <p:cNvSpPr/>
          <p:nvPr/>
        </p:nvSpPr>
        <p:spPr>
          <a:xfrm>
            <a:off x="477265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9" name="object 2629"/>
          <p:cNvSpPr/>
          <p:nvPr/>
        </p:nvSpPr>
        <p:spPr>
          <a:xfrm>
            <a:off x="477265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0" name="object 2630"/>
          <p:cNvSpPr/>
          <p:nvPr/>
        </p:nvSpPr>
        <p:spPr>
          <a:xfrm>
            <a:off x="477265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1" name="object 2631"/>
          <p:cNvSpPr/>
          <p:nvPr/>
        </p:nvSpPr>
        <p:spPr>
          <a:xfrm>
            <a:off x="477265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2" name="object 2632"/>
          <p:cNvSpPr/>
          <p:nvPr/>
        </p:nvSpPr>
        <p:spPr>
          <a:xfrm>
            <a:off x="477265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3" name="object 2633"/>
          <p:cNvSpPr/>
          <p:nvPr/>
        </p:nvSpPr>
        <p:spPr>
          <a:xfrm>
            <a:off x="477265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4" name="object 2634"/>
          <p:cNvSpPr/>
          <p:nvPr/>
        </p:nvSpPr>
        <p:spPr>
          <a:xfrm>
            <a:off x="4772659" y="39204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5" name="object 2635"/>
          <p:cNvSpPr/>
          <p:nvPr/>
        </p:nvSpPr>
        <p:spPr>
          <a:xfrm>
            <a:off x="4772659" y="39268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6" name="object 2636"/>
          <p:cNvSpPr/>
          <p:nvPr/>
        </p:nvSpPr>
        <p:spPr>
          <a:xfrm>
            <a:off x="4772659" y="3939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7" name="object 2637"/>
          <p:cNvSpPr/>
          <p:nvPr/>
        </p:nvSpPr>
        <p:spPr>
          <a:xfrm>
            <a:off x="4772659" y="3945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8" name="object 2638"/>
          <p:cNvSpPr/>
          <p:nvPr/>
        </p:nvSpPr>
        <p:spPr>
          <a:xfrm>
            <a:off x="4772659" y="3952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9" name="object 2639"/>
          <p:cNvSpPr/>
          <p:nvPr/>
        </p:nvSpPr>
        <p:spPr>
          <a:xfrm>
            <a:off x="4772659" y="3958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0" name="object 2640"/>
          <p:cNvSpPr/>
          <p:nvPr/>
        </p:nvSpPr>
        <p:spPr>
          <a:xfrm>
            <a:off x="4772659" y="3964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1" name="object 2641"/>
          <p:cNvSpPr/>
          <p:nvPr/>
        </p:nvSpPr>
        <p:spPr>
          <a:xfrm>
            <a:off x="4772659" y="3971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2" name="object 2642"/>
          <p:cNvSpPr/>
          <p:nvPr/>
        </p:nvSpPr>
        <p:spPr>
          <a:xfrm>
            <a:off x="4772659" y="3977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3" name="object 2643"/>
          <p:cNvSpPr/>
          <p:nvPr/>
        </p:nvSpPr>
        <p:spPr>
          <a:xfrm>
            <a:off x="4772659" y="3983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4" name="object 2644"/>
          <p:cNvSpPr/>
          <p:nvPr/>
        </p:nvSpPr>
        <p:spPr>
          <a:xfrm>
            <a:off x="4772659" y="3990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5" name="object 2645"/>
          <p:cNvSpPr/>
          <p:nvPr/>
        </p:nvSpPr>
        <p:spPr>
          <a:xfrm>
            <a:off x="4772659" y="3996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6" name="object 2646"/>
          <p:cNvSpPr/>
          <p:nvPr/>
        </p:nvSpPr>
        <p:spPr>
          <a:xfrm>
            <a:off x="4772659" y="4003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7" name="object 2647"/>
          <p:cNvSpPr/>
          <p:nvPr/>
        </p:nvSpPr>
        <p:spPr>
          <a:xfrm>
            <a:off x="4772659" y="4009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8" name="object 2648"/>
          <p:cNvSpPr/>
          <p:nvPr/>
        </p:nvSpPr>
        <p:spPr>
          <a:xfrm>
            <a:off x="4772659" y="4015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9" name="object 2649"/>
          <p:cNvSpPr/>
          <p:nvPr/>
        </p:nvSpPr>
        <p:spPr>
          <a:xfrm>
            <a:off x="4772659" y="4022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0" name="object 2650"/>
          <p:cNvSpPr/>
          <p:nvPr/>
        </p:nvSpPr>
        <p:spPr>
          <a:xfrm>
            <a:off x="4772659" y="4028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1" name="object 2651"/>
          <p:cNvSpPr/>
          <p:nvPr/>
        </p:nvSpPr>
        <p:spPr>
          <a:xfrm>
            <a:off x="4772659" y="4034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2" name="object 2652"/>
          <p:cNvSpPr/>
          <p:nvPr/>
        </p:nvSpPr>
        <p:spPr>
          <a:xfrm>
            <a:off x="4772659" y="4041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3" name="object 2653"/>
          <p:cNvSpPr/>
          <p:nvPr/>
        </p:nvSpPr>
        <p:spPr>
          <a:xfrm>
            <a:off x="4772659" y="404749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D2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4" name="object 2654"/>
          <p:cNvSpPr/>
          <p:nvPr/>
        </p:nvSpPr>
        <p:spPr>
          <a:xfrm>
            <a:off x="4765040" y="381762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5" name="object 2655"/>
          <p:cNvSpPr/>
          <p:nvPr/>
        </p:nvSpPr>
        <p:spPr>
          <a:xfrm>
            <a:off x="476504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6" name="object 2656"/>
          <p:cNvSpPr/>
          <p:nvPr/>
        </p:nvSpPr>
        <p:spPr>
          <a:xfrm>
            <a:off x="476504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7" name="object 2657"/>
          <p:cNvSpPr/>
          <p:nvPr/>
        </p:nvSpPr>
        <p:spPr>
          <a:xfrm>
            <a:off x="47650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8" name="object 2658"/>
          <p:cNvSpPr/>
          <p:nvPr/>
        </p:nvSpPr>
        <p:spPr>
          <a:xfrm>
            <a:off x="47650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9" name="object 2659"/>
          <p:cNvSpPr/>
          <p:nvPr/>
        </p:nvSpPr>
        <p:spPr>
          <a:xfrm>
            <a:off x="47650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0" name="object 2660"/>
          <p:cNvSpPr/>
          <p:nvPr/>
        </p:nvSpPr>
        <p:spPr>
          <a:xfrm>
            <a:off x="47650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1" name="object 2661"/>
          <p:cNvSpPr/>
          <p:nvPr/>
        </p:nvSpPr>
        <p:spPr>
          <a:xfrm>
            <a:off x="47650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2" name="object 2662"/>
          <p:cNvSpPr/>
          <p:nvPr/>
        </p:nvSpPr>
        <p:spPr>
          <a:xfrm>
            <a:off x="476504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3" name="object 2663"/>
          <p:cNvSpPr/>
          <p:nvPr/>
        </p:nvSpPr>
        <p:spPr>
          <a:xfrm>
            <a:off x="476504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4" name="object 2664"/>
          <p:cNvSpPr/>
          <p:nvPr/>
        </p:nvSpPr>
        <p:spPr>
          <a:xfrm>
            <a:off x="47650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5" name="object 2665"/>
          <p:cNvSpPr/>
          <p:nvPr/>
        </p:nvSpPr>
        <p:spPr>
          <a:xfrm>
            <a:off x="47650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6" name="object 2666"/>
          <p:cNvSpPr/>
          <p:nvPr/>
        </p:nvSpPr>
        <p:spPr>
          <a:xfrm>
            <a:off x="47650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7" name="object 2667"/>
          <p:cNvSpPr/>
          <p:nvPr/>
        </p:nvSpPr>
        <p:spPr>
          <a:xfrm>
            <a:off x="47650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8" name="object 2668"/>
          <p:cNvSpPr/>
          <p:nvPr/>
        </p:nvSpPr>
        <p:spPr>
          <a:xfrm>
            <a:off x="47650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9" name="object 2669"/>
          <p:cNvSpPr/>
          <p:nvPr/>
        </p:nvSpPr>
        <p:spPr>
          <a:xfrm>
            <a:off x="47650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3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0" name="object 2670"/>
          <p:cNvSpPr/>
          <p:nvPr/>
        </p:nvSpPr>
        <p:spPr>
          <a:xfrm>
            <a:off x="4757420" y="381762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1" name="object 2671"/>
          <p:cNvSpPr/>
          <p:nvPr/>
        </p:nvSpPr>
        <p:spPr>
          <a:xfrm>
            <a:off x="475742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2" name="object 2672"/>
          <p:cNvSpPr/>
          <p:nvPr/>
        </p:nvSpPr>
        <p:spPr>
          <a:xfrm>
            <a:off x="475742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3" name="object 2673"/>
          <p:cNvSpPr/>
          <p:nvPr/>
        </p:nvSpPr>
        <p:spPr>
          <a:xfrm>
            <a:off x="475742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4" name="object 2674"/>
          <p:cNvSpPr/>
          <p:nvPr/>
        </p:nvSpPr>
        <p:spPr>
          <a:xfrm>
            <a:off x="475742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5" name="object 2675"/>
          <p:cNvSpPr/>
          <p:nvPr/>
        </p:nvSpPr>
        <p:spPr>
          <a:xfrm>
            <a:off x="475742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6" name="object 2676"/>
          <p:cNvSpPr/>
          <p:nvPr/>
        </p:nvSpPr>
        <p:spPr>
          <a:xfrm>
            <a:off x="475742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7" name="object 2677"/>
          <p:cNvSpPr/>
          <p:nvPr/>
        </p:nvSpPr>
        <p:spPr>
          <a:xfrm>
            <a:off x="475742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8" name="object 2678"/>
          <p:cNvSpPr/>
          <p:nvPr/>
        </p:nvSpPr>
        <p:spPr>
          <a:xfrm>
            <a:off x="475742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9" name="object 2679"/>
          <p:cNvSpPr/>
          <p:nvPr/>
        </p:nvSpPr>
        <p:spPr>
          <a:xfrm>
            <a:off x="475742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0" name="object 2680"/>
          <p:cNvSpPr/>
          <p:nvPr/>
        </p:nvSpPr>
        <p:spPr>
          <a:xfrm>
            <a:off x="475742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1" name="object 2681"/>
          <p:cNvSpPr/>
          <p:nvPr/>
        </p:nvSpPr>
        <p:spPr>
          <a:xfrm>
            <a:off x="475742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2" name="object 2682"/>
          <p:cNvSpPr/>
          <p:nvPr/>
        </p:nvSpPr>
        <p:spPr>
          <a:xfrm>
            <a:off x="475742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3" name="object 2683"/>
          <p:cNvSpPr/>
          <p:nvPr/>
        </p:nvSpPr>
        <p:spPr>
          <a:xfrm>
            <a:off x="475742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4" name="object 2684"/>
          <p:cNvSpPr/>
          <p:nvPr/>
        </p:nvSpPr>
        <p:spPr>
          <a:xfrm>
            <a:off x="475742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5" name="object 2685"/>
          <p:cNvSpPr/>
          <p:nvPr/>
        </p:nvSpPr>
        <p:spPr>
          <a:xfrm>
            <a:off x="475742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6" name="object 2686"/>
          <p:cNvSpPr/>
          <p:nvPr/>
        </p:nvSpPr>
        <p:spPr>
          <a:xfrm>
            <a:off x="4751070" y="3817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7" name="object 2687"/>
          <p:cNvSpPr/>
          <p:nvPr/>
        </p:nvSpPr>
        <p:spPr>
          <a:xfrm>
            <a:off x="475107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8" name="object 2688"/>
          <p:cNvSpPr/>
          <p:nvPr/>
        </p:nvSpPr>
        <p:spPr>
          <a:xfrm>
            <a:off x="475107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9" name="object 2689"/>
          <p:cNvSpPr/>
          <p:nvPr/>
        </p:nvSpPr>
        <p:spPr>
          <a:xfrm>
            <a:off x="475107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0" name="object 2690"/>
          <p:cNvSpPr/>
          <p:nvPr/>
        </p:nvSpPr>
        <p:spPr>
          <a:xfrm>
            <a:off x="475107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1" name="object 2691"/>
          <p:cNvSpPr/>
          <p:nvPr/>
        </p:nvSpPr>
        <p:spPr>
          <a:xfrm>
            <a:off x="475107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2" name="object 2692"/>
          <p:cNvSpPr/>
          <p:nvPr/>
        </p:nvSpPr>
        <p:spPr>
          <a:xfrm>
            <a:off x="475107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3" name="object 2693"/>
          <p:cNvSpPr/>
          <p:nvPr/>
        </p:nvSpPr>
        <p:spPr>
          <a:xfrm>
            <a:off x="475107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4" name="object 2694"/>
          <p:cNvSpPr/>
          <p:nvPr/>
        </p:nvSpPr>
        <p:spPr>
          <a:xfrm>
            <a:off x="475107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5" name="object 2695"/>
          <p:cNvSpPr/>
          <p:nvPr/>
        </p:nvSpPr>
        <p:spPr>
          <a:xfrm>
            <a:off x="475107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6" name="object 2696"/>
          <p:cNvSpPr/>
          <p:nvPr/>
        </p:nvSpPr>
        <p:spPr>
          <a:xfrm>
            <a:off x="475107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7" name="object 2697"/>
          <p:cNvSpPr/>
          <p:nvPr/>
        </p:nvSpPr>
        <p:spPr>
          <a:xfrm>
            <a:off x="475107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8" name="object 2698"/>
          <p:cNvSpPr/>
          <p:nvPr/>
        </p:nvSpPr>
        <p:spPr>
          <a:xfrm>
            <a:off x="475107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9" name="object 2699"/>
          <p:cNvSpPr/>
          <p:nvPr/>
        </p:nvSpPr>
        <p:spPr>
          <a:xfrm>
            <a:off x="475107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0" name="object 2700"/>
          <p:cNvSpPr/>
          <p:nvPr/>
        </p:nvSpPr>
        <p:spPr>
          <a:xfrm>
            <a:off x="475107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1" name="object 2701"/>
          <p:cNvSpPr/>
          <p:nvPr/>
        </p:nvSpPr>
        <p:spPr>
          <a:xfrm>
            <a:off x="475107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2" name="object 2702"/>
          <p:cNvSpPr/>
          <p:nvPr/>
        </p:nvSpPr>
        <p:spPr>
          <a:xfrm>
            <a:off x="4743450" y="381762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3" name="object 2703"/>
          <p:cNvSpPr/>
          <p:nvPr/>
        </p:nvSpPr>
        <p:spPr>
          <a:xfrm>
            <a:off x="474345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4" name="object 2704"/>
          <p:cNvSpPr/>
          <p:nvPr/>
        </p:nvSpPr>
        <p:spPr>
          <a:xfrm>
            <a:off x="474345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5" name="object 2705"/>
          <p:cNvSpPr/>
          <p:nvPr/>
        </p:nvSpPr>
        <p:spPr>
          <a:xfrm>
            <a:off x="474345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6" name="object 2706"/>
          <p:cNvSpPr/>
          <p:nvPr/>
        </p:nvSpPr>
        <p:spPr>
          <a:xfrm>
            <a:off x="474345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7" name="object 2707"/>
          <p:cNvSpPr/>
          <p:nvPr/>
        </p:nvSpPr>
        <p:spPr>
          <a:xfrm>
            <a:off x="474345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8" name="object 2708"/>
          <p:cNvSpPr/>
          <p:nvPr/>
        </p:nvSpPr>
        <p:spPr>
          <a:xfrm>
            <a:off x="474345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9" name="object 2709"/>
          <p:cNvSpPr/>
          <p:nvPr/>
        </p:nvSpPr>
        <p:spPr>
          <a:xfrm>
            <a:off x="474345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0" name="object 2710"/>
          <p:cNvSpPr/>
          <p:nvPr/>
        </p:nvSpPr>
        <p:spPr>
          <a:xfrm>
            <a:off x="474345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1" name="object 2711"/>
          <p:cNvSpPr/>
          <p:nvPr/>
        </p:nvSpPr>
        <p:spPr>
          <a:xfrm>
            <a:off x="474345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2" name="object 2712"/>
          <p:cNvSpPr/>
          <p:nvPr/>
        </p:nvSpPr>
        <p:spPr>
          <a:xfrm>
            <a:off x="474345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3" name="object 2713"/>
          <p:cNvSpPr/>
          <p:nvPr/>
        </p:nvSpPr>
        <p:spPr>
          <a:xfrm>
            <a:off x="474345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4" name="object 2714"/>
          <p:cNvSpPr/>
          <p:nvPr/>
        </p:nvSpPr>
        <p:spPr>
          <a:xfrm>
            <a:off x="474345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5" name="object 2715"/>
          <p:cNvSpPr/>
          <p:nvPr/>
        </p:nvSpPr>
        <p:spPr>
          <a:xfrm>
            <a:off x="474345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6" name="object 2716"/>
          <p:cNvSpPr/>
          <p:nvPr/>
        </p:nvSpPr>
        <p:spPr>
          <a:xfrm>
            <a:off x="474345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7" name="object 2717"/>
          <p:cNvSpPr/>
          <p:nvPr/>
        </p:nvSpPr>
        <p:spPr>
          <a:xfrm>
            <a:off x="474345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8" name="object 2718"/>
          <p:cNvSpPr/>
          <p:nvPr/>
        </p:nvSpPr>
        <p:spPr>
          <a:xfrm>
            <a:off x="4735829" y="3816350"/>
            <a:ext cx="7620" cy="234950"/>
          </a:xfrm>
          <a:custGeom>
            <a:avLst/>
            <a:gdLst/>
            <a:ahLst/>
            <a:cxnLst/>
            <a:rect l="l" t="t" r="r" b="b"/>
            <a:pathLst>
              <a:path w="7620" h="234950">
                <a:moveTo>
                  <a:pt x="381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  <a:path w="7620" h="234950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234950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23495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23495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234950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234950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234950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234950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234950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234950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234950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234950">
                <a:moveTo>
                  <a:pt x="762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72390"/>
                </a:lnTo>
                <a:close/>
              </a:path>
              <a:path w="7620" h="234950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234950">
                <a:moveTo>
                  <a:pt x="762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20" y="91439"/>
                </a:lnTo>
                <a:lnTo>
                  <a:pt x="7620" y="85090"/>
                </a:lnTo>
                <a:close/>
              </a:path>
              <a:path w="7620" h="234950">
                <a:moveTo>
                  <a:pt x="762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20" y="97789"/>
                </a:lnTo>
                <a:lnTo>
                  <a:pt x="7620" y="91440"/>
                </a:lnTo>
                <a:close/>
              </a:path>
              <a:path w="7620" h="234950">
                <a:moveTo>
                  <a:pt x="762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20" y="104139"/>
                </a:lnTo>
                <a:lnTo>
                  <a:pt x="7620" y="97790"/>
                </a:lnTo>
                <a:close/>
              </a:path>
              <a:path w="7620" h="234950">
                <a:moveTo>
                  <a:pt x="7620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7620" y="110489"/>
                </a:lnTo>
                <a:lnTo>
                  <a:pt x="7620" y="104140"/>
                </a:lnTo>
                <a:close/>
              </a:path>
              <a:path w="7620" h="234950">
                <a:moveTo>
                  <a:pt x="7620" y="110490"/>
                </a:moveTo>
                <a:lnTo>
                  <a:pt x="0" y="110490"/>
                </a:lnTo>
                <a:lnTo>
                  <a:pt x="0" y="123189"/>
                </a:lnTo>
                <a:lnTo>
                  <a:pt x="7620" y="123189"/>
                </a:lnTo>
                <a:lnTo>
                  <a:pt x="7620" y="110490"/>
                </a:lnTo>
                <a:close/>
              </a:path>
              <a:path w="7620" h="234950">
                <a:moveTo>
                  <a:pt x="7620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7620" y="129539"/>
                </a:lnTo>
                <a:lnTo>
                  <a:pt x="7620" y="123190"/>
                </a:lnTo>
                <a:close/>
              </a:path>
              <a:path w="7620" h="234950">
                <a:moveTo>
                  <a:pt x="7620" y="129540"/>
                </a:moveTo>
                <a:lnTo>
                  <a:pt x="0" y="129540"/>
                </a:lnTo>
                <a:lnTo>
                  <a:pt x="0" y="135889"/>
                </a:lnTo>
                <a:lnTo>
                  <a:pt x="7620" y="135889"/>
                </a:lnTo>
                <a:lnTo>
                  <a:pt x="7620" y="129540"/>
                </a:lnTo>
                <a:close/>
              </a:path>
              <a:path w="7620" h="234950">
                <a:moveTo>
                  <a:pt x="7620" y="135890"/>
                </a:moveTo>
                <a:lnTo>
                  <a:pt x="0" y="135890"/>
                </a:lnTo>
                <a:lnTo>
                  <a:pt x="0" y="142239"/>
                </a:lnTo>
                <a:lnTo>
                  <a:pt x="7620" y="142239"/>
                </a:lnTo>
                <a:lnTo>
                  <a:pt x="7620" y="135890"/>
                </a:lnTo>
                <a:close/>
              </a:path>
              <a:path w="7620" h="234950">
                <a:moveTo>
                  <a:pt x="7620" y="142240"/>
                </a:moveTo>
                <a:lnTo>
                  <a:pt x="0" y="142240"/>
                </a:lnTo>
                <a:lnTo>
                  <a:pt x="0" y="148589"/>
                </a:lnTo>
                <a:lnTo>
                  <a:pt x="7620" y="148589"/>
                </a:lnTo>
                <a:lnTo>
                  <a:pt x="7620" y="142240"/>
                </a:lnTo>
                <a:close/>
              </a:path>
              <a:path w="7620" h="234950">
                <a:moveTo>
                  <a:pt x="7620" y="148590"/>
                </a:moveTo>
                <a:lnTo>
                  <a:pt x="0" y="148590"/>
                </a:lnTo>
                <a:lnTo>
                  <a:pt x="0" y="154939"/>
                </a:lnTo>
                <a:lnTo>
                  <a:pt x="7620" y="154939"/>
                </a:lnTo>
                <a:lnTo>
                  <a:pt x="7620" y="148590"/>
                </a:lnTo>
                <a:close/>
              </a:path>
              <a:path w="7620" h="234950">
                <a:moveTo>
                  <a:pt x="7620" y="154940"/>
                </a:moveTo>
                <a:lnTo>
                  <a:pt x="0" y="154940"/>
                </a:lnTo>
                <a:lnTo>
                  <a:pt x="0" y="161289"/>
                </a:lnTo>
                <a:lnTo>
                  <a:pt x="7620" y="161289"/>
                </a:lnTo>
                <a:lnTo>
                  <a:pt x="7620" y="154940"/>
                </a:lnTo>
                <a:close/>
              </a:path>
              <a:path w="7620" h="234950">
                <a:moveTo>
                  <a:pt x="7620" y="161290"/>
                </a:moveTo>
                <a:lnTo>
                  <a:pt x="0" y="161290"/>
                </a:lnTo>
                <a:lnTo>
                  <a:pt x="0" y="167639"/>
                </a:lnTo>
                <a:lnTo>
                  <a:pt x="7620" y="167639"/>
                </a:lnTo>
                <a:lnTo>
                  <a:pt x="7620" y="161290"/>
                </a:lnTo>
                <a:close/>
              </a:path>
              <a:path w="7620" h="234950">
                <a:moveTo>
                  <a:pt x="7620" y="167640"/>
                </a:moveTo>
                <a:lnTo>
                  <a:pt x="0" y="167640"/>
                </a:lnTo>
                <a:lnTo>
                  <a:pt x="0" y="173989"/>
                </a:lnTo>
                <a:lnTo>
                  <a:pt x="7620" y="173989"/>
                </a:lnTo>
                <a:lnTo>
                  <a:pt x="7620" y="167640"/>
                </a:lnTo>
                <a:close/>
              </a:path>
              <a:path w="7620" h="234950">
                <a:moveTo>
                  <a:pt x="7620" y="173990"/>
                </a:moveTo>
                <a:lnTo>
                  <a:pt x="0" y="173990"/>
                </a:lnTo>
                <a:lnTo>
                  <a:pt x="0" y="180339"/>
                </a:lnTo>
                <a:lnTo>
                  <a:pt x="7620" y="180339"/>
                </a:lnTo>
                <a:lnTo>
                  <a:pt x="7620" y="173990"/>
                </a:lnTo>
                <a:close/>
              </a:path>
              <a:path w="7620" h="234950">
                <a:moveTo>
                  <a:pt x="7620" y="180340"/>
                </a:moveTo>
                <a:lnTo>
                  <a:pt x="0" y="180340"/>
                </a:lnTo>
                <a:lnTo>
                  <a:pt x="0" y="186689"/>
                </a:lnTo>
                <a:lnTo>
                  <a:pt x="7620" y="186689"/>
                </a:lnTo>
                <a:lnTo>
                  <a:pt x="7620" y="180340"/>
                </a:lnTo>
                <a:close/>
              </a:path>
              <a:path w="7620" h="234950">
                <a:moveTo>
                  <a:pt x="7620" y="186690"/>
                </a:moveTo>
                <a:lnTo>
                  <a:pt x="0" y="186690"/>
                </a:lnTo>
                <a:lnTo>
                  <a:pt x="0" y="193039"/>
                </a:lnTo>
                <a:lnTo>
                  <a:pt x="7620" y="193039"/>
                </a:lnTo>
                <a:lnTo>
                  <a:pt x="7620" y="186690"/>
                </a:lnTo>
                <a:close/>
              </a:path>
              <a:path w="7620" h="234950">
                <a:moveTo>
                  <a:pt x="7620" y="193040"/>
                </a:moveTo>
                <a:lnTo>
                  <a:pt x="0" y="193040"/>
                </a:lnTo>
                <a:lnTo>
                  <a:pt x="0" y="199389"/>
                </a:lnTo>
                <a:lnTo>
                  <a:pt x="7620" y="199389"/>
                </a:lnTo>
                <a:lnTo>
                  <a:pt x="7620" y="193040"/>
                </a:lnTo>
                <a:close/>
              </a:path>
              <a:path w="7620" h="234950">
                <a:moveTo>
                  <a:pt x="7620" y="199390"/>
                </a:moveTo>
                <a:lnTo>
                  <a:pt x="0" y="199390"/>
                </a:lnTo>
                <a:lnTo>
                  <a:pt x="0" y="205739"/>
                </a:lnTo>
                <a:lnTo>
                  <a:pt x="7620" y="205739"/>
                </a:lnTo>
                <a:lnTo>
                  <a:pt x="7620" y="199390"/>
                </a:lnTo>
                <a:close/>
              </a:path>
              <a:path w="7620" h="234950">
                <a:moveTo>
                  <a:pt x="7620" y="205740"/>
                </a:moveTo>
                <a:lnTo>
                  <a:pt x="0" y="205740"/>
                </a:lnTo>
                <a:lnTo>
                  <a:pt x="0" y="212089"/>
                </a:lnTo>
                <a:lnTo>
                  <a:pt x="7620" y="212089"/>
                </a:lnTo>
                <a:lnTo>
                  <a:pt x="7620" y="205740"/>
                </a:lnTo>
                <a:close/>
              </a:path>
              <a:path w="7620" h="234950">
                <a:moveTo>
                  <a:pt x="7620" y="212090"/>
                </a:moveTo>
                <a:lnTo>
                  <a:pt x="0" y="212090"/>
                </a:lnTo>
                <a:lnTo>
                  <a:pt x="0" y="218439"/>
                </a:lnTo>
                <a:lnTo>
                  <a:pt x="7620" y="218439"/>
                </a:lnTo>
                <a:lnTo>
                  <a:pt x="7620" y="212090"/>
                </a:lnTo>
                <a:close/>
              </a:path>
              <a:path w="7620" h="234950">
                <a:moveTo>
                  <a:pt x="7620" y="218440"/>
                </a:moveTo>
                <a:lnTo>
                  <a:pt x="0" y="218440"/>
                </a:lnTo>
                <a:lnTo>
                  <a:pt x="0" y="224789"/>
                </a:lnTo>
                <a:lnTo>
                  <a:pt x="7620" y="224789"/>
                </a:lnTo>
                <a:lnTo>
                  <a:pt x="7620" y="218440"/>
                </a:lnTo>
                <a:close/>
              </a:path>
              <a:path w="7620" h="234950">
                <a:moveTo>
                  <a:pt x="7620" y="224790"/>
                </a:moveTo>
                <a:lnTo>
                  <a:pt x="0" y="224790"/>
                </a:lnTo>
                <a:lnTo>
                  <a:pt x="0" y="231139"/>
                </a:lnTo>
                <a:lnTo>
                  <a:pt x="7620" y="231139"/>
                </a:lnTo>
                <a:lnTo>
                  <a:pt x="7620" y="224790"/>
                </a:lnTo>
                <a:close/>
              </a:path>
              <a:path w="7620" h="234950">
                <a:moveTo>
                  <a:pt x="7620" y="231140"/>
                </a:moveTo>
                <a:lnTo>
                  <a:pt x="0" y="231140"/>
                </a:lnTo>
                <a:lnTo>
                  <a:pt x="0" y="234950"/>
                </a:lnTo>
                <a:lnTo>
                  <a:pt x="5080" y="234950"/>
                </a:lnTo>
                <a:lnTo>
                  <a:pt x="5080" y="233680"/>
                </a:lnTo>
                <a:lnTo>
                  <a:pt x="7620" y="233680"/>
                </a:lnTo>
                <a:lnTo>
                  <a:pt x="7620" y="23114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9" name="object 2719"/>
          <p:cNvSpPr/>
          <p:nvPr/>
        </p:nvSpPr>
        <p:spPr>
          <a:xfrm>
            <a:off x="4729479" y="381635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0" name="object 2720"/>
          <p:cNvSpPr/>
          <p:nvPr/>
        </p:nvSpPr>
        <p:spPr>
          <a:xfrm>
            <a:off x="472947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1" name="object 2721"/>
          <p:cNvSpPr/>
          <p:nvPr/>
        </p:nvSpPr>
        <p:spPr>
          <a:xfrm>
            <a:off x="472947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2" name="object 2722"/>
          <p:cNvSpPr/>
          <p:nvPr/>
        </p:nvSpPr>
        <p:spPr>
          <a:xfrm>
            <a:off x="472947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3" name="object 2723"/>
          <p:cNvSpPr/>
          <p:nvPr/>
        </p:nvSpPr>
        <p:spPr>
          <a:xfrm>
            <a:off x="472947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4" name="object 2724"/>
          <p:cNvSpPr/>
          <p:nvPr/>
        </p:nvSpPr>
        <p:spPr>
          <a:xfrm>
            <a:off x="472947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5" name="object 2725"/>
          <p:cNvSpPr/>
          <p:nvPr/>
        </p:nvSpPr>
        <p:spPr>
          <a:xfrm>
            <a:off x="472947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6" name="object 2726"/>
          <p:cNvSpPr/>
          <p:nvPr/>
        </p:nvSpPr>
        <p:spPr>
          <a:xfrm>
            <a:off x="472947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7" name="object 2727"/>
          <p:cNvSpPr/>
          <p:nvPr/>
        </p:nvSpPr>
        <p:spPr>
          <a:xfrm>
            <a:off x="472947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8" name="object 2728"/>
          <p:cNvSpPr/>
          <p:nvPr/>
        </p:nvSpPr>
        <p:spPr>
          <a:xfrm>
            <a:off x="472947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9" name="object 2729"/>
          <p:cNvSpPr/>
          <p:nvPr/>
        </p:nvSpPr>
        <p:spPr>
          <a:xfrm>
            <a:off x="472947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0" name="object 2730"/>
          <p:cNvSpPr/>
          <p:nvPr/>
        </p:nvSpPr>
        <p:spPr>
          <a:xfrm>
            <a:off x="472947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1" name="object 2731"/>
          <p:cNvSpPr/>
          <p:nvPr/>
        </p:nvSpPr>
        <p:spPr>
          <a:xfrm>
            <a:off x="472947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2" name="object 2732"/>
          <p:cNvSpPr/>
          <p:nvPr/>
        </p:nvSpPr>
        <p:spPr>
          <a:xfrm>
            <a:off x="472947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3" name="object 2733"/>
          <p:cNvSpPr/>
          <p:nvPr/>
        </p:nvSpPr>
        <p:spPr>
          <a:xfrm>
            <a:off x="472947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4" name="object 2734"/>
          <p:cNvSpPr/>
          <p:nvPr/>
        </p:nvSpPr>
        <p:spPr>
          <a:xfrm>
            <a:off x="472947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5" name="object 2735"/>
          <p:cNvSpPr/>
          <p:nvPr/>
        </p:nvSpPr>
        <p:spPr>
          <a:xfrm>
            <a:off x="4721859" y="38163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6" name="object 2736"/>
          <p:cNvSpPr/>
          <p:nvPr/>
        </p:nvSpPr>
        <p:spPr>
          <a:xfrm>
            <a:off x="472185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7" name="object 2737"/>
          <p:cNvSpPr/>
          <p:nvPr/>
        </p:nvSpPr>
        <p:spPr>
          <a:xfrm>
            <a:off x="472185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8" name="object 2738"/>
          <p:cNvSpPr/>
          <p:nvPr/>
        </p:nvSpPr>
        <p:spPr>
          <a:xfrm>
            <a:off x="472185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9" name="object 2739"/>
          <p:cNvSpPr/>
          <p:nvPr/>
        </p:nvSpPr>
        <p:spPr>
          <a:xfrm>
            <a:off x="472185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0" name="object 2740"/>
          <p:cNvSpPr/>
          <p:nvPr/>
        </p:nvSpPr>
        <p:spPr>
          <a:xfrm>
            <a:off x="472185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1" name="object 2741"/>
          <p:cNvSpPr/>
          <p:nvPr/>
        </p:nvSpPr>
        <p:spPr>
          <a:xfrm>
            <a:off x="472185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2" name="object 2742"/>
          <p:cNvSpPr/>
          <p:nvPr/>
        </p:nvSpPr>
        <p:spPr>
          <a:xfrm>
            <a:off x="472185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3" name="object 2743"/>
          <p:cNvSpPr/>
          <p:nvPr/>
        </p:nvSpPr>
        <p:spPr>
          <a:xfrm>
            <a:off x="472185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4" name="object 2744"/>
          <p:cNvSpPr/>
          <p:nvPr/>
        </p:nvSpPr>
        <p:spPr>
          <a:xfrm>
            <a:off x="472185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5" name="object 2745"/>
          <p:cNvSpPr/>
          <p:nvPr/>
        </p:nvSpPr>
        <p:spPr>
          <a:xfrm>
            <a:off x="472185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6" name="object 2746"/>
          <p:cNvSpPr/>
          <p:nvPr/>
        </p:nvSpPr>
        <p:spPr>
          <a:xfrm>
            <a:off x="472185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7" name="object 2747"/>
          <p:cNvSpPr/>
          <p:nvPr/>
        </p:nvSpPr>
        <p:spPr>
          <a:xfrm>
            <a:off x="472185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8" name="object 2748"/>
          <p:cNvSpPr/>
          <p:nvPr/>
        </p:nvSpPr>
        <p:spPr>
          <a:xfrm>
            <a:off x="472185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9" name="object 2749"/>
          <p:cNvSpPr/>
          <p:nvPr/>
        </p:nvSpPr>
        <p:spPr>
          <a:xfrm>
            <a:off x="472185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0" name="object 2750"/>
          <p:cNvSpPr/>
          <p:nvPr/>
        </p:nvSpPr>
        <p:spPr>
          <a:xfrm>
            <a:off x="472185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1" name="object 2751"/>
          <p:cNvSpPr/>
          <p:nvPr/>
        </p:nvSpPr>
        <p:spPr>
          <a:xfrm>
            <a:off x="472185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2" name="object 2752"/>
          <p:cNvSpPr/>
          <p:nvPr/>
        </p:nvSpPr>
        <p:spPr>
          <a:xfrm>
            <a:off x="4721859" y="39204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3" name="object 2753"/>
          <p:cNvSpPr/>
          <p:nvPr/>
        </p:nvSpPr>
        <p:spPr>
          <a:xfrm>
            <a:off x="4721859" y="39268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4" name="object 2754"/>
          <p:cNvSpPr/>
          <p:nvPr/>
        </p:nvSpPr>
        <p:spPr>
          <a:xfrm>
            <a:off x="4721859" y="3939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5" name="object 2755"/>
          <p:cNvSpPr/>
          <p:nvPr/>
        </p:nvSpPr>
        <p:spPr>
          <a:xfrm>
            <a:off x="4721859" y="3945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6" name="object 2756"/>
          <p:cNvSpPr/>
          <p:nvPr/>
        </p:nvSpPr>
        <p:spPr>
          <a:xfrm>
            <a:off x="4721859" y="3952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7" name="object 2757"/>
          <p:cNvSpPr/>
          <p:nvPr/>
        </p:nvSpPr>
        <p:spPr>
          <a:xfrm>
            <a:off x="4721859" y="3958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8" name="object 2758"/>
          <p:cNvSpPr/>
          <p:nvPr/>
        </p:nvSpPr>
        <p:spPr>
          <a:xfrm>
            <a:off x="4721859" y="3964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9" name="object 2759"/>
          <p:cNvSpPr/>
          <p:nvPr/>
        </p:nvSpPr>
        <p:spPr>
          <a:xfrm>
            <a:off x="4721859" y="3971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0" name="object 2760"/>
          <p:cNvSpPr/>
          <p:nvPr/>
        </p:nvSpPr>
        <p:spPr>
          <a:xfrm>
            <a:off x="4721859" y="3977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1" name="object 2761"/>
          <p:cNvSpPr/>
          <p:nvPr/>
        </p:nvSpPr>
        <p:spPr>
          <a:xfrm>
            <a:off x="4721859" y="3983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2" name="object 2762"/>
          <p:cNvSpPr/>
          <p:nvPr/>
        </p:nvSpPr>
        <p:spPr>
          <a:xfrm>
            <a:off x="4721859" y="3990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3" name="object 2763"/>
          <p:cNvSpPr/>
          <p:nvPr/>
        </p:nvSpPr>
        <p:spPr>
          <a:xfrm>
            <a:off x="4721859" y="3996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4" name="object 2764"/>
          <p:cNvSpPr/>
          <p:nvPr/>
        </p:nvSpPr>
        <p:spPr>
          <a:xfrm>
            <a:off x="4721859" y="4003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5" name="object 2765"/>
          <p:cNvSpPr/>
          <p:nvPr/>
        </p:nvSpPr>
        <p:spPr>
          <a:xfrm>
            <a:off x="4721859" y="4009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6" name="object 2766"/>
          <p:cNvSpPr/>
          <p:nvPr/>
        </p:nvSpPr>
        <p:spPr>
          <a:xfrm>
            <a:off x="4721859" y="4015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7" name="object 2767"/>
          <p:cNvSpPr/>
          <p:nvPr/>
        </p:nvSpPr>
        <p:spPr>
          <a:xfrm>
            <a:off x="4721859" y="4022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8" name="object 2768"/>
          <p:cNvSpPr/>
          <p:nvPr/>
        </p:nvSpPr>
        <p:spPr>
          <a:xfrm>
            <a:off x="4721859" y="4028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9" name="object 2769"/>
          <p:cNvSpPr/>
          <p:nvPr/>
        </p:nvSpPr>
        <p:spPr>
          <a:xfrm>
            <a:off x="4721859" y="4034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0" name="object 2770"/>
          <p:cNvSpPr/>
          <p:nvPr/>
        </p:nvSpPr>
        <p:spPr>
          <a:xfrm>
            <a:off x="4721859" y="4041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1" name="object 2771"/>
          <p:cNvSpPr/>
          <p:nvPr/>
        </p:nvSpPr>
        <p:spPr>
          <a:xfrm>
            <a:off x="4721859" y="4047490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19" y="0"/>
                </a:moveTo>
                <a:lnTo>
                  <a:pt x="0" y="0"/>
                </a:lnTo>
                <a:lnTo>
                  <a:pt x="0" y="3809"/>
                </a:lnTo>
                <a:lnTo>
                  <a:pt x="7619" y="3809"/>
                </a:lnTo>
                <a:lnTo>
                  <a:pt x="7619" y="0"/>
                </a:lnTo>
                <a:close/>
              </a:path>
            </a:pathLst>
          </a:custGeom>
          <a:solidFill>
            <a:srgbClr val="DA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2" name="object 2772"/>
          <p:cNvSpPr/>
          <p:nvPr/>
        </p:nvSpPr>
        <p:spPr>
          <a:xfrm>
            <a:off x="4714240" y="38163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3" name="object 2773"/>
          <p:cNvSpPr/>
          <p:nvPr/>
        </p:nvSpPr>
        <p:spPr>
          <a:xfrm>
            <a:off x="471424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4" name="object 2774"/>
          <p:cNvSpPr/>
          <p:nvPr/>
        </p:nvSpPr>
        <p:spPr>
          <a:xfrm>
            <a:off x="471424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5" name="object 2775"/>
          <p:cNvSpPr/>
          <p:nvPr/>
        </p:nvSpPr>
        <p:spPr>
          <a:xfrm>
            <a:off x="47142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6" name="object 2776"/>
          <p:cNvSpPr/>
          <p:nvPr/>
        </p:nvSpPr>
        <p:spPr>
          <a:xfrm>
            <a:off x="47142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7" name="object 2777"/>
          <p:cNvSpPr/>
          <p:nvPr/>
        </p:nvSpPr>
        <p:spPr>
          <a:xfrm>
            <a:off x="47142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8" name="object 2778"/>
          <p:cNvSpPr/>
          <p:nvPr/>
        </p:nvSpPr>
        <p:spPr>
          <a:xfrm>
            <a:off x="47142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9" name="object 2779"/>
          <p:cNvSpPr/>
          <p:nvPr/>
        </p:nvSpPr>
        <p:spPr>
          <a:xfrm>
            <a:off x="47142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0" name="object 2780"/>
          <p:cNvSpPr/>
          <p:nvPr/>
        </p:nvSpPr>
        <p:spPr>
          <a:xfrm>
            <a:off x="471424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1" name="object 2781"/>
          <p:cNvSpPr/>
          <p:nvPr/>
        </p:nvSpPr>
        <p:spPr>
          <a:xfrm>
            <a:off x="471424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2" name="object 2782"/>
          <p:cNvSpPr/>
          <p:nvPr/>
        </p:nvSpPr>
        <p:spPr>
          <a:xfrm>
            <a:off x="47142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3" name="object 2783"/>
          <p:cNvSpPr/>
          <p:nvPr/>
        </p:nvSpPr>
        <p:spPr>
          <a:xfrm>
            <a:off x="47142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4" name="object 2784"/>
          <p:cNvSpPr/>
          <p:nvPr/>
        </p:nvSpPr>
        <p:spPr>
          <a:xfrm>
            <a:off x="47142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5" name="object 2785"/>
          <p:cNvSpPr/>
          <p:nvPr/>
        </p:nvSpPr>
        <p:spPr>
          <a:xfrm>
            <a:off x="47142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6" name="object 2786"/>
          <p:cNvSpPr/>
          <p:nvPr/>
        </p:nvSpPr>
        <p:spPr>
          <a:xfrm>
            <a:off x="47142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7" name="object 2787"/>
          <p:cNvSpPr/>
          <p:nvPr/>
        </p:nvSpPr>
        <p:spPr>
          <a:xfrm>
            <a:off x="47142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8" name="object 2788"/>
          <p:cNvSpPr/>
          <p:nvPr/>
        </p:nvSpPr>
        <p:spPr>
          <a:xfrm>
            <a:off x="4707890" y="381635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9" name="object 2789"/>
          <p:cNvSpPr/>
          <p:nvPr/>
        </p:nvSpPr>
        <p:spPr>
          <a:xfrm>
            <a:off x="470789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0" name="object 2790"/>
          <p:cNvSpPr/>
          <p:nvPr/>
        </p:nvSpPr>
        <p:spPr>
          <a:xfrm>
            <a:off x="470789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1" name="object 2791"/>
          <p:cNvSpPr/>
          <p:nvPr/>
        </p:nvSpPr>
        <p:spPr>
          <a:xfrm>
            <a:off x="470789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2" name="object 2792"/>
          <p:cNvSpPr/>
          <p:nvPr/>
        </p:nvSpPr>
        <p:spPr>
          <a:xfrm>
            <a:off x="470789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3" name="object 2793"/>
          <p:cNvSpPr/>
          <p:nvPr/>
        </p:nvSpPr>
        <p:spPr>
          <a:xfrm>
            <a:off x="470789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4" name="object 2794"/>
          <p:cNvSpPr/>
          <p:nvPr/>
        </p:nvSpPr>
        <p:spPr>
          <a:xfrm>
            <a:off x="470789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5" name="object 2795"/>
          <p:cNvSpPr/>
          <p:nvPr/>
        </p:nvSpPr>
        <p:spPr>
          <a:xfrm>
            <a:off x="470789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6" name="object 2796"/>
          <p:cNvSpPr/>
          <p:nvPr/>
        </p:nvSpPr>
        <p:spPr>
          <a:xfrm>
            <a:off x="470789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7" name="object 2797"/>
          <p:cNvSpPr/>
          <p:nvPr/>
        </p:nvSpPr>
        <p:spPr>
          <a:xfrm>
            <a:off x="470789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8" name="object 2798"/>
          <p:cNvSpPr/>
          <p:nvPr/>
        </p:nvSpPr>
        <p:spPr>
          <a:xfrm>
            <a:off x="470789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9" name="object 2799"/>
          <p:cNvSpPr/>
          <p:nvPr/>
        </p:nvSpPr>
        <p:spPr>
          <a:xfrm>
            <a:off x="470789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0" name="object 2800"/>
          <p:cNvSpPr/>
          <p:nvPr/>
        </p:nvSpPr>
        <p:spPr>
          <a:xfrm>
            <a:off x="470789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1" name="object 2801"/>
          <p:cNvSpPr/>
          <p:nvPr/>
        </p:nvSpPr>
        <p:spPr>
          <a:xfrm>
            <a:off x="470789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2" name="object 2802"/>
          <p:cNvSpPr/>
          <p:nvPr/>
        </p:nvSpPr>
        <p:spPr>
          <a:xfrm>
            <a:off x="470789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3" name="object 2803"/>
          <p:cNvSpPr/>
          <p:nvPr/>
        </p:nvSpPr>
        <p:spPr>
          <a:xfrm>
            <a:off x="470789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4" name="object 2804"/>
          <p:cNvSpPr/>
          <p:nvPr/>
        </p:nvSpPr>
        <p:spPr>
          <a:xfrm>
            <a:off x="4700270" y="38163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5" name="object 2805"/>
          <p:cNvSpPr/>
          <p:nvPr/>
        </p:nvSpPr>
        <p:spPr>
          <a:xfrm>
            <a:off x="470027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6" name="object 2806"/>
          <p:cNvSpPr/>
          <p:nvPr/>
        </p:nvSpPr>
        <p:spPr>
          <a:xfrm>
            <a:off x="470027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7" name="object 2807"/>
          <p:cNvSpPr/>
          <p:nvPr/>
        </p:nvSpPr>
        <p:spPr>
          <a:xfrm>
            <a:off x="470027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8" name="object 2808"/>
          <p:cNvSpPr/>
          <p:nvPr/>
        </p:nvSpPr>
        <p:spPr>
          <a:xfrm>
            <a:off x="470027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9" name="object 2809"/>
          <p:cNvSpPr/>
          <p:nvPr/>
        </p:nvSpPr>
        <p:spPr>
          <a:xfrm>
            <a:off x="470027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0" name="object 2810"/>
          <p:cNvSpPr/>
          <p:nvPr/>
        </p:nvSpPr>
        <p:spPr>
          <a:xfrm>
            <a:off x="470027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1" name="object 2811"/>
          <p:cNvSpPr/>
          <p:nvPr/>
        </p:nvSpPr>
        <p:spPr>
          <a:xfrm>
            <a:off x="47002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2" name="object 2812"/>
          <p:cNvSpPr/>
          <p:nvPr/>
        </p:nvSpPr>
        <p:spPr>
          <a:xfrm>
            <a:off x="470027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3" name="object 2813"/>
          <p:cNvSpPr/>
          <p:nvPr/>
        </p:nvSpPr>
        <p:spPr>
          <a:xfrm>
            <a:off x="470027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4" name="object 2814"/>
          <p:cNvSpPr/>
          <p:nvPr/>
        </p:nvSpPr>
        <p:spPr>
          <a:xfrm>
            <a:off x="47002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5" name="object 2815"/>
          <p:cNvSpPr/>
          <p:nvPr/>
        </p:nvSpPr>
        <p:spPr>
          <a:xfrm>
            <a:off x="47002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6" name="object 2816"/>
          <p:cNvSpPr/>
          <p:nvPr/>
        </p:nvSpPr>
        <p:spPr>
          <a:xfrm>
            <a:off x="47002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7" name="object 2817"/>
          <p:cNvSpPr/>
          <p:nvPr/>
        </p:nvSpPr>
        <p:spPr>
          <a:xfrm>
            <a:off x="47002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8" name="object 2818"/>
          <p:cNvSpPr/>
          <p:nvPr/>
        </p:nvSpPr>
        <p:spPr>
          <a:xfrm>
            <a:off x="47002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9" name="object 2819"/>
          <p:cNvSpPr/>
          <p:nvPr/>
        </p:nvSpPr>
        <p:spPr>
          <a:xfrm>
            <a:off x="47002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0" name="object 2820"/>
          <p:cNvSpPr/>
          <p:nvPr/>
        </p:nvSpPr>
        <p:spPr>
          <a:xfrm>
            <a:off x="4693920" y="3815079"/>
            <a:ext cx="6350" cy="237490"/>
          </a:xfrm>
          <a:custGeom>
            <a:avLst/>
            <a:gdLst/>
            <a:ahLst/>
            <a:cxnLst/>
            <a:rect l="l" t="t" r="r" b="b"/>
            <a:pathLst>
              <a:path w="6350" h="237489">
                <a:moveTo>
                  <a:pt x="1269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1270"/>
                </a:lnTo>
                <a:lnTo>
                  <a:pt x="1269" y="1270"/>
                </a:lnTo>
                <a:lnTo>
                  <a:pt x="1269" y="0"/>
                </a:lnTo>
                <a:close/>
              </a:path>
              <a:path w="6350" h="237489">
                <a:moveTo>
                  <a:pt x="6350" y="3810"/>
                </a:moveTo>
                <a:lnTo>
                  <a:pt x="0" y="3810"/>
                </a:lnTo>
                <a:lnTo>
                  <a:pt x="0" y="10160"/>
                </a:lnTo>
                <a:lnTo>
                  <a:pt x="6350" y="10160"/>
                </a:lnTo>
                <a:lnTo>
                  <a:pt x="6350" y="3810"/>
                </a:lnTo>
                <a:close/>
              </a:path>
              <a:path w="6350" h="237489">
                <a:moveTo>
                  <a:pt x="635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6350" y="16510"/>
                </a:lnTo>
                <a:lnTo>
                  <a:pt x="6350" y="10160"/>
                </a:lnTo>
                <a:close/>
              </a:path>
              <a:path w="6350" h="237489">
                <a:moveTo>
                  <a:pt x="635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6350" y="22860"/>
                </a:lnTo>
                <a:lnTo>
                  <a:pt x="6350" y="16510"/>
                </a:lnTo>
                <a:close/>
              </a:path>
              <a:path w="6350" h="237489">
                <a:moveTo>
                  <a:pt x="635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6350" y="29210"/>
                </a:lnTo>
                <a:lnTo>
                  <a:pt x="6350" y="22860"/>
                </a:lnTo>
                <a:close/>
              </a:path>
              <a:path w="6350" h="237489">
                <a:moveTo>
                  <a:pt x="635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6350" y="35560"/>
                </a:lnTo>
                <a:lnTo>
                  <a:pt x="6350" y="29210"/>
                </a:lnTo>
                <a:close/>
              </a:path>
              <a:path w="6350" h="237489">
                <a:moveTo>
                  <a:pt x="635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6350" y="41910"/>
                </a:lnTo>
                <a:lnTo>
                  <a:pt x="6350" y="35560"/>
                </a:lnTo>
                <a:close/>
              </a:path>
              <a:path w="6350" h="237489">
                <a:moveTo>
                  <a:pt x="635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6350" y="48260"/>
                </a:lnTo>
                <a:lnTo>
                  <a:pt x="6350" y="41910"/>
                </a:lnTo>
                <a:close/>
              </a:path>
              <a:path w="6350" h="237489">
                <a:moveTo>
                  <a:pt x="635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6350" y="54610"/>
                </a:lnTo>
                <a:lnTo>
                  <a:pt x="6350" y="48260"/>
                </a:lnTo>
                <a:close/>
              </a:path>
              <a:path w="6350" h="237489">
                <a:moveTo>
                  <a:pt x="635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6350" y="60960"/>
                </a:lnTo>
                <a:lnTo>
                  <a:pt x="6350" y="54610"/>
                </a:lnTo>
                <a:close/>
              </a:path>
              <a:path w="6350" h="237489">
                <a:moveTo>
                  <a:pt x="635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6350" y="67310"/>
                </a:lnTo>
                <a:lnTo>
                  <a:pt x="6350" y="60960"/>
                </a:lnTo>
                <a:close/>
              </a:path>
              <a:path w="6350" h="237489">
                <a:moveTo>
                  <a:pt x="635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6350" y="73660"/>
                </a:lnTo>
                <a:lnTo>
                  <a:pt x="6350" y="67310"/>
                </a:lnTo>
                <a:close/>
              </a:path>
              <a:path w="6350" h="237489">
                <a:moveTo>
                  <a:pt x="635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6350" y="80010"/>
                </a:lnTo>
                <a:lnTo>
                  <a:pt x="6350" y="73660"/>
                </a:lnTo>
                <a:close/>
              </a:path>
              <a:path w="6350" h="237489">
                <a:moveTo>
                  <a:pt x="635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6350" y="86360"/>
                </a:lnTo>
                <a:lnTo>
                  <a:pt x="6350" y="80010"/>
                </a:lnTo>
                <a:close/>
              </a:path>
              <a:path w="6350" h="237489">
                <a:moveTo>
                  <a:pt x="635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6350" y="92710"/>
                </a:lnTo>
                <a:lnTo>
                  <a:pt x="6350" y="86360"/>
                </a:lnTo>
                <a:close/>
              </a:path>
              <a:path w="6350" h="237489">
                <a:moveTo>
                  <a:pt x="635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6350" y="99060"/>
                </a:lnTo>
                <a:lnTo>
                  <a:pt x="6350" y="92710"/>
                </a:lnTo>
                <a:close/>
              </a:path>
              <a:path w="6350" h="237489">
                <a:moveTo>
                  <a:pt x="635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6350" y="105410"/>
                </a:lnTo>
                <a:lnTo>
                  <a:pt x="6350" y="99060"/>
                </a:lnTo>
                <a:close/>
              </a:path>
              <a:path w="6350" h="237489">
                <a:moveTo>
                  <a:pt x="6350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6350" y="111760"/>
                </a:lnTo>
                <a:lnTo>
                  <a:pt x="6350" y="105410"/>
                </a:lnTo>
                <a:close/>
              </a:path>
              <a:path w="6350" h="237489">
                <a:moveTo>
                  <a:pt x="6350" y="111760"/>
                </a:moveTo>
                <a:lnTo>
                  <a:pt x="0" y="111760"/>
                </a:lnTo>
                <a:lnTo>
                  <a:pt x="0" y="124460"/>
                </a:lnTo>
                <a:lnTo>
                  <a:pt x="6350" y="124460"/>
                </a:lnTo>
                <a:lnTo>
                  <a:pt x="6350" y="111760"/>
                </a:lnTo>
                <a:close/>
              </a:path>
              <a:path w="6350" h="237489">
                <a:moveTo>
                  <a:pt x="6350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6350" y="130810"/>
                </a:lnTo>
                <a:lnTo>
                  <a:pt x="6350" y="124460"/>
                </a:lnTo>
                <a:close/>
              </a:path>
              <a:path w="6350" h="237489">
                <a:moveTo>
                  <a:pt x="6350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6350" y="137160"/>
                </a:lnTo>
                <a:lnTo>
                  <a:pt x="6350" y="130810"/>
                </a:lnTo>
                <a:close/>
              </a:path>
              <a:path w="6350" h="237489">
                <a:moveTo>
                  <a:pt x="6350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6350" y="143510"/>
                </a:lnTo>
                <a:lnTo>
                  <a:pt x="6350" y="137160"/>
                </a:lnTo>
                <a:close/>
              </a:path>
              <a:path w="6350" h="237489">
                <a:moveTo>
                  <a:pt x="6350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6350" y="149860"/>
                </a:lnTo>
                <a:lnTo>
                  <a:pt x="6350" y="143510"/>
                </a:lnTo>
                <a:close/>
              </a:path>
              <a:path w="6350" h="237489">
                <a:moveTo>
                  <a:pt x="6350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6350" y="156210"/>
                </a:lnTo>
                <a:lnTo>
                  <a:pt x="6350" y="149860"/>
                </a:lnTo>
                <a:close/>
              </a:path>
              <a:path w="6350" h="237489">
                <a:moveTo>
                  <a:pt x="6350" y="156210"/>
                </a:moveTo>
                <a:lnTo>
                  <a:pt x="0" y="156210"/>
                </a:lnTo>
                <a:lnTo>
                  <a:pt x="0" y="162560"/>
                </a:lnTo>
                <a:lnTo>
                  <a:pt x="6350" y="162560"/>
                </a:lnTo>
                <a:lnTo>
                  <a:pt x="6350" y="156210"/>
                </a:lnTo>
                <a:close/>
              </a:path>
              <a:path w="6350" h="237489">
                <a:moveTo>
                  <a:pt x="6350" y="162560"/>
                </a:moveTo>
                <a:lnTo>
                  <a:pt x="0" y="162560"/>
                </a:lnTo>
                <a:lnTo>
                  <a:pt x="0" y="168910"/>
                </a:lnTo>
                <a:lnTo>
                  <a:pt x="6350" y="168910"/>
                </a:lnTo>
                <a:lnTo>
                  <a:pt x="6350" y="162560"/>
                </a:lnTo>
                <a:close/>
              </a:path>
              <a:path w="6350" h="237489">
                <a:moveTo>
                  <a:pt x="6350" y="168910"/>
                </a:moveTo>
                <a:lnTo>
                  <a:pt x="0" y="168910"/>
                </a:lnTo>
                <a:lnTo>
                  <a:pt x="0" y="175260"/>
                </a:lnTo>
                <a:lnTo>
                  <a:pt x="6350" y="175260"/>
                </a:lnTo>
                <a:lnTo>
                  <a:pt x="6350" y="168910"/>
                </a:lnTo>
                <a:close/>
              </a:path>
              <a:path w="6350" h="237489">
                <a:moveTo>
                  <a:pt x="6350" y="175260"/>
                </a:moveTo>
                <a:lnTo>
                  <a:pt x="0" y="175260"/>
                </a:lnTo>
                <a:lnTo>
                  <a:pt x="0" y="181610"/>
                </a:lnTo>
                <a:lnTo>
                  <a:pt x="6350" y="181610"/>
                </a:lnTo>
                <a:lnTo>
                  <a:pt x="6350" y="175260"/>
                </a:lnTo>
                <a:close/>
              </a:path>
              <a:path w="6350" h="237489">
                <a:moveTo>
                  <a:pt x="6350" y="181610"/>
                </a:moveTo>
                <a:lnTo>
                  <a:pt x="0" y="181610"/>
                </a:lnTo>
                <a:lnTo>
                  <a:pt x="0" y="187960"/>
                </a:lnTo>
                <a:lnTo>
                  <a:pt x="6350" y="187960"/>
                </a:lnTo>
                <a:lnTo>
                  <a:pt x="6350" y="181610"/>
                </a:lnTo>
                <a:close/>
              </a:path>
              <a:path w="6350" h="237489">
                <a:moveTo>
                  <a:pt x="6350" y="187960"/>
                </a:moveTo>
                <a:lnTo>
                  <a:pt x="0" y="187960"/>
                </a:lnTo>
                <a:lnTo>
                  <a:pt x="0" y="194310"/>
                </a:lnTo>
                <a:lnTo>
                  <a:pt x="6350" y="194310"/>
                </a:lnTo>
                <a:lnTo>
                  <a:pt x="6350" y="187960"/>
                </a:lnTo>
                <a:close/>
              </a:path>
              <a:path w="6350" h="237489">
                <a:moveTo>
                  <a:pt x="6350" y="194310"/>
                </a:moveTo>
                <a:lnTo>
                  <a:pt x="0" y="194310"/>
                </a:lnTo>
                <a:lnTo>
                  <a:pt x="0" y="200660"/>
                </a:lnTo>
                <a:lnTo>
                  <a:pt x="6350" y="200660"/>
                </a:lnTo>
                <a:lnTo>
                  <a:pt x="6350" y="194310"/>
                </a:lnTo>
                <a:close/>
              </a:path>
              <a:path w="6350" h="237489">
                <a:moveTo>
                  <a:pt x="6350" y="200660"/>
                </a:moveTo>
                <a:lnTo>
                  <a:pt x="0" y="200660"/>
                </a:lnTo>
                <a:lnTo>
                  <a:pt x="0" y="207010"/>
                </a:lnTo>
                <a:lnTo>
                  <a:pt x="6350" y="207010"/>
                </a:lnTo>
                <a:lnTo>
                  <a:pt x="6350" y="200660"/>
                </a:lnTo>
                <a:close/>
              </a:path>
              <a:path w="6350" h="237489">
                <a:moveTo>
                  <a:pt x="6350" y="207010"/>
                </a:moveTo>
                <a:lnTo>
                  <a:pt x="0" y="207010"/>
                </a:lnTo>
                <a:lnTo>
                  <a:pt x="0" y="213360"/>
                </a:lnTo>
                <a:lnTo>
                  <a:pt x="6350" y="213360"/>
                </a:lnTo>
                <a:lnTo>
                  <a:pt x="6350" y="207010"/>
                </a:lnTo>
                <a:close/>
              </a:path>
              <a:path w="6350" h="237489">
                <a:moveTo>
                  <a:pt x="6350" y="213360"/>
                </a:moveTo>
                <a:lnTo>
                  <a:pt x="0" y="213360"/>
                </a:lnTo>
                <a:lnTo>
                  <a:pt x="0" y="219710"/>
                </a:lnTo>
                <a:lnTo>
                  <a:pt x="6350" y="219710"/>
                </a:lnTo>
                <a:lnTo>
                  <a:pt x="6350" y="213360"/>
                </a:lnTo>
                <a:close/>
              </a:path>
              <a:path w="6350" h="237489">
                <a:moveTo>
                  <a:pt x="6350" y="219710"/>
                </a:moveTo>
                <a:lnTo>
                  <a:pt x="0" y="219710"/>
                </a:lnTo>
                <a:lnTo>
                  <a:pt x="0" y="226060"/>
                </a:lnTo>
                <a:lnTo>
                  <a:pt x="6350" y="226060"/>
                </a:lnTo>
                <a:lnTo>
                  <a:pt x="6350" y="219710"/>
                </a:lnTo>
                <a:close/>
              </a:path>
              <a:path w="6350" h="237489">
                <a:moveTo>
                  <a:pt x="6350" y="226060"/>
                </a:moveTo>
                <a:lnTo>
                  <a:pt x="0" y="226060"/>
                </a:lnTo>
                <a:lnTo>
                  <a:pt x="0" y="232410"/>
                </a:lnTo>
                <a:lnTo>
                  <a:pt x="6350" y="232410"/>
                </a:lnTo>
                <a:lnTo>
                  <a:pt x="6350" y="226060"/>
                </a:lnTo>
                <a:close/>
              </a:path>
              <a:path w="6350" h="237489">
                <a:moveTo>
                  <a:pt x="6350" y="232410"/>
                </a:moveTo>
                <a:lnTo>
                  <a:pt x="0" y="232410"/>
                </a:lnTo>
                <a:lnTo>
                  <a:pt x="0" y="237490"/>
                </a:lnTo>
                <a:lnTo>
                  <a:pt x="2539" y="237490"/>
                </a:lnTo>
                <a:lnTo>
                  <a:pt x="2539" y="236220"/>
                </a:lnTo>
                <a:lnTo>
                  <a:pt x="6350" y="236220"/>
                </a:lnTo>
                <a:lnTo>
                  <a:pt x="6350" y="23241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1" name="object 2821"/>
          <p:cNvSpPr/>
          <p:nvPr/>
        </p:nvSpPr>
        <p:spPr>
          <a:xfrm>
            <a:off x="4686300" y="38150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2" name="object 2822"/>
          <p:cNvSpPr/>
          <p:nvPr/>
        </p:nvSpPr>
        <p:spPr>
          <a:xfrm>
            <a:off x="468630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3" name="object 2823"/>
          <p:cNvSpPr/>
          <p:nvPr/>
        </p:nvSpPr>
        <p:spPr>
          <a:xfrm>
            <a:off x="468630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4" name="object 2824"/>
          <p:cNvSpPr/>
          <p:nvPr/>
        </p:nvSpPr>
        <p:spPr>
          <a:xfrm>
            <a:off x="468630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5" name="object 2825"/>
          <p:cNvSpPr/>
          <p:nvPr/>
        </p:nvSpPr>
        <p:spPr>
          <a:xfrm>
            <a:off x="468630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6" name="object 2826"/>
          <p:cNvSpPr/>
          <p:nvPr/>
        </p:nvSpPr>
        <p:spPr>
          <a:xfrm>
            <a:off x="468630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7" name="object 2827"/>
          <p:cNvSpPr/>
          <p:nvPr/>
        </p:nvSpPr>
        <p:spPr>
          <a:xfrm>
            <a:off x="468630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8" name="object 2828"/>
          <p:cNvSpPr/>
          <p:nvPr/>
        </p:nvSpPr>
        <p:spPr>
          <a:xfrm>
            <a:off x="468630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9" name="object 2829"/>
          <p:cNvSpPr/>
          <p:nvPr/>
        </p:nvSpPr>
        <p:spPr>
          <a:xfrm>
            <a:off x="468630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0" name="object 2830"/>
          <p:cNvSpPr/>
          <p:nvPr/>
        </p:nvSpPr>
        <p:spPr>
          <a:xfrm>
            <a:off x="468630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1" name="object 2831"/>
          <p:cNvSpPr/>
          <p:nvPr/>
        </p:nvSpPr>
        <p:spPr>
          <a:xfrm>
            <a:off x="46863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2" name="object 2832"/>
          <p:cNvSpPr/>
          <p:nvPr/>
        </p:nvSpPr>
        <p:spPr>
          <a:xfrm>
            <a:off x="46863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3" name="object 2833"/>
          <p:cNvSpPr/>
          <p:nvPr/>
        </p:nvSpPr>
        <p:spPr>
          <a:xfrm>
            <a:off x="46863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4" name="object 2834"/>
          <p:cNvSpPr/>
          <p:nvPr/>
        </p:nvSpPr>
        <p:spPr>
          <a:xfrm>
            <a:off x="46863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5" name="object 2835"/>
          <p:cNvSpPr/>
          <p:nvPr/>
        </p:nvSpPr>
        <p:spPr>
          <a:xfrm>
            <a:off x="46863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6" name="object 2836"/>
          <p:cNvSpPr/>
          <p:nvPr/>
        </p:nvSpPr>
        <p:spPr>
          <a:xfrm>
            <a:off x="468630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7" name="object 2837"/>
          <p:cNvSpPr/>
          <p:nvPr/>
        </p:nvSpPr>
        <p:spPr>
          <a:xfrm>
            <a:off x="4678679" y="38150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8" name="object 2838"/>
          <p:cNvSpPr/>
          <p:nvPr/>
        </p:nvSpPr>
        <p:spPr>
          <a:xfrm>
            <a:off x="467867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9" name="object 2839"/>
          <p:cNvSpPr/>
          <p:nvPr/>
        </p:nvSpPr>
        <p:spPr>
          <a:xfrm>
            <a:off x="467867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0" name="object 2840"/>
          <p:cNvSpPr/>
          <p:nvPr/>
        </p:nvSpPr>
        <p:spPr>
          <a:xfrm>
            <a:off x="467867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1" name="object 2841"/>
          <p:cNvSpPr/>
          <p:nvPr/>
        </p:nvSpPr>
        <p:spPr>
          <a:xfrm>
            <a:off x="467867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2" name="object 2842"/>
          <p:cNvSpPr/>
          <p:nvPr/>
        </p:nvSpPr>
        <p:spPr>
          <a:xfrm>
            <a:off x="467867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3" name="object 2843"/>
          <p:cNvSpPr/>
          <p:nvPr/>
        </p:nvSpPr>
        <p:spPr>
          <a:xfrm>
            <a:off x="46786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4" name="object 2844"/>
          <p:cNvSpPr/>
          <p:nvPr/>
        </p:nvSpPr>
        <p:spPr>
          <a:xfrm>
            <a:off x="46786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5" name="object 2845"/>
          <p:cNvSpPr/>
          <p:nvPr/>
        </p:nvSpPr>
        <p:spPr>
          <a:xfrm>
            <a:off x="467867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6" name="object 2846"/>
          <p:cNvSpPr/>
          <p:nvPr/>
        </p:nvSpPr>
        <p:spPr>
          <a:xfrm>
            <a:off x="467867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7" name="object 2847"/>
          <p:cNvSpPr/>
          <p:nvPr/>
        </p:nvSpPr>
        <p:spPr>
          <a:xfrm>
            <a:off x="46786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8" name="object 2848"/>
          <p:cNvSpPr/>
          <p:nvPr/>
        </p:nvSpPr>
        <p:spPr>
          <a:xfrm>
            <a:off x="46786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9" name="object 2849"/>
          <p:cNvSpPr/>
          <p:nvPr/>
        </p:nvSpPr>
        <p:spPr>
          <a:xfrm>
            <a:off x="46786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0" name="object 2850"/>
          <p:cNvSpPr/>
          <p:nvPr/>
        </p:nvSpPr>
        <p:spPr>
          <a:xfrm>
            <a:off x="46786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1" name="object 2851"/>
          <p:cNvSpPr/>
          <p:nvPr/>
        </p:nvSpPr>
        <p:spPr>
          <a:xfrm>
            <a:off x="46786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2" name="object 2852"/>
          <p:cNvSpPr/>
          <p:nvPr/>
        </p:nvSpPr>
        <p:spPr>
          <a:xfrm>
            <a:off x="46786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3" name="object 2853"/>
          <p:cNvSpPr/>
          <p:nvPr/>
        </p:nvSpPr>
        <p:spPr>
          <a:xfrm>
            <a:off x="4672329" y="38150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4" name="object 2854"/>
          <p:cNvSpPr/>
          <p:nvPr/>
        </p:nvSpPr>
        <p:spPr>
          <a:xfrm>
            <a:off x="467232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5" name="object 2855"/>
          <p:cNvSpPr/>
          <p:nvPr/>
        </p:nvSpPr>
        <p:spPr>
          <a:xfrm>
            <a:off x="467232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6" name="object 2856"/>
          <p:cNvSpPr/>
          <p:nvPr/>
        </p:nvSpPr>
        <p:spPr>
          <a:xfrm>
            <a:off x="467232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7" name="object 2857"/>
          <p:cNvSpPr/>
          <p:nvPr/>
        </p:nvSpPr>
        <p:spPr>
          <a:xfrm>
            <a:off x="467232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8" name="object 2858"/>
          <p:cNvSpPr/>
          <p:nvPr/>
        </p:nvSpPr>
        <p:spPr>
          <a:xfrm>
            <a:off x="467232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9" name="object 2859"/>
          <p:cNvSpPr/>
          <p:nvPr/>
        </p:nvSpPr>
        <p:spPr>
          <a:xfrm>
            <a:off x="467232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0" name="object 2860"/>
          <p:cNvSpPr/>
          <p:nvPr/>
        </p:nvSpPr>
        <p:spPr>
          <a:xfrm>
            <a:off x="467232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1" name="object 2861"/>
          <p:cNvSpPr/>
          <p:nvPr/>
        </p:nvSpPr>
        <p:spPr>
          <a:xfrm>
            <a:off x="467232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2" name="object 2862"/>
          <p:cNvSpPr/>
          <p:nvPr/>
        </p:nvSpPr>
        <p:spPr>
          <a:xfrm>
            <a:off x="467232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3" name="object 2863"/>
          <p:cNvSpPr/>
          <p:nvPr/>
        </p:nvSpPr>
        <p:spPr>
          <a:xfrm>
            <a:off x="467232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4" name="object 2864"/>
          <p:cNvSpPr/>
          <p:nvPr/>
        </p:nvSpPr>
        <p:spPr>
          <a:xfrm>
            <a:off x="467232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5" name="object 2865"/>
          <p:cNvSpPr/>
          <p:nvPr/>
        </p:nvSpPr>
        <p:spPr>
          <a:xfrm>
            <a:off x="467232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6" name="object 2866"/>
          <p:cNvSpPr/>
          <p:nvPr/>
        </p:nvSpPr>
        <p:spPr>
          <a:xfrm>
            <a:off x="467232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7" name="object 2867"/>
          <p:cNvSpPr/>
          <p:nvPr/>
        </p:nvSpPr>
        <p:spPr>
          <a:xfrm>
            <a:off x="467232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8" name="object 2868"/>
          <p:cNvSpPr/>
          <p:nvPr/>
        </p:nvSpPr>
        <p:spPr>
          <a:xfrm>
            <a:off x="467232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9" name="object 2869"/>
          <p:cNvSpPr/>
          <p:nvPr/>
        </p:nvSpPr>
        <p:spPr>
          <a:xfrm>
            <a:off x="467232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0" name="object 2870"/>
          <p:cNvSpPr/>
          <p:nvPr/>
        </p:nvSpPr>
        <p:spPr>
          <a:xfrm>
            <a:off x="4672329" y="39204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1" name="object 2871"/>
          <p:cNvSpPr/>
          <p:nvPr/>
        </p:nvSpPr>
        <p:spPr>
          <a:xfrm>
            <a:off x="4672329" y="39268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2" name="object 2872"/>
          <p:cNvSpPr/>
          <p:nvPr/>
        </p:nvSpPr>
        <p:spPr>
          <a:xfrm>
            <a:off x="4672329" y="3939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3" name="object 2873"/>
          <p:cNvSpPr/>
          <p:nvPr/>
        </p:nvSpPr>
        <p:spPr>
          <a:xfrm>
            <a:off x="4672329" y="3945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4" name="object 2874"/>
          <p:cNvSpPr/>
          <p:nvPr/>
        </p:nvSpPr>
        <p:spPr>
          <a:xfrm>
            <a:off x="4672329" y="3952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5" name="object 2875"/>
          <p:cNvSpPr/>
          <p:nvPr/>
        </p:nvSpPr>
        <p:spPr>
          <a:xfrm>
            <a:off x="4672329" y="3958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6" name="object 2876"/>
          <p:cNvSpPr/>
          <p:nvPr/>
        </p:nvSpPr>
        <p:spPr>
          <a:xfrm>
            <a:off x="4672329" y="3964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7" name="object 2877"/>
          <p:cNvSpPr/>
          <p:nvPr/>
        </p:nvSpPr>
        <p:spPr>
          <a:xfrm>
            <a:off x="4672329" y="3971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8" name="object 2878"/>
          <p:cNvSpPr/>
          <p:nvPr/>
        </p:nvSpPr>
        <p:spPr>
          <a:xfrm>
            <a:off x="4672329" y="3977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9" name="object 2879"/>
          <p:cNvSpPr/>
          <p:nvPr/>
        </p:nvSpPr>
        <p:spPr>
          <a:xfrm>
            <a:off x="4672329" y="3983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0" name="object 2880"/>
          <p:cNvSpPr/>
          <p:nvPr/>
        </p:nvSpPr>
        <p:spPr>
          <a:xfrm>
            <a:off x="4672329" y="3990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1" name="object 2881"/>
          <p:cNvSpPr/>
          <p:nvPr/>
        </p:nvSpPr>
        <p:spPr>
          <a:xfrm>
            <a:off x="4672329" y="3996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2" name="object 2882"/>
          <p:cNvSpPr/>
          <p:nvPr/>
        </p:nvSpPr>
        <p:spPr>
          <a:xfrm>
            <a:off x="4672329" y="4003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3" name="object 2883"/>
          <p:cNvSpPr/>
          <p:nvPr/>
        </p:nvSpPr>
        <p:spPr>
          <a:xfrm>
            <a:off x="4672329" y="4009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4" name="object 2884"/>
          <p:cNvSpPr/>
          <p:nvPr/>
        </p:nvSpPr>
        <p:spPr>
          <a:xfrm>
            <a:off x="4672329" y="4015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5" name="object 2885"/>
          <p:cNvSpPr/>
          <p:nvPr/>
        </p:nvSpPr>
        <p:spPr>
          <a:xfrm>
            <a:off x="4672329" y="4022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6" name="object 2886"/>
          <p:cNvSpPr/>
          <p:nvPr/>
        </p:nvSpPr>
        <p:spPr>
          <a:xfrm>
            <a:off x="4672329" y="4028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7" name="object 2887"/>
          <p:cNvSpPr/>
          <p:nvPr/>
        </p:nvSpPr>
        <p:spPr>
          <a:xfrm>
            <a:off x="4672329" y="4034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8" name="object 2888"/>
          <p:cNvSpPr/>
          <p:nvPr/>
        </p:nvSpPr>
        <p:spPr>
          <a:xfrm>
            <a:off x="4672329" y="4041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9" name="object 2889"/>
          <p:cNvSpPr/>
          <p:nvPr/>
        </p:nvSpPr>
        <p:spPr>
          <a:xfrm>
            <a:off x="4672329" y="4047490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E1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0" name="object 2890"/>
          <p:cNvSpPr/>
          <p:nvPr/>
        </p:nvSpPr>
        <p:spPr>
          <a:xfrm>
            <a:off x="4664709" y="38150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1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1" name="object 2891"/>
          <p:cNvSpPr/>
          <p:nvPr/>
        </p:nvSpPr>
        <p:spPr>
          <a:xfrm>
            <a:off x="466470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2" name="object 2892"/>
          <p:cNvSpPr/>
          <p:nvPr/>
        </p:nvSpPr>
        <p:spPr>
          <a:xfrm>
            <a:off x="466470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3" name="object 2893"/>
          <p:cNvSpPr/>
          <p:nvPr/>
        </p:nvSpPr>
        <p:spPr>
          <a:xfrm>
            <a:off x="46647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4" name="object 2894"/>
          <p:cNvSpPr/>
          <p:nvPr/>
        </p:nvSpPr>
        <p:spPr>
          <a:xfrm>
            <a:off x="46647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5" name="object 2895"/>
          <p:cNvSpPr/>
          <p:nvPr/>
        </p:nvSpPr>
        <p:spPr>
          <a:xfrm>
            <a:off x="46647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6" name="object 2896"/>
          <p:cNvSpPr/>
          <p:nvPr/>
        </p:nvSpPr>
        <p:spPr>
          <a:xfrm>
            <a:off x="46647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7" name="object 2897"/>
          <p:cNvSpPr/>
          <p:nvPr/>
        </p:nvSpPr>
        <p:spPr>
          <a:xfrm>
            <a:off x="46647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8" name="object 2898"/>
          <p:cNvSpPr/>
          <p:nvPr/>
        </p:nvSpPr>
        <p:spPr>
          <a:xfrm>
            <a:off x="466470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9" name="object 2899"/>
          <p:cNvSpPr/>
          <p:nvPr/>
        </p:nvSpPr>
        <p:spPr>
          <a:xfrm>
            <a:off x="466470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0" name="object 2900"/>
          <p:cNvSpPr/>
          <p:nvPr/>
        </p:nvSpPr>
        <p:spPr>
          <a:xfrm>
            <a:off x="46647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1" name="object 2901"/>
          <p:cNvSpPr/>
          <p:nvPr/>
        </p:nvSpPr>
        <p:spPr>
          <a:xfrm>
            <a:off x="46647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2" name="object 2902"/>
          <p:cNvSpPr/>
          <p:nvPr/>
        </p:nvSpPr>
        <p:spPr>
          <a:xfrm>
            <a:off x="46647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3" name="object 2903"/>
          <p:cNvSpPr/>
          <p:nvPr/>
        </p:nvSpPr>
        <p:spPr>
          <a:xfrm>
            <a:off x="46647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4" name="object 2904"/>
          <p:cNvSpPr/>
          <p:nvPr/>
        </p:nvSpPr>
        <p:spPr>
          <a:xfrm>
            <a:off x="46647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5" name="object 2905"/>
          <p:cNvSpPr/>
          <p:nvPr/>
        </p:nvSpPr>
        <p:spPr>
          <a:xfrm>
            <a:off x="46647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6" name="object 2906"/>
          <p:cNvSpPr/>
          <p:nvPr/>
        </p:nvSpPr>
        <p:spPr>
          <a:xfrm>
            <a:off x="4657090" y="38150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7" name="object 2907"/>
          <p:cNvSpPr/>
          <p:nvPr/>
        </p:nvSpPr>
        <p:spPr>
          <a:xfrm>
            <a:off x="465709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8" name="object 2908"/>
          <p:cNvSpPr/>
          <p:nvPr/>
        </p:nvSpPr>
        <p:spPr>
          <a:xfrm>
            <a:off x="465709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9" name="object 2909"/>
          <p:cNvSpPr/>
          <p:nvPr/>
        </p:nvSpPr>
        <p:spPr>
          <a:xfrm>
            <a:off x="465709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0" name="object 2910"/>
          <p:cNvSpPr/>
          <p:nvPr/>
        </p:nvSpPr>
        <p:spPr>
          <a:xfrm>
            <a:off x="465709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1" name="object 2911"/>
          <p:cNvSpPr/>
          <p:nvPr/>
        </p:nvSpPr>
        <p:spPr>
          <a:xfrm>
            <a:off x="465709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2" name="object 2912"/>
          <p:cNvSpPr/>
          <p:nvPr/>
        </p:nvSpPr>
        <p:spPr>
          <a:xfrm>
            <a:off x="465709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3" name="object 2913"/>
          <p:cNvSpPr/>
          <p:nvPr/>
        </p:nvSpPr>
        <p:spPr>
          <a:xfrm>
            <a:off x="465709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4" name="object 2914"/>
          <p:cNvSpPr/>
          <p:nvPr/>
        </p:nvSpPr>
        <p:spPr>
          <a:xfrm>
            <a:off x="465709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5" name="object 2915"/>
          <p:cNvSpPr/>
          <p:nvPr/>
        </p:nvSpPr>
        <p:spPr>
          <a:xfrm>
            <a:off x="465709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6" name="object 2916"/>
          <p:cNvSpPr/>
          <p:nvPr/>
        </p:nvSpPr>
        <p:spPr>
          <a:xfrm>
            <a:off x="465709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7" name="object 2917"/>
          <p:cNvSpPr/>
          <p:nvPr/>
        </p:nvSpPr>
        <p:spPr>
          <a:xfrm>
            <a:off x="465709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8" name="object 2918"/>
          <p:cNvSpPr/>
          <p:nvPr/>
        </p:nvSpPr>
        <p:spPr>
          <a:xfrm>
            <a:off x="465709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9" name="object 2919"/>
          <p:cNvSpPr/>
          <p:nvPr/>
        </p:nvSpPr>
        <p:spPr>
          <a:xfrm>
            <a:off x="465709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0" name="object 2920"/>
          <p:cNvSpPr/>
          <p:nvPr/>
        </p:nvSpPr>
        <p:spPr>
          <a:xfrm>
            <a:off x="465709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1" name="object 2921"/>
          <p:cNvSpPr/>
          <p:nvPr/>
        </p:nvSpPr>
        <p:spPr>
          <a:xfrm>
            <a:off x="465709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2" name="object 2922"/>
          <p:cNvSpPr/>
          <p:nvPr/>
        </p:nvSpPr>
        <p:spPr>
          <a:xfrm>
            <a:off x="4650740" y="3815079"/>
            <a:ext cx="6350" cy="238760"/>
          </a:xfrm>
          <a:custGeom>
            <a:avLst/>
            <a:gdLst/>
            <a:ahLst/>
            <a:cxnLst/>
            <a:rect l="l" t="t" r="r" b="b"/>
            <a:pathLst>
              <a:path w="6350" h="23876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  <a:path w="6350" h="238760">
                <a:moveTo>
                  <a:pt x="6350" y="3810"/>
                </a:moveTo>
                <a:lnTo>
                  <a:pt x="0" y="3810"/>
                </a:lnTo>
                <a:lnTo>
                  <a:pt x="0" y="10160"/>
                </a:lnTo>
                <a:lnTo>
                  <a:pt x="6350" y="10160"/>
                </a:lnTo>
                <a:lnTo>
                  <a:pt x="6350" y="3810"/>
                </a:lnTo>
                <a:close/>
              </a:path>
              <a:path w="6350" h="238760">
                <a:moveTo>
                  <a:pt x="635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6350" y="16510"/>
                </a:lnTo>
                <a:lnTo>
                  <a:pt x="6350" y="10160"/>
                </a:lnTo>
                <a:close/>
              </a:path>
              <a:path w="6350" h="238760">
                <a:moveTo>
                  <a:pt x="635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6350" y="22860"/>
                </a:lnTo>
                <a:lnTo>
                  <a:pt x="6350" y="16510"/>
                </a:lnTo>
                <a:close/>
              </a:path>
              <a:path w="6350" h="238760">
                <a:moveTo>
                  <a:pt x="635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6350" y="29210"/>
                </a:lnTo>
                <a:lnTo>
                  <a:pt x="6350" y="22860"/>
                </a:lnTo>
                <a:close/>
              </a:path>
              <a:path w="6350" h="238760">
                <a:moveTo>
                  <a:pt x="635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6350" y="35560"/>
                </a:lnTo>
                <a:lnTo>
                  <a:pt x="6350" y="29210"/>
                </a:lnTo>
                <a:close/>
              </a:path>
              <a:path w="6350" h="238760">
                <a:moveTo>
                  <a:pt x="635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6350" y="41910"/>
                </a:lnTo>
                <a:lnTo>
                  <a:pt x="6350" y="35560"/>
                </a:lnTo>
                <a:close/>
              </a:path>
              <a:path w="6350" h="238760">
                <a:moveTo>
                  <a:pt x="635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6350" y="48260"/>
                </a:lnTo>
                <a:lnTo>
                  <a:pt x="6350" y="41910"/>
                </a:lnTo>
                <a:close/>
              </a:path>
              <a:path w="6350" h="238760">
                <a:moveTo>
                  <a:pt x="635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6350" y="54610"/>
                </a:lnTo>
                <a:lnTo>
                  <a:pt x="6350" y="48260"/>
                </a:lnTo>
                <a:close/>
              </a:path>
              <a:path w="6350" h="238760">
                <a:moveTo>
                  <a:pt x="635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6350" y="60960"/>
                </a:lnTo>
                <a:lnTo>
                  <a:pt x="6350" y="54610"/>
                </a:lnTo>
                <a:close/>
              </a:path>
              <a:path w="6350" h="238760">
                <a:moveTo>
                  <a:pt x="635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6350" y="67310"/>
                </a:lnTo>
                <a:lnTo>
                  <a:pt x="6350" y="60960"/>
                </a:lnTo>
                <a:close/>
              </a:path>
              <a:path w="6350" h="238760">
                <a:moveTo>
                  <a:pt x="635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6350" y="73660"/>
                </a:lnTo>
                <a:lnTo>
                  <a:pt x="6350" y="67310"/>
                </a:lnTo>
                <a:close/>
              </a:path>
              <a:path w="6350" h="238760">
                <a:moveTo>
                  <a:pt x="635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6350" y="80010"/>
                </a:lnTo>
                <a:lnTo>
                  <a:pt x="6350" y="73660"/>
                </a:lnTo>
                <a:close/>
              </a:path>
              <a:path w="6350" h="238760">
                <a:moveTo>
                  <a:pt x="635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6350" y="86360"/>
                </a:lnTo>
                <a:lnTo>
                  <a:pt x="6350" y="80010"/>
                </a:lnTo>
                <a:close/>
              </a:path>
              <a:path w="6350" h="238760">
                <a:moveTo>
                  <a:pt x="635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6350" y="92710"/>
                </a:lnTo>
                <a:lnTo>
                  <a:pt x="6350" y="86360"/>
                </a:lnTo>
                <a:close/>
              </a:path>
              <a:path w="6350" h="238760">
                <a:moveTo>
                  <a:pt x="635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6350" y="99060"/>
                </a:lnTo>
                <a:lnTo>
                  <a:pt x="6350" y="92710"/>
                </a:lnTo>
                <a:close/>
              </a:path>
              <a:path w="6350" h="238760">
                <a:moveTo>
                  <a:pt x="635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6350" y="105410"/>
                </a:lnTo>
                <a:lnTo>
                  <a:pt x="6350" y="99060"/>
                </a:lnTo>
                <a:close/>
              </a:path>
              <a:path w="6350" h="238760">
                <a:moveTo>
                  <a:pt x="6350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6350" y="111760"/>
                </a:lnTo>
                <a:lnTo>
                  <a:pt x="6350" y="105410"/>
                </a:lnTo>
                <a:close/>
              </a:path>
              <a:path w="6350" h="238760">
                <a:moveTo>
                  <a:pt x="6350" y="111760"/>
                </a:moveTo>
                <a:lnTo>
                  <a:pt x="0" y="111760"/>
                </a:lnTo>
                <a:lnTo>
                  <a:pt x="0" y="124460"/>
                </a:lnTo>
                <a:lnTo>
                  <a:pt x="6350" y="124460"/>
                </a:lnTo>
                <a:lnTo>
                  <a:pt x="6350" y="111760"/>
                </a:lnTo>
                <a:close/>
              </a:path>
              <a:path w="6350" h="238760">
                <a:moveTo>
                  <a:pt x="6350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6350" y="130810"/>
                </a:lnTo>
                <a:lnTo>
                  <a:pt x="6350" y="124460"/>
                </a:lnTo>
                <a:close/>
              </a:path>
              <a:path w="6350" h="238760">
                <a:moveTo>
                  <a:pt x="6350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6350" y="137160"/>
                </a:lnTo>
                <a:lnTo>
                  <a:pt x="6350" y="130810"/>
                </a:lnTo>
                <a:close/>
              </a:path>
              <a:path w="6350" h="238760">
                <a:moveTo>
                  <a:pt x="6350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6350" y="143510"/>
                </a:lnTo>
                <a:lnTo>
                  <a:pt x="6350" y="137160"/>
                </a:lnTo>
                <a:close/>
              </a:path>
              <a:path w="6350" h="238760">
                <a:moveTo>
                  <a:pt x="6350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6350" y="149860"/>
                </a:lnTo>
                <a:lnTo>
                  <a:pt x="6350" y="143510"/>
                </a:lnTo>
                <a:close/>
              </a:path>
              <a:path w="6350" h="238760">
                <a:moveTo>
                  <a:pt x="6350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6350" y="156210"/>
                </a:lnTo>
                <a:lnTo>
                  <a:pt x="6350" y="149860"/>
                </a:lnTo>
                <a:close/>
              </a:path>
              <a:path w="6350" h="238760">
                <a:moveTo>
                  <a:pt x="6350" y="156210"/>
                </a:moveTo>
                <a:lnTo>
                  <a:pt x="0" y="156210"/>
                </a:lnTo>
                <a:lnTo>
                  <a:pt x="0" y="162560"/>
                </a:lnTo>
                <a:lnTo>
                  <a:pt x="6350" y="162560"/>
                </a:lnTo>
                <a:lnTo>
                  <a:pt x="6350" y="156210"/>
                </a:lnTo>
                <a:close/>
              </a:path>
              <a:path w="6350" h="238760">
                <a:moveTo>
                  <a:pt x="6350" y="162560"/>
                </a:moveTo>
                <a:lnTo>
                  <a:pt x="0" y="162560"/>
                </a:lnTo>
                <a:lnTo>
                  <a:pt x="0" y="168910"/>
                </a:lnTo>
                <a:lnTo>
                  <a:pt x="6350" y="168910"/>
                </a:lnTo>
                <a:lnTo>
                  <a:pt x="6350" y="162560"/>
                </a:lnTo>
                <a:close/>
              </a:path>
              <a:path w="6350" h="238760">
                <a:moveTo>
                  <a:pt x="6350" y="168910"/>
                </a:moveTo>
                <a:lnTo>
                  <a:pt x="0" y="168910"/>
                </a:lnTo>
                <a:lnTo>
                  <a:pt x="0" y="175260"/>
                </a:lnTo>
                <a:lnTo>
                  <a:pt x="6350" y="175260"/>
                </a:lnTo>
                <a:lnTo>
                  <a:pt x="6350" y="168910"/>
                </a:lnTo>
                <a:close/>
              </a:path>
              <a:path w="6350" h="238760">
                <a:moveTo>
                  <a:pt x="6350" y="175260"/>
                </a:moveTo>
                <a:lnTo>
                  <a:pt x="0" y="175260"/>
                </a:lnTo>
                <a:lnTo>
                  <a:pt x="0" y="181610"/>
                </a:lnTo>
                <a:lnTo>
                  <a:pt x="6350" y="181610"/>
                </a:lnTo>
                <a:lnTo>
                  <a:pt x="6350" y="175260"/>
                </a:lnTo>
                <a:close/>
              </a:path>
              <a:path w="6350" h="238760">
                <a:moveTo>
                  <a:pt x="6350" y="181610"/>
                </a:moveTo>
                <a:lnTo>
                  <a:pt x="0" y="181610"/>
                </a:lnTo>
                <a:lnTo>
                  <a:pt x="0" y="187960"/>
                </a:lnTo>
                <a:lnTo>
                  <a:pt x="6350" y="187960"/>
                </a:lnTo>
                <a:lnTo>
                  <a:pt x="6350" y="181610"/>
                </a:lnTo>
                <a:close/>
              </a:path>
              <a:path w="6350" h="238760">
                <a:moveTo>
                  <a:pt x="6350" y="187960"/>
                </a:moveTo>
                <a:lnTo>
                  <a:pt x="0" y="187960"/>
                </a:lnTo>
                <a:lnTo>
                  <a:pt x="0" y="194310"/>
                </a:lnTo>
                <a:lnTo>
                  <a:pt x="6350" y="194310"/>
                </a:lnTo>
                <a:lnTo>
                  <a:pt x="6350" y="187960"/>
                </a:lnTo>
                <a:close/>
              </a:path>
              <a:path w="6350" h="238760">
                <a:moveTo>
                  <a:pt x="6350" y="194310"/>
                </a:moveTo>
                <a:lnTo>
                  <a:pt x="0" y="194310"/>
                </a:lnTo>
                <a:lnTo>
                  <a:pt x="0" y="200660"/>
                </a:lnTo>
                <a:lnTo>
                  <a:pt x="6350" y="200660"/>
                </a:lnTo>
                <a:lnTo>
                  <a:pt x="6350" y="194310"/>
                </a:lnTo>
                <a:close/>
              </a:path>
              <a:path w="6350" h="238760">
                <a:moveTo>
                  <a:pt x="6350" y="200660"/>
                </a:moveTo>
                <a:lnTo>
                  <a:pt x="0" y="200660"/>
                </a:lnTo>
                <a:lnTo>
                  <a:pt x="0" y="207010"/>
                </a:lnTo>
                <a:lnTo>
                  <a:pt x="6350" y="207010"/>
                </a:lnTo>
                <a:lnTo>
                  <a:pt x="6350" y="200660"/>
                </a:lnTo>
                <a:close/>
              </a:path>
              <a:path w="6350" h="238760">
                <a:moveTo>
                  <a:pt x="6350" y="207010"/>
                </a:moveTo>
                <a:lnTo>
                  <a:pt x="0" y="207010"/>
                </a:lnTo>
                <a:lnTo>
                  <a:pt x="0" y="213360"/>
                </a:lnTo>
                <a:lnTo>
                  <a:pt x="6350" y="213360"/>
                </a:lnTo>
                <a:lnTo>
                  <a:pt x="6350" y="207010"/>
                </a:lnTo>
                <a:close/>
              </a:path>
              <a:path w="6350" h="238760">
                <a:moveTo>
                  <a:pt x="6350" y="213360"/>
                </a:moveTo>
                <a:lnTo>
                  <a:pt x="0" y="213360"/>
                </a:lnTo>
                <a:lnTo>
                  <a:pt x="0" y="219710"/>
                </a:lnTo>
                <a:lnTo>
                  <a:pt x="6350" y="219710"/>
                </a:lnTo>
                <a:lnTo>
                  <a:pt x="6350" y="213360"/>
                </a:lnTo>
                <a:close/>
              </a:path>
              <a:path w="6350" h="238760">
                <a:moveTo>
                  <a:pt x="6350" y="219710"/>
                </a:moveTo>
                <a:lnTo>
                  <a:pt x="0" y="219710"/>
                </a:lnTo>
                <a:lnTo>
                  <a:pt x="0" y="226060"/>
                </a:lnTo>
                <a:lnTo>
                  <a:pt x="6350" y="226060"/>
                </a:lnTo>
                <a:lnTo>
                  <a:pt x="6350" y="219710"/>
                </a:lnTo>
                <a:close/>
              </a:path>
              <a:path w="6350" h="238760">
                <a:moveTo>
                  <a:pt x="6350" y="226060"/>
                </a:moveTo>
                <a:lnTo>
                  <a:pt x="0" y="226060"/>
                </a:lnTo>
                <a:lnTo>
                  <a:pt x="0" y="232410"/>
                </a:lnTo>
                <a:lnTo>
                  <a:pt x="6350" y="232410"/>
                </a:lnTo>
                <a:lnTo>
                  <a:pt x="6350" y="226060"/>
                </a:lnTo>
                <a:close/>
              </a:path>
              <a:path w="6350" h="238760">
                <a:moveTo>
                  <a:pt x="6350" y="232410"/>
                </a:moveTo>
                <a:lnTo>
                  <a:pt x="0" y="232410"/>
                </a:lnTo>
                <a:lnTo>
                  <a:pt x="0" y="238760"/>
                </a:lnTo>
                <a:lnTo>
                  <a:pt x="1269" y="238760"/>
                </a:lnTo>
                <a:lnTo>
                  <a:pt x="1269" y="237490"/>
                </a:lnTo>
                <a:lnTo>
                  <a:pt x="6350" y="237490"/>
                </a:lnTo>
                <a:lnTo>
                  <a:pt x="6350" y="23241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3" name="object 2923"/>
          <p:cNvSpPr/>
          <p:nvPr/>
        </p:nvSpPr>
        <p:spPr>
          <a:xfrm>
            <a:off x="4643120" y="38138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4" name="object 2924"/>
          <p:cNvSpPr/>
          <p:nvPr/>
        </p:nvSpPr>
        <p:spPr>
          <a:xfrm>
            <a:off x="464312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5" name="object 2925"/>
          <p:cNvSpPr/>
          <p:nvPr/>
        </p:nvSpPr>
        <p:spPr>
          <a:xfrm>
            <a:off x="464312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6" name="object 2926"/>
          <p:cNvSpPr/>
          <p:nvPr/>
        </p:nvSpPr>
        <p:spPr>
          <a:xfrm>
            <a:off x="464312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7" name="object 2927"/>
          <p:cNvSpPr/>
          <p:nvPr/>
        </p:nvSpPr>
        <p:spPr>
          <a:xfrm>
            <a:off x="464312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8" name="object 2928"/>
          <p:cNvSpPr/>
          <p:nvPr/>
        </p:nvSpPr>
        <p:spPr>
          <a:xfrm>
            <a:off x="464312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9" name="object 2929"/>
          <p:cNvSpPr/>
          <p:nvPr/>
        </p:nvSpPr>
        <p:spPr>
          <a:xfrm>
            <a:off x="464312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0" name="object 2930"/>
          <p:cNvSpPr/>
          <p:nvPr/>
        </p:nvSpPr>
        <p:spPr>
          <a:xfrm>
            <a:off x="464312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1" name="object 2931"/>
          <p:cNvSpPr/>
          <p:nvPr/>
        </p:nvSpPr>
        <p:spPr>
          <a:xfrm>
            <a:off x="464312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2" name="object 2932"/>
          <p:cNvSpPr/>
          <p:nvPr/>
        </p:nvSpPr>
        <p:spPr>
          <a:xfrm>
            <a:off x="464312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3" name="object 2933"/>
          <p:cNvSpPr/>
          <p:nvPr/>
        </p:nvSpPr>
        <p:spPr>
          <a:xfrm>
            <a:off x="464312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4" name="object 2934"/>
          <p:cNvSpPr/>
          <p:nvPr/>
        </p:nvSpPr>
        <p:spPr>
          <a:xfrm>
            <a:off x="464312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5" name="object 2935"/>
          <p:cNvSpPr/>
          <p:nvPr/>
        </p:nvSpPr>
        <p:spPr>
          <a:xfrm>
            <a:off x="464312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6" name="object 2936"/>
          <p:cNvSpPr/>
          <p:nvPr/>
        </p:nvSpPr>
        <p:spPr>
          <a:xfrm>
            <a:off x="464312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7" name="object 2937"/>
          <p:cNvSpPr/>
          <p:nvPr/>
        </p:nvSpPr>
        <p:spPr>
          <a:xfrm>
            <a:off x="464312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8" name="object 2938"/>
          <p:cNvSpPr/>
          <p:nvPr/>
        </p:nvSpPr>
        <p:spPr>
          <a:xfrm>
            <a:off x="464312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9" name="object 2939"/>
          <p:cNvSpPr/>
          <p:nvPr/>
        </p:nvSpPr>
        <p:spPr>
          <a:xfrm>
            <a:off x="4635500" y="38138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0" name="object 2940"/>
          <p:cNvSpPr/>
          <p:nvPr/>
        </p:nvSpPr>
        <p:spPr>
          <a:xfrm>
            <a:off x="463550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1" name="object 2941"/>
          <p:cNvSpPr/>
          <p:nvPr/>
        </p:nvSpPr>
        <p:spPr>
          <a:xfrm>
            <a:off x="463550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2" name="object 2942"/>
          <p:cNvSpPr/>
          <p:nvPr/>
        </p:nvSpPr>
        <p:spPr>
          <a:xfrm>
            <a:off x="463550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3" name="object 2943"/>
          <p:cNvSpPr/>
          <p:nvPr/>
        </p:nvSpPr>
        <p:spPr>
          <a:xfrm>
            <a:off x="463550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4" name="object 2944"/>
          <p:cNvSpPr/>
          <p:nvPr/>
        </p:nvSpPr>
        <p:spPr>
          <a:xfrm>
            <a:off x="463550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5" name="object 2945"/>
          <p:cNvSpPr/>
          <p:nvPr/>
        </p:nvSpPr>
        <p:spPr>
          <a:xfrm>
            <a:off x="463550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6" name="object 2946"/>
          <p:cNvSpPr/>
          <p:nvPr/>
        </p:nvSpPr>
        <p:spPr>
          <a:xfrm>
            <a:off x="463550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7" name="object 2947"/>
          <p:cNvSpPr/>
          <p:nvPr/>
        </p:nvSpPr>
        <p:spPr>
          <a:xfrm>
            <a:off x="463550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8" name="object 2948"/>
          <p:cNvSpPr/>
          <p:nvPr/>
        </p:nvSpPr>
        <p:spPr>
          <a:xfrm>
            <a:off x="463550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9" name="object 2949"/>
          <p:cNvSpPr/>
          <p:nvPr/>
        </p:nvSpPr>
        <p:spPr>
          <a:xfrm>
            <a:off x="46355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0" name="object 2950"/>
          <p:cNvSpPr/>
          <p:nvPr/>
        </p:nvSpPr>
        <p:spPr>
          <a:xfrm>
            <a:off x="46355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1" name="object 2951"/>
          <p:cNvSpPr/>
          <p:nvPr/>
        </p:nvSpPr>
        <p:spPr>
          <a:xfrm>
            <a:off x="46355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2" name="object 2952"/>
          <p:cNvSpPr/>
          <p:nvPr/>
        </p:nvSpPr>
        <p:spPr>
          <a:xfrm>
            <a:off x="46355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3" name="object 2953"/>
          <p:cNvSpPr/>
          <p:nvPr/>
        </p:nvSpPr>
        <p:spPr>
          <a:xfrm>
            <a:off x="46355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4" name="object 2954"/>
          <p:cNvSpPr/>
          <p:nvPr/>
        </p:nvSpPr>
        <p:spPr>
          <a:xfrm>
            <a:off x="463550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5" name="object 2955"/>
          <p:cNvSpPr/>
          <p:nvPr/>
        </p:nvSpPr>
        <p:spPr>
          <a:xfrm>
            <a:off x="4629150" y="381380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6" name="object 2956"/>
          <p:cNvSpPr/>
          <p:nvPr/>
        </p:nvSpPr>
        <p:spPr>
          <a:xfrm>
            <a:off x="462915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7" name="object 2957"/>
          <p:cNvSpPr/>
          <p:nvPr/>
        </p:nvSpPr>
        <p:spPr>
          <a:xfrm>
            <a:off x="462915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8" name="object 2958"/>
          <p:cNvSpPr/>
          <p:nvPr/>
        </p:nvSpPr>
        <p:spPr>
          <a:xfrm>
            <a:off x="462915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9" name="object 2959"/>
          <p:cNvSpPr/>
          <p:nvPr/>
        </p:nvSpPr>
        <p:spPr>
          <a:xfrm>
            <a:off x="462915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0" name="object 2960"/>
          <p:cNvSpPr/>
          <p:nvPr/>
        </p:nvSpPr>
        <p:spPr>
          <a:xfrm>
            <a:off x="462915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1" name="object 2961"/>
          <p:cNvSpPr/>
          <p:nvPr/>
        </p:nvSpPr>
        <p:spPr>
          <a:xfrm>
            <a:off x="462915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2" name="object 2962"/>
          <p:cNvSpPr/>
          <p:nvPr/>
        </p:nvSpPr>
        <p:spPr>
          <a:xfrm>
            <a:off x="462915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3" name="object 2963"/>
          <p:cNvSpPr/>
          <p:nvPr/>
        </p:nvSpPr>
        <p:spPr>
          <a:xfrm>
            <a:off x="462915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4" name="object 2964"/>
          <p:cNvSpPr/>
          <p:nvPr/>
        </p:nvSpPr>
        <p:spPr>
          <a:xfrm>
            <a:off x="462915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5" name="object 2965"/>
          <p:cNvSpPr/>
          <p:nvPr/>
        </p:nvSpPr>
        <p:spPr>
          <a:xfrm>
            <a:off x="462915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6" name="object 2966"/>
          <p:cNvSpPr/>
          <p:nvPr/>
        </p:nvSpPr>
        <p:spPr>
          <a:xfrm>
            <a:off x="462915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7" name="object 2967"/>
          <p:cNvSpPr/>
          <p:nvPr/>
        </p:nvSpPr>
        <p:spPr>
          <a:xfrm>
            <a:off x="462915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8" name="object 2968"/>
          <p:cNvSpPr/>
          <p:nvPr/>
        </p:nvSpPr>
        <p:spPr>
          <a:xfrm>
            <a:off x="462915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9" name="object 2969"/>
          <p:cNvSpPr/>
          <p:nvPr/>
        </p:nvSpPr>
        <p:spPr>
          <a:xfrm>
            <a:off x="462915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0" name="object 2970"/>
          <p:cNvSpPr/>
          <p:nvPr/>
        </p:nvSpPr>
        <p:spPr>
          <a:xfrm>
            <a:off x="462915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1" name="object 2971"/>
          <p:cNvSpPr/>
          <p:nvPr/>
        </p:nvSpPr>
        <p:spPr>
          <a:xfrm>
            <a:off x="4621529" y="38138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2" name="object 2972"/>
          <p:cNvSpPr/>
          <p:nvPr/>
        </p:nvSpPr>
        <p:spPr>
          <a:xfrm>
            <a:off x="462152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3" name="object 2973"/>
          <p:cNvSpPr/>
          <p:nvPr/>
        </p:nvSpPr>
        <p:spPr>
          <a:xfrm>
            <a:off x="462152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4" name="object 2974"/>
          <p:cNvSpPr/>
          <p:nvPr/>
        </p:nvSpPr>
        <p:spPr>
          <a:xfrm>
            <a:off x="462152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5" name="object 2975"/>
          <p:cNvSpPr/>
          <p:nvPr/>
        </p:nvSpPr>
        <p:spPr>
          <a:xfrm>
            <a:off x="462152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6" name="object 2976"/>
          <p:cNvSpPr/>
          <p:nvPr/>
        </p:nvSpPr>
        <p:spPr>
          <a:xfrm>
            <a:off x="462152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7" name="object 2977"/>
          <p:cNvSpPr/>
          <p:nvPr/>
        </p:nvSpPr>
        <p:spPr>
          <a:xfrm>
            <a:off x="462152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8" name="object 2978"/>
          <p:cNvSpPr/>
          <p:nvPr/>
        </p:nvSpPr>
        <p:spPr>
          <a:xfrm>
            <a:off x="462152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9" name="object 2979"/>
          <p:cNvSpPr/>
          <p:nvPr/>
        </p:nvSpPr>
        <p:spPr>
          <a:xfrm>
            <a:off x="462152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0" name="object 2980"/>
          <p:cNvSpPr/>
          <p:nvPr/>
        </p:nvSpPr>
        <p:spPr>
          <a:xfrm>
            <a:off x="462152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1" name="object 2981"/>
          <p:cNvSpPr/>
          <p:nvPr/>
        </p:nvSpPr>
        <p:spPr>
          <a:xfrm>
            <a:off x="462152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2" name="object 2982"/>
          <p:cNvSpPr/>
          <p:nvPr/>
        </p:nvSpPr>
        <p:spPr>
          <a:xfrm>
            <a:off x="462152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3" name="object 2983"/>
          <p:cNvSpPr/>
          <p:nvPr/>
        </p:nvSpPr>
        <p:spPr>
          <a:xfrm>
            <a:off x="462152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4" name="object 2984"/>
          <p:cNvSpPr/>
          <p:nvPr/>
        </p:nvSpPr>
        <p:spPr>
          <a:xfrm>
            <a:off x="462152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5" name="object 2985"/>
          <p:cNvSpPr/>
          <p:nvPr/>
        </p:nvSpPr>
        <p:spPr>
          <a:xfrm>
            <a:off x="462152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6" name="object 2986"/>
          <p:cNvSpPr/>
          <p:nvPr/>
        </p:nvSpPr>
        <p:spPr>
          <a:xfrm>
            <a:off x="462152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7" name="object 2987"/>
          <p:cNvSpPr/>
          <p:nvPr/>
        </p:nvSpPr>
        <p:spPr>
          <a:xfrm>
            <a:off x="462152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8" name="object 2988"/>
          <p:cNvSpPr/>
          <p:nvPr/>
        </p:nvSpPr>
        <p:spPr>
          <a:xfrm>
            <a:off x="4613909" y="38138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9" name="object 2989"/>
          <p:cNvSpPr/>
          <p:nvPr/>
        </p:nvSpPr>
        <p:spPr>
          <a:xfrm>
            <a:off x="461390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0" name="object 2990"/>
          <p:cNvSpPr/>
          <p:nvPr/>
        </p:nvSpPr>
        <p:spPr>
          <a:xfrm>
            <a:off x="461390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1" name="object 2991"/>
          <p:cNvSpPr/>
          <p:nvPr/>
        </p:nvSpPr>
        <p:spPr>
          <a:xfrm>
            <a:off x="46139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2" name="object 2992"/>
          <p:cNvSpPr/>
          <p:nvPr/>
        </p:nvSpPr>
        <p:spPr>
          <a:xfrm>
            <a:off x="46139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3" name="object 2993"/>
          <p:cNvSpPr/>
          <p:nvPr/>
        </p:nvSpPr>
        <p:spPr>
          <a:xfrm>
            <a:off x="46139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4" name="object 2994"/>
          <p:cNvSpPr/>
          <p:nvPr/>
        </p:nvSpPr>
        <p:spPr>
          <a:xfrm>
            <a:off x="46139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5" name="object 2995"/>
          <p:cNvSpPr/>
          <p:nvPr/>
        </p:nvSpPr>
        <p:spPr>
          <a:xfrm>
            <a:off x="46139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6" name="object 2996"/>
          <p:cNvSpPr/>
          <p:nvPr/>
        </p:nvSpPr>
        <p:spPr>
          <a:xfrm>
            <a:off x="461390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7" name="object 2997"/>
          <p:cNvSpPr/>
          <p:nvPr/>
        </p:nvSpPr>
        <p:spPr>
          <a:xfrm>
            <a:off x="461390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8" name="object 2998"/>
          <p:cNvSpPr/>
          <p:nvPr/>
        </p:nvSpPr>
        <p:spPr>
          <a:xfrm>
            <a:off x="46139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9" name="object 2999"/>
          <p:cNvSpPr/>
          <p:nvPr/>
        </p:nvSpPr>
        <p:spPr>
          <a:xfrm>
            <a:off x="46139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0" name="object 3000"/>
          <p:cNvSpPr/>
          <p:nvPr/>
        </p:nvSpPr>
        <p:spPr>
          <a:xfrm>
            <a:off x="46139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1" name="object 3001"/>
          <p:cNvSpPr/>
          <p:nvPr/>
        </p:nvSpPr>
        <p:spPr>
          <a:xfrm>
            <a:off x="46139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2" name="object 3002"/>
          <p:cNvSpPr/>
          <p:nvPr/>
        </p:nvSpPr>
        <p:spPr>
          <a:xfrm>
            <a:off x="46139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3" name="object 3003"/>
          <p:cNvSpPr/>
          <p:nvPr/>
        </p:nvSpPr>
        <p:spPr>
          <a:xfrm>
            <a:off x="46139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4" name="object 3004"/>
          <p:cNvSpPr/>
          <p:nvPr/>
        </p:nvSpPr>
        <p:spPr>
          <a:xfrm>
            <a:off x="4606290" y="38138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5" name="object 3005"/>
          <p:cNvSpPr/>
          <p:nvPr/>
        </p:nvSpPr>
        <p:spPr>
          <a:xfrm>
            <a:off x="460629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6" name="object 3006"/>
          <p:cNvSpPr/>
          <p:nvPr/>
        </p:nvSpPr>
        <p:spPr>
          <a:xfrm>
            <a:off x="460629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7" name="object 3007"/>
          <p:cNvSpPr/>
          <p:nvPr/>
        </p:nvSpPr>
        <p:spPr>
          <a:xfrm>
            <a:off x="460629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8" name="object 3008"/>
          <p:cNvSpPr/>
          <p:nvPr/>
        </p:nvSpPr>
        <p:spPr>
          <a:xfrm>
            <a:off x="460629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9" name="object 3009"/>
          <p:cNvSpPr/>
          <p:nvPr/>
        </p:nvSpPr>
        <p:spPr>
          <a:xfrm>
            <a:off x="460629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0" name="object 3010"/>
          <p:cNvSpPr/>
          <p:nvPr/>
        </p:nvSpPr>
        <p:spPr>
          <a:xfrm>
            <a:off x="460629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1" name="object 3011"/>
          <p:cNvSpPr/>
          <p:nvPr/>
        </p:nvSpPr>
        <p:spPr>
          <a:xfrm>
            <a:off x="460629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2" name="object 3012"/>
          <p:cNvSpPr/>
          <p:nvPr/>
        </p:nvSpPr>
        <p:spPr>
          <a:xfrm>
            <a:off x="460629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3" name="object 3013"/>
          <p:cNvSpPr/>
          <p:nvPr/>
        </p:nvSpPr>
        <p:spPr>
          <a:xfrm>
            <a:off x="460629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4" name="object 3014"/>
          <p:cNvSpPr/>
          <p:nvPr/>
        </p:nvSpPr>
        <p:spPr>
          <a:xfrm>
            <a:off x="460629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5" name="object 3015"/>
          <p:cNvSpPr/>
          <p:nvPr/>
        </p:nvSpPr>
        <p:spPr>
          <a:xfrm>
            <a:off x="460629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6" name="object 3016"/>
          <p:cNvSpPr/>
          <p:nvPr/>
        </p:nvSpPr>
        <p:spPr>
          <a:xfrm>
            <a:off x="460629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7" name="object 3017"/>
          <p:cNvSpPr/>
          <p:nvPr/>
        </p:nvSpPr>
        <p:spPr>
          <a:xfrm>
            <a:off x="460629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8" name="object 3018"/>
          <p:cNvSpPr/>
          <p:nvPr/>
        </p:nvSpPr>
        <p:spPr>
          <a:xfrm>
            <a:off x="460629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9" name="object 3019"/>
          <p:cNvSpPr/>
          <p:nvPr/>
        </p:nvSpPr>
        <p:spPr>
          <a:xfrm>
            <a:off x="460629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0" name="object 3020"/>
          <p:cNvSpPr/>
          <p:nvPr/>
        </p:nvSpPr>
        <p:spPr>
          <a:xfrm>
            <a:off x="4606290" y="40538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69" y="0"/>
                </a:moveTo>
                <a:lnTo>
                  <a:pt x="0" y="0"/>
                </a:lnTo>
                <a:lnTo>
                  <a:pt x="0" y="1269"/>
                </a:lnTo>
                <a:lnTo>
                  <a:pt x="1269" y="1269"/>
                </a:lnTo>
                <a:lnTo>
                  <a:pt x="1269" y="0"/>
                </a:lnTo>
                <a:close/>
              </a:path>
            </a:pathLst>
          </a:custGeom>
          <a:solidFill>
            <a:srgbClr val="EB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1" name="object 3021"/>
          <p:cNvSpPr/>
          <p:nvPr/>
        </p:nvSpPr>
        <p:spPr>
          <a:xfrm>
            <a:off x="4599940" y="3812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2" name="object 3022"/>
          <p:cNvSpPr/>
          <p:nvPr/>
        </p:nvSpPr>
        <p:spPr>
          <a:xfrm>
            <a:off x="459994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3" name="object 3023"/>
          <p:cNvSpPr/>
          <p:nvPr/>
        </p:nvSpPr>
        <p:spPr>
          <a:xfrm>
            <a:off x="459994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4" name="object 3024"/>
          <p:cNvSpPr/>
          <p:nvPr/>
        </p:nvSpPr>
        <p:spPr>
          <a:xfrm>
            <a:off x="459994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5" name="object 3025"/>
          <p:cNvSpPr/>
          <p:nvPr/>
        </p:nvSpPr>
        <p:spPr>
          <a:xfrm>
            <a:off x="459994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6" name="object 3026"/>
          <p:cNvSpPr/>
          <p:nvPr/>
        </p:nvSpPr>
        <p:spPr>
          <a:xfrm>
            <a:off x="459994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7" name="object 3027"/>
          <p:cNvSpPr/>
          <p:nvPr/>
        </p:nvSpPr>
        <p:spPr>
          <a:xfrm>
            <a:off x="459994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8" name="object 3028"/>
          <p:cNvSpPr/>
          <p:nvPr/>
        </p:nvSpPr>
        <p:spPr>
          <a:xfrm>
            <a:off x="459994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9" name="object 3029"/>
          <p:cNvSpPr/>
          <p:nvPr/>
        </p:nvSpPr>
        <p:spPr>
          <a:xfrm>
            <a:off x="459994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0" name="object 3030"/>
          <p:cNvSpPr/>
          <p:nvPr/>
        </p:nvSpPr>
        <p:spPr>
          <a:xfrm>
            <a:off x="459994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1" name="object 3031"/>
          <p:cNvSpPr/>
          <p:nvPr/>
        </p:nvSpPr>
        <p:spPr>
          <a:xfrm>
            <a:off x="45999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2" name="object 3032"/>
          <p:cNvSpPr/>
          <p:nvPr/>
        </p:nvSpPr>
        <p:spPr>
          <a:xfrm>
            <a:off x="45999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3" name="object 3033"/>
          <p:cNvSpPr/>
          <p:nvPr/>
        </p:nvSpPr>
        <p:spPr>
          <a:xfrm>
            <a:off x="45999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4" name="object 3034"/>
          <p:cNvSpPr/>
          <p:nvPr/>
        </p:nvSpPr>
        <p:spPr>
          <a:xfrm>
            <a:off x="45999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5" name="object 3035"/>
          <p:cNvSpPr/>
          <p:nvPr/>
        </p:nvSpPr>
        <p:spPr>
          <a:xfrm>
            <a:off x="45999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6" name="object 3036"/>
          <p:cNvSpPr/>
          <p:nvPr/>
        </p:nvSpPr>
        <p:spPr>
          <a:xfrm>
            <a:off x="45999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C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7" name="object 3037"/>
          <p:cNvSpPr/>
          <p:nvPr/>
        </p:nvSpPr>
        <p:spPr>
          <a:xfrm>
            <a:off x="4592320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8" name="object 3038"/>
          <p:cNvSpPr/>
          <p:nvPr/>
        </p:nvSpPr>
        <p:spPr>
          <a:xfrm>
            <a:off x="459232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9" name="object 3039"/>
          <p:cNvSpPr/>
          <p:nvPr/>
        </p:nvSpPr>
        <p:spPr>
          <a:xfrm>
            <a:off x="459232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0" name="object 3040"/>
          <p:cNvSpPr/>
          <p:nvPr/>
        </p:nvSpPr>
        <p:spPr>
          <a:xfrm>
            <a:off x="459232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1" name="object 3041"/>
          <p:cNvSpPr/>
          <p:nvPr/>
        </p:nvSpPr>
        <p:spPr>
          <a:xfrm>
            <a:off x="459232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2" name="object 3042"/>
          <p:cNvSpPr/>
          <p:nvPr/>
        </p:nvSpPr>
        <p:spPr>
          <a:xfrm>
            <a:off x="459232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3" name="object 3043"/>
          <p:cNvSpPr/>
          <p:nvPr/>
        </p:nvSpPr>
        <p:spPr>
          <a:xfrm>
            <a:off x="459232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4" name="object 3044"/>
          <p:cNvSpPr/>
          <p:nvPr/>
        </p:nvSpPr>
        <p:spPr>
          <a:xfrm>
            <a:off x="459232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5" name="object 3045"/>
          <p:cNvSpPr/>
          <p:nvPr/>
        </p:nvSpPr>
        <p:spPr>
          <a:xfrm>
            <a:off x="459232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6" name="object 3046"/>
          <p:cNvSpPr/>
          <p:nvPr/>
        </p:nvSpPr>
        <p:spPr>
          <a:xfrm>
            <a:off x="459232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7" name="object 3047"/>
          <p:cNvSpPr/>
          <p:nvPr/>
        </p:nvSpPr>
        <p:spPr>
          <a:xfrm>
            <a:off x="459232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8" name="object 3048"/>
          <p:cNvSpPr/>
          <p:nvPr/>
        </p:nvSpPr>
        <p:spPr>
          <a:xfrm>
            <a:off x="459232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9" name="object 3049"/>
          <p:cNvSpPr/>
          <p:nvPr/>
        </p:nvSpPr>
        <p:spPr>
          <a:xfrm>
            <a:off x="459232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0" name="object 3050"/>
          <p:cNvSpPr/>
          <p:nvPr/>
        </p:nvSpPr>
        <p:spPr>
          <a:xfrm>
            <a:off x="459232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1" name="object 3051"/>
          <p:cNvSpPr/>
          <p:nvPr/>
        </p:nvSpPr>
        <p:spPr>
          <a:xfrm>
            <a:off x="459232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2" name="object 3052"/>
          <p:cNvSpPr/>
          <p:nvPr/>
        </p:nvSpPr>
        <p:spPr>
          <a:xfrm>
            <a:off x="459232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D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3" name="object 3053"/>
          <p:cNvSpPr/>
          <p:nvPr/>
        </p:nvSpPr>
        <p:spPr>
          <a:xfrm>
            <a:off x="4584700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4" name="object 3054"/>
          <p:cNvSpPr/>
          <p:nvPr/>
        </p:nvSpPr>
        <p:spPr>
          <a:xfrm>
            <a:off x="458470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5" name="object 3055"/>
          <p:cNvSpPr/>
          <p:nvPr/>
        </p:nvSpPr>
        <p:spPr>
          <a:xfrm>
            <a:off x="458470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6" name="object 3056"/>
          <p:cNvSpPr/>
          <p:nvPr/>
        </p:nvSpPr>
        <p:spPr>
          <a:xfrm>
            <a:off x="458470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7" name="object 3057"/>
          <p:cNvSpPr/>
          <p:nvPr/>
        </p:nvSpPr>
        <p:spPr>
          <a:xfrm>
            <a:off x="458470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8" name="object 3058"/>
          <p:cNvSpPr/>
          <p:nvPr/>
        </p:nvSpPr>
        <p:spPr>
          <a:xfrm>
            <a:off x="458470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9" name="object 3059"/>
          <p:cNvSpPr/>
          <p:nvPr/>
        </p:nvSpPr>
        <p:spPr>
          <a:xfrm>
            <a:off x="458470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0" name="object 3060"/>
          <p:cNvSpPr/>
          <p:nvPr/>
        </p:nvSpPr>
        <p:spPr>
          <a:xfrm>
            <a:off x="458470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1" name="object 3061"/>
          <p:cNvSpPr/>
          <p:nvPr/>
        </p:nvSpPr>
        <p:spPr>
          <a:xfrm>
            <a:off x="458470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2" name="object 3062"/>
          <p:cNvSpPr/>
          <p:nvPr/>
        </p:nvSpPr>
        <p:spPr>
          <a:xfrm>
            <a:off x="458470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3" name="object 3063"/>
          <p:cNvSpPr/>
          <p:nvPr/>
        </p:nvSpPr>
        <p:spPr>
          <a:xfrm>
            <a:off x="45847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4" name="object 3064"/>
          <p:cNvSpPr/>
          <p:nvPr/>
        </p:nvSpPr>
        <p:spPr>
          <a:xfrm>
            <a:off x="45847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5" name="object 3065"/>
          <p:cNvSpPr/>
          <p:nvPr/>
        </p:nvSpPr>
        <p:spPr>
          <a:xfrm>
            <a:off x="45847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6" name="object 3066"/>
          <p:cNvSpPr/>
          <p:nvPr/>
        </p:nvSpPr>
        <p:spPr>
          <a:xfrm>
            <a:off x="45847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7" name="object 3067"/>
          <p:cNvSpPr/>
          <p:nvPr/>
        </p:nvSpPr>
        <p:spPr>
          <a:xfrm>
            <a:off x="45847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8" name="object 3068"/>
          <p:cNvSpPr/>
          <p:nvPr/>
        </p:nvSpPr>
        <p:spPr>
          <a:xfrm>
            <a:off x="458470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9" name="object 3069"/>
          <p:cNvSpPr/>
          <p:nvPr/>
        </p:nvSpPr>
        <p:spPr>
          <a:xfrm>
            <a:off x="458470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E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0" name="object 3070"/>
          <p:cNvSpPr/>
          <p:nvPr/>
        </p:nvSpPr>
        <p:spPr>
          <a:xfrm>
            <a:off x="4578350" y="3812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1" name="object 3071"/>
          <p:cNvSpPr/>
          <p:nvPr/>
        </p:nvSpPr>
        <p:spPr>
          <a:xfrm>
            <a:off x="457835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2" name="object 3072"/>
          <p:cNvSpPr/>
          <p:nvPr/>
        </p:nvSpPr>
        <p:spPr>
          <a:xfrm>
            <a:off x="457835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3" name="object 3073"/>
          <p:cNvSpPr/>
          <p:nvPr/>
        </p:nvSpPr>
        <p:spPr>
          <a:xfrm>
            <a:off x="457835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4" name="object 3074"/>
          <p:cNvSpPr/>
          <p:nvPr/>
        </p:nvSpPr>
        <p:spPr>
          <a:xfrm>
            <a:off x="457835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5" name="object 3075"/>
          <p:cNvSpPr/>
          <p:nvPr/>
        </p:nvSpPr>
        <p:spPr>
          <a:xfrm>
            <a:off x="457835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6" name="object 3076"/>
          <p:cNvSpPr/>
          <p:nvPr/>
        </p:nvSpPr>
        <p:spPr>
          <a:xfrm>
            <a:off x="457835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7" name="object 3077"/>
          <p:cNvSpPr/>
          <p:nvPr/>
        </p:nvSpPr>
        <p:spPr>
          <a:xfrm>
            <a:off x="457835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8" name="object 3078"/>
          <p:cNvSpPr/>
          <p:nvPr/>
        </p:nvSpPr>
        <p:spPr>
          <a:xfrm>
            <a:off x="457835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9" name="object 3079"/>
          <p:cNvSpPr/>
          <p:nvPr/>
        </p:nvSpPr>
        <p:spPr>
          <a:xfrm>
            <a:off x="457835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0" name="object 3080"/>
          <p:cNvSpPr/>
          <p:nvPr/>
        </p:nvSpPr>
        <p:spPr>
          <a:xfrm>
            <a:off x="457835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1" name="object 3081"/>
          <p:cNvSpPr/>
          <p:nvPr/>
        </p:nvSpPr>
        <p:spPr>
          <a:xfrm>
            <a:off x="457835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2" name="object 3082"/>
          <p:cNvSpPr/>
          <p:nvPr/>
        </p:nvSpPr>
        <p:spPr>
          <a:xfrm>
            <a:off x="457835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3" name="object 3083"/>
          <p:cNvSpPr/>
          <p:nvPr/>
        </p:nvSpPr>
        <p:spPr>
          <a:xfrm>
            <a:off x="457835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4" name="object 3084"/>
          <p:cNvSpPr/>
          <p:nvPr/>
        </p:nvSpPr>
        <p:spPr>
          <a:xfrm>
            <a:off x="457835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5" name="object 3085"/>
          <p:cNvSpPr/>
          <p:nvPr/>
        </p:nvSpPr>
        <p:spPr>
          <a:xfrm>
            <a:off x="457835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6" name="object 3086"/>
          <p:cNvSpPr/>
          <p:nvPr/>
        </p:nvSpPr>
        <p:spPr>
          <a:xfrm>
            <a:off x="457835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7" name="object 3087"/>
          <p:cNvSpPr/>
          <p:nvPr/>
        </p:nvSpPr>
        <p:spPr>
          <a:xfrm>
            <a:off x="4570729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8" name="object 3088"/>
          <p:cNvSpPr/>
          <p:nvPr/>
        </p:nvSpPr>
        <p:spPr>
          <a:xfrm>
            <a:off x="457072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9" name="object 3089"/>
          <p:cNvSpPr/>
          <p:nvPr/>
        </p:nvSpPr>
        <p:spPr>
          <a:xfrm>
            <a:off x="457072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0" name="object 3090"/>
          <p:cNvSpPr/>
          <p:nvPr/>
        </p:nvSpPr>
        <p:spPr>
          <a:xfrm>
            <a:off x="457072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1" name="object 3091"/>
          <p:cNvSpPr/>
          <p:nvPr/>
        </p:nvSpPr>
        <p:spPr>
          <a:xfrm>
            <a:off x="457072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2" name="object 3092"/>
          <p:cNvSpPr/>
          <p:nvPr/>
        </p:nvSpPr>
        <p:spPr>
          <a:xfrm>
            <a:off x="457072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3" name="object 3093"/>
          <p:cNvSpPr/>
          <p:nvPr/>
        </p:nvSpPr>
        <p:spPr>
          <a:xfrm>
            <a:off x="457072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4" name="object 3094"/>
          <p:cNvSpPr/>
          <p:nvPr/>
        </p:nvSpPr>
        <p:spPr>
          <a:xfrm>
            <a:off x="457072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5" name="object 3095"/>
          <p:cNvSpPr/>
          <p:nvPr/>
        </p:nvSpPr>
        <p:spPr>
          <a:xfrm>
            <a:off x="457072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6" name="object 3096"/>
          <p:cNvSpPr/>
          <p:nvPr/>
        </p:nvSpPr>
        <p:spPr>
          <a:xfrm>
            <a:off x="457072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7" name="object 3097"/>
          <p:cNvSpPr/>
          <p:nvPr/>
        </p:nvSpPr>
        <p:spPr>
          <a:xfrm>
            <a:off x="457072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8" name="object 3098"/>
          <p:cNvSpPr/>
          <p:nvPr/>
        </p:nvSpPr>
        <p:spPr>
          <a:xfrm>
            <a:off x="457072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9" name="object 3099"/>
          <p:cNvSpPr/>
          <p:nvPr/>
        </p:nvSpPr>
        <p:spPr>
          <a:xfrm>
            <a:off x="457072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0" name="object 3100"/>
          <p:cNvSpPr/>
          <p:nvPr/>
        </p:nvSpPr>
        <p:spPr>
          <a:xfrm>
            <a:off x="457072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1" name="object 3101"/>
          <p:cNvSpPr/>
          <p:nvPr/>
        </p:nvSpPr>
        <p:spPr>
          <a:xfrm>
            <a:off x="457072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2" name="object 3102"/>
          <p:cNvSpPr/>
          <p:nvPr/>
        </p:nvSpPr>
        <p:spPr>
          <a:xfrm>
            <a:off x="457072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3" name="object 3103"/>
          <p:cNvSpPr/>
          <p:nvPr/>
        </p:nvSpPr>
        <p:spPr>
          <a:xfrm>
            <a:off x="457072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4" name="object 3104"/>
          <p:cNvSpPr/>
          <p:nvPr/>
        </p:nvSpPr>
        <p:spPr>
          <a:xfrm>
            <a:off x="4570729" y="39204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5" name="object 3105"/>
          <p:cNvSpPr/>
          <p:nvPr/>
        </p:nvSpPr>
        <p:spPr>
          <a:xfrm>
            <a:off x="4570729" y="39268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6" name="object 3106"/>
          <p:cNvSpPr/>
          <p:nvPr/>
        </p:nvSpPr>
        <p:spPr>
          <a:xfrm>
            <a:off x="4570729" y="3939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7" name="object 3107"/>
          <p:cNvSpPr/>
          <p:nvPr/>
        </p:nvSpPr>
        <p:spPr>
          <a:xfrm>
            <a:off x="4570729" y="3945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8" name="object 3108"/>
          <p:cNvSpPr/>
          <p:nvPr/>
        </p:nvSpPr>
        <p:spPr>
          <a:xfrm>
            <a:off x="4570729" y="3952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9" name="object 3109"/>
          <p:cNvSpPr/>
          <p:nvPr/>
        </p:nvSpPr>
        <p:spPr>
          <a:xfrm>
            <a:off x="4570729" y="3958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0" name="object 3110"/>
          <p:cNvSpPr/>
          <p:nvPr/>
        </p:nvSpPr>
        <p:spPr>
          <a:xfrm>
            <a:off x="4570729" y="3964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1" name="object 3111"/>
          <p:cNvSpPr/>
          <p:nvPr/>
        </p:nvSpPr>
        <p:spPr>
          <a:xfrm>
            <a:off x="4570729" y="3971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2" name="object 3112"/>
          <p:cNvSpPr/>
          <p:nvPr/>
        </p:nvSpPr>
        <p:spPr>
          <a:xfrm>
            <a:off x="4570729" y="3977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3" name="object 3113"/>
          <p:cNvSpPr/>
          <p:nvPr/>
        </p:nvSpPr>
        <p:spPr>
          <a:xfrm>
            <a:off x="4570729" y="3983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4" name="object 3114"/>
          <p:cNvSpPr/>
          <p:nvPr/>
        </p:nvSpPr>
        <p:spPr>
          <a:xfrm>
            <a:off x="4570729" y="3990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5" name="object 3115"/>
          <p:cNvSpPr/>
          <p:nvPr/>
        </p:nvSpPr>
        <p:spPr>
          <a:xfrm>
            <a:off x="4570729" y="3996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6" name="object 3116"/>
          <p:cNvSpPr/>
          <p:nvPr/>
        </p:nvSpPr>
        <p:spPr>
          <a:xfrm>
            <a:off x="4570729" y="4003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7" name="object 3117"/>
          <p:cNvSpPr/>
          <p:nvPr/>
        </p:nvSpPr>
        <p:spPr>
          <a:xfrm>
            <a:off x="4570729" y="4009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8" name="object 3118"/>
          <p:cNvSpPr/>
          <p:nvPr/>
        </p:nvSpPr>
        <p:spPr>
          <a:xfrm>
            <a:off x="4570729" y="4015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9" name="object 3119"/>
          <p:cNvSpPr/>
          <p:nvPr/>
        </p:nvSpPr>
        <p:spPr>
          <a:xfrm>
            <a:off x="4570729" y="4022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0" name="object 3120"/>
          <p:cNvSpPr/>
          <p:nvPr/>
        </p:nvSpPr>
        <p:spPr>
          <a:xfrm>
            <a:off x="4570729" y="4028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1" name="object 3121"/>
          <p:cNvSpPr/>
          <p:nvPr/>
        </p:nvSpPr>
        <p:spPr>
          <a:xfrm>
            <a:off x="4570729" y="4034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2" name="object 3122"/>
          <p:cNvSpPr/>
          <p:nvPr/>
        </p:nvSpPr>
        <p:spPr>
          <a:xfrm>
            <a:off x="4570729" y="4041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3" name="object 3123"/>
          <p:cNvSpPr/>
          <p:nvPr/>
        </p:nvSpPr>
        <p:spPr>
          <a:xfrm>
            <a:off x="4570729" y="40474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4" name="object 3124"/>
          <p:cNvSpPr/>
          <p:nvPr/>
        </p:nvSpPr>
        <p:spPr>
          <a:xfrm>
            <a:off x="4570729" y="405384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F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5" name="object 3125"/>
          <p:cNvSpPr/>
          <p:nvPr/>
        </p:nvSpPr>
        <p:spPr>
          <a:xfrm>
            <a:off x="4564379" y="3812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6" name="object 3126"/>
          <p:cNvSpPr/>
          <p:nvPr/>
        </p:nvSpPr>
        <p:spPr>
          <a:xfrm>
            <a:off x="456437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7" name="object 3127"/>
          <p:cNvSpPr/>
          <p:nvPr/>
        </p:nvSpPr>
        <p:spPr>
          <a:xfrm>
            <a:off x="456437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8" name="object 3128"/>
          <p:cNvSpPr/>
          <p:nvPr/>
        </p:nvSpPr>
        <p:spPr>
          <a:xfrm>
            <a:off x="456437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9" name="object 3129"/>
          <p:cNvSpPr/>
          <p:nvPr/>
        </p:nvSpPr>
        <p:spPr>
          <a:xfrm>
            <a:off x="456437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0" name="object 3130"/>
          <p:cNvSpPr/>
          <p:nvPr/>
        </p:nvSpPr>
        <p:spPr>
          <a:xfrm>
            <a:off x="456437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1" name="object 3131"/>
          <p:cNvSpPr/>
          <p:nvPr/>
        </p:nvSpPr>
        <p:spPr>
          <a:xfrm>
            <a:off x="456437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2" name="object 3132"/>
          <p:cNvSpPr/>
          <p:nvPr/>
        </p:nvSpPr>
        <p:spPr>
          <a:xfrm>
            <a:off x="456437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3" name="object 3133"/>
          <p:cNvSpPr/>
          <p:nvPr/>
        </p:nvSpPr>
        <p:spPr>
          <a:xfrm>
            <a:off x="456437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4" name="object 3134"/>
          <p:cNvSpPr/>
          <p:nvPr/>
        </p:nvSpPr>
        <p:spPr>
          <a:xfrm>
            <a:off x="456437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5" name="object 3135"/>
          <p:cNvSpPr/>
          <p:nvPr/>
        </p:nvSpPr>
        <p:spPr>
          <a:xfrm>
            <a:off x="456437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6" name="object 3136"/>
          <p:cNvSpPr/>
          <p:nvPr/>
        </p:nvSpPr>
        <p:spPr>
          <a:xfrm>
            <a:off x="456437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7" name="object 3137"/>
          <p:cNvSpPr/>
          <p:nvPr/>
        </p:nvSpPr>
        <p:spPr>
          <a:xfrm>
            <a:off x="456437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8" name="object 3138"/>
          <p:cNvSpPr/>
          <p:nvPr/>
        </p:nvSpPr>
        <p:spPr>
          <a:xfrm>
            <a:off x="456437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9" name="object 3139"/>
          <p:cNvSpPr/>
          <p:nvPr/>
        </p:nvSpPr>
        <p:spPr>
          <a:xfrm>
            <a:off x="456437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0" name="object 3140"/>
          <p:cNvSpPr/>
          <p:nvPr/>
        </p:nvSpPr>
        <p:spPr>
          <a:xfrm>
            <a:off x="456437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1" name="object 3141"/>
          <p:cNvSpPr/>
          <p:nvPr/>
        </p:nvSpPr>
        <p:spPr>
          <a:xfrm>
            <a:off x="456437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2" name="object 3142"/>
          <p:cNvSpPr/>
          <p:nvPr/>
        </p:nvSpPr>
        <p:spPr>
          <a:xfrm>
            <a:off x="4556759" y="38112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3" name="object 3143"/>
          <p:cNvSpPr/>
          <p:nvPr/>
        </p:nvSpPr>
        <p:spPr>
          <a:xfrm>
            <a:off x="4556759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4" name="object 3144"/>
          <p:cNvSpPr/>
          <p:nvPr/>
        </p:nvSpPr>
        <p:spPr>
          <a:xfrm>
            <a:off x="455675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5" name="object 3145"/>
          <p:cNvSpPr/>
          <p:nvPr/>
        </p:nvSpPr>
        <p:spPr>
          <a:xfrm>
            <a:off x="455675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6" name="object 3146"/>
          <p:cNvSpPr/>
          <p:nvPr/>
        </p:nvSpPr>
        <p:spPr>
          <a:xfrm>
            <a:off x="455675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7" name="object 3147"/>
          <p:cNvSpPr/>
          <p:nvPr/>
        </p:nvSpPr>
        <p:spPr>
          <a:xfrm>
            <a:off x="455675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8" name="object 3148"/>
          <p:cNvSpPr/>
          <p:nvPr/>
        </p:nvSpPr>
        <p:spPr>
          <a:xfrm>
            <a:off x="455675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9" name="object 3149"/>
          <p:cNvSpPr/>
          <p:nvPr/>
        </p:nvSpPr>
        <p:spPr>
          <a:xfrm>
            <a:off x="455675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0" name="object 3150"/>
          <p:cNvSpPr/>
          <p:nvPr/>
        </p:nvSpPr>
        <p:spPr>
          <a:xfrm>
            <a:off x="455675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1" name="object 3151"/>
          <p:cNvSpPr/>
          <p:nvPr/>
        </p:nvSpPr>
        <p:spPr>
          <a:xfrm>
            <a:off x="455675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2" name="object 3152"/>
          <p:cNvSpPr/>
          <p:nvPr/>
        </p:nvSpPr>
        <p:spPr>
          <a:xfrm>
            <a:off x="455675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3" name="object 3153"/>
          <p:cNvSpPr/>
          <p:nvPr/>
        </p:nvSpPr>
        <p:spPr>
          <a:xfrm>
            <a:off x="455675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4" name="object 3154"/>
          <p:cNvSpPr/>
          <p:nvPr/>
        </p:nvSpPr>
        <p:spPr>
          <a:xfrm>
            <a:off x="455675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5" name="object 3155"/>
          <p:cNvSpPr/>
          <p:nvPr/>
        </p:nvSpPr>
        <p:spPr>
          <a:xfrm>
            <a:off x="455675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6" name="object 3156"/>
          <p:cNvSpPr/>
          <p:nvPr/>
        </p:nvSpPr>
        <p:spPr>
          <a:xfrm>
            <a:off x="455675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7" name="object 3157"/>
          <p:cNvSpPr/>
          <p:nvPr/>
        </p:nvSpPr>
        <p:spPr>
          <a:xfrm>
            <a:off x="455675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8" name="object 3158"/>
          <p:cNvSpPr/>
          <p:nvPr/>
        </p:nvSpPr>
        <p:spPr>
          <a:xfrm>
            <a:off x="455675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9" name="object 3159"/>
          <p:cNvSpPr/>
          <p:nvPr/>
        </p:nvSpPr>
        <p:spPr>
          <a:xfrm>
            <a:off x="455675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0" name="object 3160"/>
          <p:cNvSpPr/>
          <p:nvPr/>
        </p:nvSpPr>
        <p:spPr>
          <a:xfrm>
            <a:off x="4549140" y="381127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1" name="object 3161"/>
          <p:cNvSpPr/>
          <p:nvPr/>
        </p:nvSpPr>
        <p:spPr>
          <a:xfrm>
            <a:off x="4549140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2" name="object 3162"/>
          <p:cNvSpPr/>
          <p:nvPr/>
        </p:nvSpPr>
        <p:spPr>
          <a:xfrm>
            <a:off x="454914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3" name="object 3163"/>
          <p:cNvSpPr/>
          <p:nvPr/>
        </p:nvSpPr>
        <p:spPr>
          <a:xfrm>
            <a:off x="454914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4" name="object 3164"/>
          <p:cNvSpPr/>
          <p:nvPr/>
        </p:nvSpPr>
        <p:spPr>
          <a:xfrm>
            <a:off x="45491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5" name="object 3165"/>
          <p:cNvSpPr/>
          <p:nvPr/>
        </p:nvSpPr>
        <p:spPr>
          <a:xfrm>
            <a:off x="45491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6" name="object 3166"/>
          <p:cNvSpPr/>
          <p:nvPr/>
        </p:nvSpPr>
        <p:spPr>
          <a:xfrm>
            <a:off x="45491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7" name="object 3167"/>
          <p:cNvSpPr/>
          <p:nvPr/>
        </p:nvSpPr>
        <p:spPr>
          <a:xfrm>
            <a:off x="45491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8" name="object 3168"/>
          <p:cNvSpPr/>
          <p:nvPr/>
        </p:nvSpPr>
        <p:spPr>
          <a:xfrm>
            <a:off x="45491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9" name="object 3169"/>
          <p:cNvSpPr/>
          <p:nvPr/>
        </p:nvSpPr>
        <p:spPr>
          <a:xfrm>
            <a:off x="454914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0" name="object 3170"/>
          <p:cNvSpPr/>
          <p:nvPr/>
        </p:nvSpPr>
        <p:spPr>
          <a:xfrm>
            <a:off x="454914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1" name="object 3171"/>
          <p:cNvSpPr/>
          <p:nvPr/>
        </p:nvSpPr>
        <p:spPr>
          <a:xfrm>
            <a:off x="45491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2" name="object 3172"/>
          <p:cNvSpPr/>
          <p:nvPr/>
        </p:nvSpPr>
        <p:spPr>
          <a:xfrm>
            <a:off x="45491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3" name="object 3173"/>
          <p:cNvSpPr/>
          <p:nvPr/>
        </p:nvSpPr>
        <p:spPr>
          <a:xfrm>
            <a:off x="45491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4" name="object 3174"/>
          <p:cNvSpPr/>
          <p:nvPr/>
        </p:nvSpPr>
        <p:spPr>
          <a:xfrm>
            <a:off x="45491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5" name="object 3175"/>
          <p:cNvSpPr/>
          <p:nvPr/>
        </p:nvSpPr>
        <p:spPr>
          <a:xfrm>
            <a:off x="45491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6" name="object 3176"/>
          <p:cNvSpPr/>
          <p:nvPr/>
        </p:nvSpPr>
        <p:spPr>
          <a:xfrm>
            <a:off x="45491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7" name="object 3177"/>
          <p:cNvSpPr/>
          <p:nvPr/>
        </p:nvSpPr>
        <p:spPr>
          <a:xfrm>
            <a:off x="454914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8" name="object 3178"/>
          <p:cNvSpPr/>
          <p:nvPr/>
        </p:nvSpPr>
        <p:spPr>
          <a:xfrm>
            <a:off x="4542790" y="38112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9" name="object 3179"/>
          <p:cNvSpPr/>
          <p:nvPr/>
        </p:nvSpPr>
        <p:spPr>
          <a:xfrm>
            <a:off x="4542790" y="3812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0" name="object 3180"/>
          <p:cNvSpPr/>
          <p:nvPr/>
        </p:nvSpPr>
        <p:spPr>
          <a:xfrm>
            <a:off x="454279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1" name="object 3181"/>
          <p:cNvSpPr/>
          <p:nvPr/>
        </p:nvSpPr>
        <p:spPr>
          <a:xfrm>
            <a:off x="454279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2" name="object 3182"/>
          <p:cNvSpPr/>
          <p:nvPr/>
        </p:nvSpPr>
        <p:spPr>
          <a:xfrm>
            <a:off x="454279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3" name="object 3183"/>
          <p:cNvSpPr/>
          <p:nvPr/>
        </p:nvSpPr>
        <p:spPr>
          <a:xfrm>
            <a:off x="454279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4" name="object 3184"/>
          <p:cNvSpPr/>
          <p:nvPr/>
        </p:nvSpPr>
        <p:spPr>
          <a:xfrm>
            <a:off x="454279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5" name="object 3185"/>
          <p:cNvSpPr/>
          <p:nvPr/>
        </p:nvSpPr>
        <p:spPr>
          <a:xfrm>
            <a:off x="454279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6" name="object 3186"/>
          <p:cNvSpPr/>
          <p:nvPr/>
        </p:nvSpPr>
        <p:spPr>
          <a:xfrm>
            <a:off x="454279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7" name="object 3187"/>
          <p:cNvSpPr/>
          <p:nvPr/>
        </p:nvSpPr>
        <p:spPr>
          <a:xfrm>
            <a:off x="454279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8" name="object 3188"/>
          <p:cNvSpPr/>
          <p:nvPr/>
        </p:nvSpPr>
        <p:spPr>
          <a:xfrm>
            <a:off x="454279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9" name="object 3189"/>
          <p:cNvSpPr/>
          <p:nvPr/>
        </p:nvSpPr>
        <p:spPr>
          <a:xfrm>
            <a:off x="454279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0" name="object 3190"/>
          <p:cNvSpPr/>
          <p:nvPr/>
        </p:nvSpPr>
        <p:spPr>
          <a:xfrm>
            <a:off x="454279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1" name="object 3191"/>
          <p:cNvSpPr/>
          <p:nvPr/>
        </p:nvSpPr>
        <p:spPr>
          <a:xfrm>
            <a:off x="454279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2" name="object 3192"/>
          <p:cNvSpPr/>
          <p:nvPr/>
        </p:nvSpPr>
        <p:spPr>
          <a:xfrm>
            <a:off x="454279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3" name="object 3193"/>
          <p:cNvSpPr/>
          <p:nvPr/>
        </p:nvSpPr>
        <p:spPr>
          <a:xfrm>
            <a:off x="454279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4" name="object 3194"/>
          <p:cNvSpPr/>
          <p:nvPr/>
        </p:nvSpPr>
        <p:spPr>
          <a:xfrm>
            <a:off x="454279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5" name="object 3195"/>
          <p:cNvSpPr/>
          <p:nvPr/>
        </p:nvSpPr>
        <p:spPr>
          <a:xfrm>
            <a:off x="454279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6" name="object 3196"/>
          <p:cNvSpPr/>
          <p:nvPr/>
        </p:nvSpPr>
        <p:spPr>
          <a:xfrm>
            <a:off x="4535170" y="381127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7" name="object 3197"/>
          <p:cNvSpPr/>
          <p:nvPr/>
        </p:nvSpPr>
        <p:spPr>
          <a:xfrm>
            <a:off x="4535170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8" name="object 3198"/>
          <p:cNvSpPr/>
          <p:nvPr/>
        </p:nvSpPr>
        <p:spPr>
          <a:xfrm>
            <a:off x="453517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9" name="object 3199"/>
          <p:cNvSpPr/>
          <p:nvPr/>
        </p:nvSpPr>
        <p:spPr>
          <a:xfrm>
            <a:off x="453517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0" name="object 3200"/>
          <p:cNvSpPr/>
          <p:nvPr/>
        </p:nvSpPr>
        <p:spPr>
          <a:xfrm>
            <a:off x="453517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1" name="object 3201"/>
          <p:cNvSpPr/>
          <p:nvPr/>
        </p:nvSpPr>
        <p:spPr>
          <a:xfrm>
            <a:off x="453517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2" name="object 3202"/>
          <p:cNvSpPr/>
          <p:nvPr/>
        </p:nvSpPr>
        <p:spPr>
          <a:xfrm>
            <a:off x="453517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3" name="object 3203"/>
          <p:cNvSpPr/>
          <p:nvPr/>
        </p:nvSpPr>
        <p:spPr>
          <a:xfrm>
            <a:off x="453517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4" name="object 3204"/>
          <p:cNvSpPr/>
          <p:nvPr/>
        </p:nvSpPr>
        <p:spPr>
          <a:xfrm>
            <a:off x="45351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5" name="object 3205"/>
          <p:cNvSpPr/>
          <p:nvPr/>
        </p:nvSpPr>
        <p:spPr>
          <a:xfrm>
            <a:off x="453517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6" name="object 3206"/>
          <p:cNvSpPr/>
          <p:nvPr/>
        </p:nvSpPr>
        <p:spPr>
          <a:xfrm>
            <a:off x="453517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7" name="object 3207"/>
          <p:cNvSpPr/>
          <p:nvPr/>
        </p:nvSpPr>
        <p:spPr>
          <a:xfrm>
            <a:off x="45351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8" name="object 3208"/>
          <p:cNvSpPr/>
          <p:nvPr/>
        </p:nvSpPr>
        <p:spPr>
          <a:xfrm>
            <a:off x="45351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9" name="object 3209"/>
          <p:cNvSpPr/>
          <p:nvPr/>
        </p:nvSpPr>
        <p:spPr>
          <a:xfrm>
            <a:off x="45351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0" name="object 3210"/>
          <p:cNvSpPr/>
          <p:nvPr/>
        </p:nvSpPr>
        <p:spPr>
          <a:xfrm>
            <a:off x="45351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1" name="object 3211"/>
          <p:cNvSpPr/>
          <p:nvPr/>
        </p:nvSpPr>
        <p:spPr>
          <a:xfrm>
            <a:off x="45351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2" name="object 3212"/>
          <p:cNvSpPr/>
          <p:nvPr/>
        </p:nvSpPr>
        <p:spPr>
          <a:xfrm>
            <a:off x="45351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3" name="object 3213"/>
          <p:cNvSpPr/>
          <p:nvPr/>
        </p:nvSpPr>
        <p:spPr>
          <a:xfrm>
            <a:off x="453517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4" name="object 3214"/>
          <p:cNvSpPr/>
          <p:nvPr/>
        </p:nvSpPr>
        <p:spPr>
          <a:xfrm>
            <a:off x="4527550" y="381127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5" name="object 3215"/>
          <p:cNvSpPr/>
          <p:nvPr/>
        </p:nvSpPr>
        <p:spPr>
          <a:xfrm>
            <a:off x="4527550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6" name="object 3216"/>
          <p:cNvSpPr/>
          <p:nvPr/>
        </p:nvSpPr>
        <p:spPr>
          <a:xfrm>
            <a:off x="452755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7" name="object 3217"/>
          <p:cNvSpPr/>
          <p:nvPr/>
        </p:nvSpPr>
        <p:spPr>
          <a:xfrm>
            <a:off x="452755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8" name="object 3218"/>
          <p:cNvSpPr/>
          <p:nvPr/>
        </p:nvSpPr>
        <p:spPr>
          <a:xfrm>
            <a:off x="452755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9" name="object 3219"/>
          <p:cNvSpPr/>
          <p:nvPr/>
        </p:nvSpPr>
        <p:spPr>
          <a:xfrm>
            <a:off x="452755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0" name="object 3220"/>
          <p:cNvSpPr/>
          <p:nvPr/>
        </p:nvSpPr>
        <p:spPr>
          <a:xfrm>
            <a:off x="452755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1" name="object 3221"/>
          <p:cNvSpPr/>
          <p:nvPr/>
        </p:nvSpPr>
        <p:spPr>
          <a:xfrm>
            <a:off x="452755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2" name="object 3222"/>
          <p:cNvSpPr/>
          <p:nvPr/>
        </p:nvSpPr>
        <p:spPr>
          <a:xfrm>
            <a:off x="452755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3" name="object 3223"/>
          <p:cNvSpPr/>
          <p:nvPr/>
        </p:nvSpPr>
        <p:spPr>
          <a:xfrm>
            <a:off x="452755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4" name="object 3224"/>
          <p:cNvSpPr/>
          <p:nvPr/>
        </p:nvSpPr>
        <p:spPr>
          <a:xfrm>
            <a:off x="452755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5" name="object 3225"/>
          <p:cNvSpPr/>
          <p:nvPr/>
        </p:nvSpPr>
        <p:spPr>
          <a:xfrm>
            <a:off x="452755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6" name="object 3226"/>
          <p:cNvSpPr/>
          <p:nvPr/>
        </p:nvSpPr>
        <p:spPr>
          <a:xfrm>
            <a:off x="452755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7" name="object 3227"/>
          <p:cNvSpPr/>
          <p:nvPr/>
        </p:nvSpPr>
        <p:spPr>
          <a:xfrm>
            <a:off x="452755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8" name="object 3228"/>
          <p:cNvSpPr/>
          <p:nvPr/>
        </p:nvSpPr>
        <p:spPr>
          <a:xfrm>
            <a:off x="452755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9" name="object 3229"/>
          <p:cNvSpPr/>
          <p:nvPr/>
        </p:nvSpPr>
        <p:spPr>
          <a:xfrm>
            <a:off x="452755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0" name="object 3230"/>
          <p:cNvSpPr/>
          <p:nvPr/>
        </p:nvSpPr>
        <p:spPr>
          <a:xfrm>
            <a:off x="452755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1" name="object 3231"/>
          <p:cNvSpPr/>
          <p:nvPr/>
        </p:nvSpPr>
        <p:spPr>
          <a:xfrm>
            <a:off x="452755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2" name="object 3232"/>
          <p:cNvSpPr/>
          <p:nvPr/>
        </p:nvSpPr>
        <p:spPr>
          <a:xfrm>
            <a:off x="4521200" y="38112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3" name="object 3233"/>
          <p:cNvSpPr/>
          <p:nvPr/>
        </p:nvSpPr>
        <p:spPr>
          <a:xfrm>
            <a:off x="4521200" y="3812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4" name="object 3234"/>
          <p:cNvSpPr/>
          <p:nvPr/>
        </p:nvSpPr>
        <p:spPr>
          <a:xfrm>
            <a:off x="452120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5" name="object 3235"/>
          <p:cNvSpPr/>
          <p:nvPr/>
        </p:nvSpPr>
        <p:spPr>
          <a:xfrm>
            <a:off x="452120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6" name="object 3236"/>
          <p:cNvSpPr/>
          <p:nvPr/>
        </p:nvSpPr>
        <p:spPr>
          <a:xfrm>
            <a:off x="452120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7" name="object 3237"/>
          <p:cNvSpPr/>
          <p:nvPr/>
        </p:nvSpPr>
        <p:spPr>
          <a:xfrm>
            <a:off x="452120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8" name="object 3238"/>
          <p:cNvSpPr/>
          <p:nvPr/>
        </p:nvSpPr>
        <p:spPr>
          <a:xfrm>
            <a:off x="452120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9" name="object 3239"/>
          <p:cNvSpPr/>
          <p:nvPr/>
        </p:nvSpPr>
        <p:spPr>
          <a:xfrm>
            <a:off x="452120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0" name="object 3240"/>
          <p:cNvSpPr/>
          <p:nvPr/>
        </p:nvSpPr>
        <p:spPr>
          <a:xfrm>
            <a:off x="452120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1" name="object 3241"/>
          <p:cNvSpPr/>
          <p:nvPr/>
        </p:nvSpPr>
        <p:spPr>
          <a:xfrm>
            <a:off x="452120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2" name="object 3242"/>
          <p:cNvSpPr/>
          <p:nvPr/>
        </p:nvSpPr>
        <p:spPr>
          <a:xfrm>
            <a:off x="452120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3" name="object 3243"/>
          <p:cNvSpPr/>
          <p:nvPr/>
        </p:nvSpPr>
        <p:spPr>
          <a:xfrm>
            <a:off x="452120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4" name="object 3244"/>
          <p:cNvSpPr/>
          <p:nvPr/>
        </p:nvSpPr>
        <p:spPr>
          <a:xfrm>
            <a:off x="452120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5" name="object 3245"/>
          <p:cNvSpPr/>
          <p:nvPr/>
        </p:nvSpPr>
        <p:spPr>
          <a:xfrm>
            <a:off x="452120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6" name="object 3246"/>
          <p:cNvSpPr/>
          <p:nvPr/>
        </p:nvSpPr>
        <p:spPr>
          <a:xfrm>
            <a:off x="452120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7" name="object 3247"/>
          <p:cNvSpPr/>
          <p:nvPr/>
        </p:nvSpPr>
        <p:spPr>
          <a:xfrm>
            <a:off x="452120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8" name="object 3248"/>
          <p:cNvSpPr/>
          <p:nvPr/>
        </p:nvSpPr>
        <p:spPr>
          <a:xfrm>
            <a:off x="452120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9" name="object 3249"/>
          <p:cNvSpPr/>
          <p:nvPr/>
        </p:nvSpPr>
        <p:spPr>
          <a:xfrm>
            <a:off x="452120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0" name="object 3250"/>
          <p:cNvSpPr/>
          <p:nvPr/>
        </p:nvSpPr>
        <p:spPr>
          <a:xfrm>
            <a:off x="4521200" y="39204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1" name="object 3251"/>
          <p:cNvSpPr/>
          <p:nvPr/>
        </p:nvSpPr>
        <p:spPr>
          <a:xfrm>
            <a:off x="4521200" y="39268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2" name="object 3252"/>
          <p:cNvSpPr/>
          <p:nvPr/>
        </p:nvSpPr>
        <p:spPr>
          <a:xfrm>
            <a:off x="4521200" y="3939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3" name="object 3253"/>
          <p:cNvSpPr/>
          <p:nvPr/>
        </p:nvSpPr>
        <p:spPr>
          <a:xfrm>
            <a:off x="4521200" y="3945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4" name="object 3254"/>
          <p:cNvSpPr/>
          <p:nvPr/>
        </p:nvSpPr>
        <p:spPr>
          <a:xfrm>
            <a:off x="4521200" y="3952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5" name="object 3255"/>
          <p:cNvSpPr/>
          <p:nvPr/>
        </p:nvSpPr>
        <p:spPr>
          <a:xfrm>
            <a:off x="4521200" y="3958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6" name="object 3256"/>
          <p:cNvSpPr/>
          <p:nvPr/>
        </p:nvSpPr>
        <p:spPr>
          <a:xfrm>
            <a:off x="4521200" y="3964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7" name="object 3257"/>
          <p:cNvSpPr/>
          <p:nvPr/>
        </p:nvSpPr>
        <p:spPr>
          <a:xfrm>
            <a:off x="4521200" y="3971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8" name="object 3258"/>
          <p:cNvSpPr/>
          <p:nvPr/>
        </p:nvSpPr>
        <p:spPr>
          <a:xfrm>
            <a:off x="4521200" y="3977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9" name="object 3259"/>
          <p:cNvSpPr/>
          <p:nvPr/>
        </p:nvSpPr>
        <p:spPr>
          <a:xfrm>
            <a:off x="4521200" y="3983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0" name="object 3260"/>
          <p:cNvSpPr/>
          <p:nvPr/>
        </p:nvSpPr>
        <p:spPr>
          <a:xfrm>
            <a:off x="4521200" y="3990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1" name="object 3261"/>
          <p:cNvSpPr/>
          <p:nvPr/>
        </p:nvSpPr>
        <p:spPr>
          <a:xfrm>
            <a:off x="4521200" y="3996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2" name="object 3262"/>
          <p:cNvSpPr/>
          <p:nvPr/>
        </p:nvSpPr>
        <p:spPr>
          <a:xfrm>
            <a:off x="4521200" y="4003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3" name="object 3263"/>
          <p:cNvSpPr/>
          <p:nvPr/>
        </p:nvSpPr>
        <p:spPr>
          <a:xfrm>
            <a:off x="4521200" y="4009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4" name="object 3264"/>
          <p:cNvSpPr/>
          <p:nvPr/>
        </p:nvSpPr>
        <p:spPr>
          <a:xfrm>
            <a:off x="4521200" y="4015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5" name="object 3265"/>
          <p:cNvSpPr/>
          <p:nvPr/>
        </p:nvSpPr>
        <p:spPr>
          <a:xfrm>
            <a:off x="4521200" y="4022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6" name="object 3266"/>
          <p:cNvSpPr/>
          <p:nvPr/>
        </p:nvSpPr>
        <p:spPr>
          <a:xfrm>
            <a:off x="4521200" y="4028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7" name="object 3267"/>
          <p:cNvSpPr/>
          <p:nvPr/>
        </p:nvSpPr>
        <p:spPr>
          <a:xfrm>
            <a:off x="4521200" y="4034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8" name="object 3268"/>
          <p:cNvSpPr/>
          <p:nvPr/>
        </p:nvSpPr>
        <p:spPr>
          <a:xfrm>
            <a:off x="4521200" y="4041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9" name="object 3269"/>
          <p:cNvSpPr/>
          <p:nvPr/>
        </p:nvSpPr>
        <p:spPr>
          <a:xfrm>
            <a:off x="4521200" y="40474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0" name="object 3270"/>
          <p:cNvSpPr/>
          <p:nvPr/>
        </p:nvSpPr>
        <p:spPr>
          <a:xfrm>
            <a:off x="4521200" y="405384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F8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1" name="object 3271"/>
          <p:cNvSpPr/>
          <p:nvPr/>
        </p:nvSpPr>
        <p:spPr>
          <a:xfrm>
            <a:off x="4513579" y="3811270"/>
            <a:ext cx="7620" cy="246379"/>
          </a:xfrm>
          <a:custGeom>
            <a:avLst/>
            <a:gdLst/>
            <a:ahLst/>
            <a:cxnLst/>
            <a:rect l="l" t="t" r="r" b="b"/>
            <a:pathLst>
              <a:path w="7620" h="246379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  <a:path w="7620" h="246379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246379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246379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246379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246379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246379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246379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246379">
                <a:moveTo>
                  <a:pt x="762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19"/>
                </a:lnTo>
                <a:close/>
              </a:path>
              <a:path w="7620" h="246379">
                <a:moveTo>
                  <a:pt x="762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69"/>
                </a:lnTo>
                <a:close/>
              </a:path>
              <a:path w="7620" h="246379">
                <a:moveTo>
                  <a:pt x="762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19"/>
                </a:lnTo>
                <a:close/>
              </a:path>
              <a:path w="7620" h="246379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246379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246379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246379">
                <a:moveTo>
                  <a:pt x="762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83819"/>
                </a:lnTo>
                <a:close/>
              </a:path>
              <a:path w="7620" h="246379">
                <a:moveTo>
                  <a:pt x="7620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20" y="96519"/>
                </a:lnTo>
                <a:lnTo>
                  <a:pt x="7620" y="90169"/>
                </a:lnTo>
                <a:close/>
              </a:path>
              <a:path w="7620" h="246379">
                <a:moveTo>
                  <a:pt x="762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20" y="102869"/>
                </a:lnTo>
                <a:lnTo>
                  <a:pt x="7620" y="96519"/>
                </a:lnTo>
                <a:close/>
              </a:path>
              <a:path w="7620" h="246379">
                <a:moveTo>
                  <a:pt x="762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20" y="109219"/>
                </a:lnTo>
                <a:lnTo>
                  <a:pt x="7620" y="102869"/>
                </a:lnTo>
                <a:close/>
              </a:path>
              <a:path w="7620" h="246379">
                <a:moveTo>
                  <a:pt x="7620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7620" y="115569"/>
                </a:lnTo>
                <a:lnTo>
                  <a:pt x="7620" y="109219"/>
                </a:lnTo>
                <a:close/>
              </a:path>
              <a:path w="7620" h="246379">
                <a:moveTo>
                  <a:pt x="7620" y="115569"/>
                </a:moveTo>
                <a:lnTo>
                  <a:pt x="0" y="115569"/>
                </a:lnTo>
                <a:lnTo>
                  <a:pt x="0" y="128269"/>
                </a:lnTo>
                <a:lnTo>
                  <a:pt x="7620" y="128269"/>
                </a:lnTo>
                <a:lnTo>
                  <a:pt x="7620" y="115569"/>
                </a:lnTo>
                <a:close/>
              </a:path>
              <a:path w="7620" h="246379">
                <a:moveTo>
                  <a:pt x="7620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7620" y="134619"/>
                </a:lnTo>
                <a:lnTo>
                  <a:pt x="7620" y="128269"/>
                </a:lnTo>
                <a:close/>
              </a:path>
              <a:path w="7620" h="246379">
                <a:moveTo>
                  <a:pt x="7620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7620" y="140969"/>
                </a:lnTo>
                <a:lnTo>
                  <a:pt x="7620" y="134619"/>
                </a:lnTo>
                <a:close/>
              </a:path>
              <a:path w="7620" h="246379">
                <a:moveTo>
                  <a:pt x="7620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7620" y="147319"/>
                </a:lnTo>
                <a:lnTo>
                  <a:pt x="7620" y="140969"/>
                </a:lnTo>
                <a:close/>
              </a:path>
              <a:path w="7620" h="246379">
                <a:moveTo>
                  <a:pt x="7620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7620" y="153669"/>
                </a:lnTo>
                <a:lnTo>
                  <a:pt x="7620" y="147319"/>
                </a:lnTo>
                <a:close/>
              </a:path>
              <a:path w="7620" h="246379">
                <a:moveTo>
                  <a:pt x="7620" y="153669"/>
                </a:moveTo>
                <a:lnTo>
                  <a:pt x="0" y="153669"/>
                </a:lnTo>
                <a:lnTo>
                  <a:pt x="0" y="160019"/>
                </a:lnTo>
                <a:lnTo>
                  <a:pt x="7620" y="160019"/>
                </a:lnTo>
                <a:lnTo>
                  <a:pt x="7620" y="153669"/>
                </a:lnTo>
                <a:close/>
              </a:path>
              <a:path w="7620" h="246379">
                <a:moveTo>
                  <a:pt x="7620" y="160019"/>
                </a:moveTo>
                <a:lnTo>
                  <a:pt x="0" y="160019"/>
                </a:lnTo>
                <a:lnTo>
                  <a:pt x="0" y="166369"/>
                </a:lnTo>
                <a:lnTo>
                  <a:pt x="7620" y="166369"/>
                </a:lnTo>
                <a:lnTo>
                  <a:pt x="7620" y="160019"/>
                </a:lnTo>
                <a:close/>
              </a:path>
              <a:path w="7620" h="246379">
                <a:moveTo>
                  <a:pt x="7620" y="166369"/>
                </a:moveTo>
                <a:lnTo>
                  <a:pt x="0" y="166369"/>
                </a:lnTo>
                <a:lnTo>
                  <a:pt x="0" y="172719"/>
                </a:lnTo>
                <a:lnTo>
                  <a:pt x="7620" y="172719"/>
                </a:lnTo>
                <a:lnTo>
                  <a:pt x="7620" y="166369"/>
                </a:lnTo>
                <a:close/>
              </a:path>
              <a:path w="7620" h="246379">
                <a:moveTo>
                  <a:pt x="7620" y="172719"/>
                </a:moveTo>
                <a:lnTo>
                  <a:pt x="0" y="172719"/>
                </a:lnTo>
                <a:lnTo>
                  <a:pt x="0" y="179069"/>
                </a:lnTo>
                <a:lnTo>
                  <a:pt x="7620" y="179069"/>
                </a:lnTo>
                <a:lnTo>
                  <a:pt x="7620" y="172719"/>
                </a:lnTo>
                <a:close/>
              </a:path>
              <a:path w="7620" h="246379">
                <a:moveTo>
                  <a:pt x="7620" y="179069"/>
                </a:moveTo>
                <a:lnTo>
                  <a:pt x="0" y="179069"/>
                </a:lnTo>
                <a:lnTo>
                  <a:pt x="0" y="185419"/>
                </a:lnTo>
                <a:lnTo>
                  <a:pt x="7620" y="185419"/>
                </a:lnTo>
                <a:lnTo>
                  <a:pt x="7620" y="179069"/>
                </a:lnTo>
                <a:close/>
              </a:path>
              <a:path w="7620" h="246379">
                <a:moveTo>
                  <a:pt x="7620" y="185419"/>
                </a:moveTo>
                <a:lnTo>
                  <a:pt x="0" y="185419"/>
                </a:lnTo>
                <a:lnTo>
                  <a:pt x="0" y="191769"/>
                </a:lnTo>
                <a:lnTo>
                  <a:pt x="7620" y="191769"/>
                </a:lnTo>
                <a:lnTo>
                  <a:pt x="7620" y="185419"/>
                </a:lnTo>
                <a:close/>
              </a:path>
              <a:path w="7620" h="246379">
                <a:moveTo>
                  <a:pt x="7620" y="191769"/>
                </a:moveTo>
                <a:lnTo>
                  <a:pt x="0" y="191769"/>
                </a:lnTo>
                <a:lnTo>
                  <a:pt x="0" y="198119"/>
                </a:lnTo>
                <a:lnTo>
                  <a:pt x="7620" y="198119"/>
                </a:lnTo>
                <a:lnTo>
                  <a:pt x="7620" y="191769"/>
                </a:lnTo>
                <a:close/>
              </a:path>
              <a:path w="7620" h="246379">
                <a:moveTo>
                  <a:pt x="7620" y="198119"/>
                </a:moveTo>
                <a:lnTo>
                  <a:pt x="0" y="198119"/>
                </a:lnTo>
                <a:lnTo>
                  <a:pt x="0" y="204469"/>
                </a:lnTo>
                <a:lnTo>
                  <a:pt x="7620" y="204469"/>
                </a:lnTo>
                <a:lnTo>
                  <a:pt x="7620" y="198119"/>
                </a:lnTo>
                <a:close/>
              </a:path>
              <a:path w="7620" h="246379">
                <a:moveTo>
                  <a:pt x="7620" y="204469"/>
                </a:moveTo>
                <a:lnTo>
                  <a:pt x="0" y="204469"/>
                </a:lnTo>
                <a:lnTo>
                  <a:pt x="0" y="210819"/>
                </a:lnTo>
                <a:lnTo>
                  <a:pt x="7620" y="210819"/>
                </a:lnTo>
                <a:lnTo>
                  <a:pt x="7620" y="204469"/>
                </a:lnTo>
                <a:close/>
              </a:path>
              <a:path w="7620" h="246379">
                <a:moveTo>
                  <a:pt x="7620" y="210819"/>
                </a:moveTo>
                <a:lnTo>
                  <a:pt x="0" y="210819"/>
                </a:lnTo>
                <a:lnTo>
                  <a:pt x="0" y="217169"/>
                </a:lnTo>
                <a:lnTo>
                  <a:pt x="7620" y="217169"/>
                </a:lnTo>
                <a:lnTo>
                  <a:pt x="7620" y="210819"/>
                </a:lnTo>
                <a:close/>
              </a:path>
              <a:path w="7620" h="246379">
                <a:moveTo>
                  <a:pt x="7620" y="217169"/>
                </a:moveTo>
                <a:lnTo>
                  <a:pt x="0" y="217169"/>
                </a:lnTo>
                <a:lnTo>
                  <a:pt x="0" y="223519"/>
                </a:lnTo>
                <a:lnTo>
                  <a:pt x="7620" y="223519"/>
                </a:lnTo>
                <a:lnTo>
                  <a:pt x="7620" y="217169"/>
                </a:lnTo>
                <a:close/>
              </a:path>
              <a:path w="7620" h="246379">
                <a:moveTo>
                  <a:pt x="7620" y="223519"/>
                </a:moveTo>
                <a:lnTo>
                  <a:pt x="0" y="223519"/>
                </a:lnTo>
                <a:lnTo>
                  <a:pt x="0" y="229869"/>
                </a:lnTo>
                <a:lnTo>
                  <a:pt x="7620" y="229869"/>
                </a:lnTo>
                <a:lnTo>
                  <a:pt x="7620" y="223519"/>
                </a:lnTo>
                <a:close/>
              </a:path>
              <a:path w="7620" h="246379">
                <a:moveTo>
                  <a:pt x="7620" y="229869"/>
                </a:moveTo>
                <a:lnTo>
                  <a:pt x="0" y="229869"/>
                </a:lnTo>
                <a:lnTo>
                  <a:pt x="0" y="236219"/>
                </a:lnTo>
                <a:lnTo>
                  <a:pt x="7620" y="236219"/>
                </a:lnTo>
                <a:lnTo>
                  <a:pt x="7620" y="229869"/>
                </a:lnTo>
                <a:close/>
              </a:path>
              <a:path w="7620" h="246379">
                <a:moveTo>
                  <a:pt x="7620" y="236219"/>
                </a:moveTo>
                <a:lnTo>
                  <a:pt x="0" y="236219"/>
                </a:lnTo>
                <a:lnTo>
                  <a:pt x="0" y="242569"/>
                </a:lnTo>
                <a:lnTo>
                  <a:pt x="7620" y="242569"/>
                </a:lnTo>
                <a:lnTo>
                  <a:pt x="7620" y="236219"/>
                </a:lnTo>
                <a:close/>
              </a:path>
              <a:path w="7620" h="246379">
                <a:moveTo>
                  <a:pt x="7620" y="242569"/>
                </a:moveTo>
                <a:lnTo>
                  <a:pt x="0" y="242569"/>
                </a:lnTo>
                <a:lnTo>
                  <a:pt x="0" y="246379"/>
                </a:lnTo>
                <a:lnTo>
                  <a:pt x="6350" y="246379"/>
                </a:lnTo>
                <a:lnTo>
                  <a:pt x="6350" y="245109"/>
                </a:lnTo>
                <a:lnTo>
                  <a:pt x="7620" y="245109"/>
                </a:lnTo>
                <a:lnTo>
                  <a:pt x="7620" y="242569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2" name="object 3272"/>
          <p:cNvSpPr/>
          <p:nvPr/>
        </p:nvSpPr>
        <p:spPr>
          <a:xfrm>
            <a:off x="4505959" y="381127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3" name="object 3273"/>
          <p:cNvSpPr/>
          <p:nvPr/>
        </p:nvSpPr>
        <p:spPr>
          <a:xfrm>
            <a:off x="4505959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4" name="object 3274"/>
          <p:cNvSpPr/>
          <p:nvPr/>
        </p:nvSpPr>
        <p:spPr>
          <a:xfrm>
            <a:off x="450595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5" name="object 3275"/>
          <p:cNvSpPr/>
          <p:nvPr/>
        </p:nvSpPr>
        <p:spPr>
          <a:xfrm>
            <a:off x="450595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6" name="object 3276"/>
          <p:cNvSpPr/>
          <p:nvPr/>
        </p:nvSpPr>
        <p:spPr>
          <a:xfrm>
            <a:off x="450595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7" name="object 3277"/>
          <p:cNvSpPr/>
          <p:nvPr/>
        </p:nvSpPr>
        <p:spPr>
          <a:xfrm>
            <a:off x="450595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8" name="object 3278"/>
          <p:cNvSpPr/>
          <p:nvPr/>
        </p:nvSpPr>
        <p:spPr>
          <a:xfrm>
            <a:off x="450595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9" name="object 3279"/>
          <p:cNvSpPr/>
          <p:nvPr/>
        </p:nvSpPr>
        <p:spPr>
          <a:xfrm>
            <a:off x="450595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0" name="object 3280"/>
          <p:cNvSpPr/>
          <p:nvPr/>
        </p:nvSpPr>
        <p:spPr>
          <a:xfrm>
            <a:off x="450595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1" name="object 3281"/>
          <p:cNvSpPr/>
          <p:nvPr/>
        </p:nvSpPr>
        <p:spPr>
          <a:xfrm>
            <a:off x="450595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2" name="object 3282"/>
          <p:cNvSpPr/>
          <p:nvPr/>
        </p:nvSpPr>
        <p:spPr>
          <a:xfrm>
            <a:off x="450595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3" name="object 3283"/>
          <p:cNvSpPr/>
          <p:nvPr/>
        </p:nvSpPr>
        <p:spPr>
          <a:xfrm>
            <a:off x="450595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4" name="object 3284"/>
          <p:cNvSpPr/>
          <p:nvPr/>
        </p:nvSpPr>
        <p:spPr>
          <a:xfrm>
            <a:off x="450595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5" name="object 3285"/>
          <p:cNvSpPr/>
          <p:nvPr/>
        </p:nvSpPr>
        <p:spPr>
          <a:xfrm>
            <a:off x="450595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6" name="object 3286"/>
          <p:cNvSpPr/>
          <p:nvPr/>
        </p:nvSpPr>
        <p:spPr>
          <a:xfrm>
            <a:off x="450595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7" name="object 3287"/>
          <p:cNvSpPr/>
          <p:nvPr/>
        </p:nvSpPr>
        <p:spPr>
          <a:xfrm>
            <a:off x="450595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8" name="object 3288"/>
          <p:cNvSpPr/>
          <p:nvPr/>
        </p:nvSpPr>
        <p:spPr>
          <a:xfrm>
            <a:off x="450595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9" name="object 3289"/>
          <p:cNvSpPr/>
          <p:nvPr/>
        </p:nvSpPr>
        <p:spPr>
          <a:xfrm>
            <a:off x="450595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A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0" name="object 3290"/>
          <p:cNvSpPr/>
          <p:nvPr/>
        </p:nvSpPr>
        <p:spPr>
          <a:xfrm>
            <a:off x="4499609" y="38112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1" name="object 3291"/>
          <p:cNvSpPr/>
          <p:nvPr/>
        </p:nvSpPr>
        <p:spPr>
          <a:xfrm>
            <a:off x="4499609" y="3812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2" name="object 3292"/>
          <p:cNvSpPr/>
          <p:nvPr/>
        </p:nvSpPr>
        <p:spPr>
          <a:xfrm>
            <a:off x="449960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3" name="object 3293"/>
          <p:cNvSpPr/>
          <p:nvPr/>
        </p:nvSpPr>
        <p:spPr>
          <a:xfrm>
            <a:off x="449960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4" name="object 3294"/>
          <p:cNvSpPr/>
          <p:nvPr/>
        </p:nvSpPr>
        <p:spPr>
          <a:xfrm>
            <a:off x="449960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5" name="object 3295"/>
          <p:cNvSpPr/>
          <p:nvPr/>
        </p:nvSpPr>
        <p:spPr>
          <a:xfrm>
            <a:off x="449960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6" name="object 3296"/>
          <p:cNvSpPr/>
          <p:nvPr/>
        </p:nvSpPr>
        <p:spPr>
          <a:xfrm>
            <a:off x="449960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7" name="object 3297"/>
          <p:cNvSpPr/>
          <p:nvPr/>
        </p:nvSpPr>
        <p:spPr>
          <a:xfrm>
            <a:off x="449960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8" name="object 3298"/>
          <p:cNvSpPr/>
          <p:nvPr/>
        </p:nvSpPr>
        <p:spPr>
          <a:xfrm>
            <a:off x="449960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9" name="object 3299"/>
          <p:cNvSpPr/>
          <p:nvPr/>
        </p:nvSpPr>
        <p:spPr>
          <a:xfrm>
            <a:off x="449960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0" name="object 3300"/>
          <p:cNvSpPr/>
          <p:nvPr/>
        </p:nvSpPr>
        <p:spPr>
          <a:xfrm>
            <a:off x="449960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1" name="object 3301"/>
          <p:cNvSpPr/>
          <p:nvPr/>
        </p:nvSpPr>
        <p:spPr>
          <a:xfrm>
            <a:off x="449960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2" name="object 3302"/>
          <p:cNvSpPr/>
          <p:nvPr/>
        </p:nvSpPr>
        <p:spPr>
          <a:xfrm>
            <a:off x="449960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3" name="object 3303"/>
          <p:cNvSpPr/>
          <p:nvPr/>
        </p:nvSpPr>
        <p:spPr>
          <a:xfrm>
            <a:off x="449960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4" name="object 3304"/>
          <p:cNvSpPr/>
          <p:nvPr/>
        </p:nvSpPr>
        <p:spPr>
          <a:xfrm>
            <a:off x="449960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5" name="object 3305"/>
          <p:cNvSpPr/>
          <p:nvPr/>
        </p:nvSpPr>
        <p:spPr>
          <a:xfrm>
            <a:off x="449960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6" name="object 3306"/>
          <p:cNvSpPr/>
          <p:nvPr/>
        </p:nvSpPr>
        <p:spPr>
          <a:xfrm>
            <a:off x="449960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7" name="object 3307"/>
          <p:cNvSpPr/>
          <p:nvPr/>
        </p:nvSpPr>
        <p:spPr>
          <a:xfrm>
            <a:off x="449960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B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8" name="object 3308"/>
          <p:cNvSpPr/>
          <p:nvPr/>
        </p:nvSpPr>
        <p:spPr>
          <a:xfrm>
            <a:off x="4491990" y="381127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9" name="object 3309"/>
          <p:cNvSpPr/>
          <p:nvPr/>
        </p:nvSpPr>
        <p:spPr>
          <a:xfrm>
            <a:off x="4495800" y="381000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0" name="object 3310"/>
          <p:cNvSpPr/>
          <p:nvPr/>
        </p:nvSpPr>
        <p:spPr>
          <a:xfrm>
            <a:off x="4491990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1" name="object 3311"/>
          <p:cNvSpPr/>
          <p:nvPr/>
        </p:nvSpPr>
        <p:spPr>
          <a:xfrm>
            <a:off x="449199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2" name="object 3312"/>
          <p:cNvSpPr/>
          <p:nvPr/>
        </p:nvSpPr>
        <p:spPr>
          <a:xfrm>
            <a:off x="449199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3" name="object 3313"/>
          <p:cNvSpPr/>
          <p:nvPr/>
        </p:nvSpPr>
        <p:spPr>
          <a:xfrm>
            <a:off x="449199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4" name="object 3314"/>
          <p:cNvSpPr/>
          <p:nvPr/>
        </p:nvSpPr>
        <p:spPr>
          <a:xfrm>
            <a:off x="449199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5" name="object 3315"/>
          <p:cNvSpPr/>
          <p:nvPr/>
        </p:nvSpPr>
        <p:spPr>
          <a:xfrm>
            <a:off x="449199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6" name="object 3316"/>
          <p:cNvSpPr/>
          <p:nvPr/>
        </p:nvSpPr>
        <p:spPr>
          <a:xfrm>
            <a:off x="449199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7" name="object 3317"/>
          <p:cNvSpPr/>
          <p:nvPr/>
        </p:nvSpPr>
        <p:spPr>
          <a:xfrm>
            <a:off x="449199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8" name="object 3318"/>
          <p:cNvSpPr/>
          <p:nvPr/>
        </p:nvSpPr>
        <p:spPr>
          <a:xfrm>
            <a:off x="449199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9" name="object 3319"/>
          <p:cNvSpPr/>
          <p:nvPr/>
        </p:nvSpPr>
        <p:spPr>
          <a:xfrm>
            <a:off x="449199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0" name="object 3320"/>
          <p:cNvSpPr/>
          <p:nvPr/>
        </p:nvSpPr>
        <p:spPr>
          <a:xfrm>
            <a:off x="449199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1" name="object 3321"/>
          <p:cNvSpPr/>
          <p:nvPr/>
        </p:nvSpPr>
        <p:spPr>
          <a:xfrm>
            <a:off x="449199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2" name="object 3322"/>
          <p:cNvSpPr/>
          <p:nvPr/>
        </p:nvSpPr>
        <p:spPr>
          <a:xfrm>
            <a:off x="449199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3" name="object 3323"/>
          <p:cNvSpPr/>
          <p:nvPr/>
        </p:nvSpPr>
        <p:spPr>
          <a:xfrm>
            <a:off x="449199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4" name="object 3324"/>
          <p:cNvSpPr/>
          <p:nvPr/>
        </p:nvSpPr>
        <p:spPr>
          <a:xfrm>
            <a:off x="449199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5" name="object 3325"/>
          <p:cNvSpPr/>
          <p:nvPr/>
        </p:nvSpPr>
        <p:spPr>
          <a:xfrm>
            <a:off x="449199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6" name="object 3326"/>
          <p:cNvSpPr/>
          <p:nvPr/>
        </p:nvSpPr>
        <p:spPr>
          <a:xfrm>
            <a:off x="449199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7" name="object 3327"/>
          <p:cNvSpPr/>
          <p:nvPr/>
        </p:nvSpPr>
        <p:spPr>
          <a:xfrm>
            <a:off x="4495800" y="40576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8" name="object 3328"/>
          <p:cNvSpPr/>
          <p:nvPr/>
        </p:nvSpPr>
        <p:spPr>
          <a:xfrm>
            <a:off x="4484370" y="381127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9" name="object 3329"/>
          <p:cNvSpPr/>
          <p:nvPr/>
        </p:nvSpPr>
        <p:spPr>
          <a:xfrm>
            <a:off x="4484370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0" name="object 3330"/>
          <p:cNvSpPr/>
          <p:nvPr/>
        </p:nvSpPr>
        <p:spPr>
          <a:xfrm>
            <a:off x="448437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1" name="object 3331"/>
          <p:cNvSpPr/>
          <p:nvPr/>
        </p:nvSpPr>
        <p:spPr>
          <a:xfrm>
            <a:off x="448437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2" name="object 3332"/>
          <p:cNvSpPr/>
          <p:nvPr/>
        </p:nvSpPr>
        <p:spPr>
          <a:xfrm>
            <a:off x="448437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3" name="object 3333"/>
          <p:cNvSpPr/>
          <p:nvPr/>
        </p:nvSpPr>
        <p:spPr>
          <a:xfrm>
            <a:off x="448437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4" name="object 3334"/>
          <p:cNvSpPr/>
          <p:nvPr/>
        </p:nvSpPr>
        <p:spPr>
          <a:xfrm>
            <a:off x="448437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5" name="object 3335"/>
          <p:cNvSpPr/>
          <p:nvPr/>
        </p:nvSpPr>
        <p:spPr>
          <a:xfrm>
            <a:off x="448437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6" name="object 3336"/>
          <p:cNvSpPr/>
          <p:nvPr/>
        </p:nvSpPr>
        <p:spPr>
          <a:xfrm>
            <a:off x="44843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7" name="object 3337"/>
          <p:cNvSpPr/>
          <p:nvPr/>
        </p:nvSpPr>
        <p:spPr>
          <a:xfrm>
            <a:off x="448437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8" name="object 3338"/>
          <p:cNvSpPr/>
          <p:nvPr/>
        </p:nvSpPr>
        <p:spPr>
          <a:xfrm>
            <a:off x="448437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9" name="object 3339"/>
          <p:cNvSpPr/>
          <p:nvPr/>
        </p:nvSpPr>
        <p:spPr>
          <a:xfrm>
            <a:off x="44843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0" name="object 3340"/>
          <p:cNvSpPr/>
          <p:nvPr/>
        </p:nvSpPr>
        <p:spPr>
          <a:xfrm>
            <a:off x="44843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1" name="object 3341"/>
          <p:cNvSpPr/>
          <p:nvPr/>
        </p:nvSpPr>
        <p:spPr>
          <a:xfrm>
            <a:off x="44843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2" name="object 3342"/>
          <p:cNvSpPr/>
          <p:nvPr/>
        </p:nvSpPr>
        <p:spPr>
          <a:xfrm>
            <a:off x="44843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3" name="object 3343"/>
          <p:cNvSpPr/>
          <p:nvPr/>
        </p:nvSpPr>
        <p:spPr>
          <a:xfrm>
            <a:off x="44843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4" name="object 3344"/>
          <p:cNvSpPr/>
          <p:nvPr/>
        </p:nvSpPr>
        <p:spPr>
          <a:xfrm>
            <a:off x="44843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5" name="object 3345"/>
          <p:cNvSpPr/>
          <p:nvPr/>
        </p:nvSpPr>
        <p:spPr>
          <a:xfrm>
            <a:off x="448437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D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6" name="object 3346"/>
          <p:cNvSpPr/>
          <p:nvPr/>
        </p:nvSpPr>
        <p:spPr>
          <a:xfrm>
            <a:off x="4478020" y="38112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7" name="object 3347"/>
          <p:cNvSpPr/>
          <p:nvPr/>
        </p:nvSpPr>
        <p:spPr>
          <a:xfrm>
            <a:off x="4478020" y="3812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8" name="object 3348"/>
          <p:cNvSpPr/>
          <p:nvPr/>
        </p:nvSpPr>
        <p:spPr>
          <a:xfrm>
            <a:off x="447802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9" name="object 3349"/>
          <p:cNvSpPr/>
          <p:nvPr/>
        </p:nvSpPr>
        <p:spPr>
          <a:xfrm>
            <a:off x="447802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0" name="object 3350"/>
          <p:cNvSpPr/>
          <p:nvPr/>
        </p:nvSpPr>
        <p:spPr>
          <a:xfrm>
            <a:off x="447802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1" name="object 3351"/>
          <p:cNvSpPr/>
          <p:nvPr/>
        </p:nvSpPr>
        <p:spPr>
          <a:xfrm>
            <a:off x="447802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2" name="object 3352"/>
          <p:cNvSpPr/>
          <p:nvPr/>
        </p:nvSpPr>
        <p:spPr>
          <a:xfrm>
            <a:off x="447802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3" name="object 3353"/>
          <p:cNvSpPr/>
          <p:nvPr/>
        </p:nvSpPr>
        <p:spPr>
          <a:xfrm>
            <a:off x="447802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4" name="object 3354"/>
          <p:cNvSpPr/>
          <p:nvPr/>
        </p:nvSpPr>
        <p:spPr>
          <a:xfrm>
            <a:off x="447802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5" name="object 3355"/>
          <p:cNvSpPr/>
          <p:nvPr/>
        </p:nvSpPr>
        <p:spPr>
          <a:xfrm>
            <a:off x="447802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6" name="object 3356"/>
          <p:cNvSpPr/>
          <p:nvPr/>
        </p:nvSpPr>
        <p:spPr>
          <a:xfrm>
            <a:off x="447802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7" name="object 3357"/>
          <p:cNvSpPr/>
          <p:nvPr/>
        </p:nvSpPr>
        <p:spPr>
          <a:xfrm>
            <a:off x="447802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8" name="object 3358"/>
          <p:cNvSpPr/>
          <p:nvPr/>
        </p:nvSpPr>
        <p:spPr>
          <a:xfrm>
            <a:off x="447802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9" name="object 3359"/>
          <p:cNvSpPr/>
          <p:nvPr/>
        </p:nvSpPr>
        <p:spPr>
          <a:xfrm>
            <a:off x="447802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0" name="object 3360"/>
          <p:cNvSpPr/>
          <p:nvPr/>
        </p:nvSpPr>
        <p:spPr>
          <a:xfrm>
            <a:off x="447802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1" name="object 3361"/>
          <p:cNvSpPr/>
          <p:nvPr/>
        </p:nvSpPr>
        <p:spPr>
          <a:xfrm>
            <a:off x="447802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2" name="object 3362"/>
          <p:cNvSpPr/>
          <p:nvPr/>
        </p:nvSpPr>
        <p:spPr>
          <a:xfrm>
            <a:off x="447802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3" name="object 3363"/>
          <p:cNvSpPr/>
          <p:nvPr/>
        </p:nvSpPr>
        <p:spPr>
          <a:xfrm>
            <a:off x="447802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C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4" name="object 3364"/>
          <p:cNvSpPr/>
          <p:nvPr/>
        </p:nvSpPr>
        <p:spPr>
          <a:xfrm>
            <a:off x="4472940" y="38112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5" name="object 3365"/>
          <p:cNvSpPr/>
          <p:nvPr/>
        </p:nvSpPr>
        <p:spPr>
          <a:xfrm>
            <a:off x="4470400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6" name="object 3366"/>
          <p:cNvSpPr/>
          <p:nvPr/>
        </p:nvSpPr>
        <p:spPr>
          <a:xfrm>
            <a:off x="447040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7" name="object 3367"/>
          <p:cNvSpPr/>
          <p:nvPr/>
        </p:nvSpPr>
        <p:spPr>
          <a:xfrm>
            <a:off x="447040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8" name="object 3368"/>
          <p:cNvSpPr/>
          <p:nvPr/>
        </p:nvSpPr>
        <p:spPr>
          <a:xfrm>
            <a:off x="447040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9" name="object 3369"/>
          <p:cNvSpPr/>
          <p:nvPr/>
        </p:nvSpPr>
        <p:spPr>
          <a:xfrm>
            <a:off x="447040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0" name="object 3370"/>
          <p:cNvSpPr/>
          <p:nvPr/>
        </p:nvSpPr>
        <p:spPr>
          <a:xfrm>
            <a:off x="447040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1" name="object 3371"/>
          <p:cNvSpPr/>
          <p:nvPr/>
        </p:nvSpPr>
        <p:spPr>
          <a:xfrm>
            <a:off x="447040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2" name="object 3372"/>
          <p:cNvSpPr/>
          <p:nvPr/>
        </p:nvSpPr>
        <p:spPr>
          <a:xfrm>
            <a:off x="447040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3" name="object 3373"/>
          <p:cNvSpPr/>
          <p:nvPr/>
        </p:nvSpPr>
        <p:spPr>
          <a:xfrm>
            <a:off x="447040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4" name="object 3374"/>
          <p:cNvSpPr/>
          <p:nvPr/>
        </p:nvSpPr>
        <p:spPr>
          <a:xfrm>
            <a:off x="447040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5" name="object 3375"/>
          <p:cNvSpPr/>
          <p:nvPr/>
        </p:nvSpPr>
        <p:spPr>
          <a:xfrm>
            <a:off x="44704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6" name="object 3376"/>
          <p:cNvSpPr/>
          <p:nvPr/>
        </p:nvSpPr>
        <p:spPr>
          <a:xfrm>
            <a:off x="44704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7" name="object 3377"/>
          <p:cNvSpPr/>
          <p:nvPr/>
        </p:nvSpPr>
        <p:spPr>
          <a:xfrm>
            <a:off x="44704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8" name="object 3378"/>
          <p:cNvSpPr/>
          <p:nvPr/>
        </p:nvSpPr>
        <p:spPr>
          <a:xfrm>
            <a:off x="44704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9" name="object 3379"/>
          <p:cNvSpPr/>
          <p:nvPr/>
        </p:nvSpPr>
        <p:spPr>
          <a:xfrm>
            <a:off x="44704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0" name="object 3380"/>
          <p:cNvSpPr/>
          <p:nvPr/>
        </p:nvSpPr>
        <p:spPr>
          <a:xfrm>
            <a:off x="447040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1" name="object 3381"/>
          <p:cNvSpPr/>
          <p:nvPr/>
        </p:nvSpPr>
        <p:spPr>
          <a:xfrm>
            <a:off x="447040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2" name="object 3382"/>
          <p:cNvSpPr/>
          <p:nvPr/>
        </p:nvSpPr>
        <p:spPr>
          <a:xfrm>
            <a:off x="4470400" y="39204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3" name="object 3383"/>
          <p:cNvSpPr/>
          <p:nvPr/>
        </p:nvSpPr>
        <p:spPr>
          <a:xfrm>
            <a:off x="4470400" y="39268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4" name="object 3384"/>
          <p:cNvSpPr/>
          <p:nvPr/>
        </p:nvSpPr>
        <p:spPr>
          <a:xfrm>
            <a:off x="4470400" y="3939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5" name="object 3385"/>
          <p:cNvSpPr/>
          <p:nvPr/>
        </p:nvSpPr>
        <p:spPr>
          <a:xfrm>
            <a:off x="4470400" y="3945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6" name="object 3386"/>
          <p:cNvSpPr/>
          <p:nvPr/>
        </p:nvSpPr>
        <p:spPr>
          <a:xfrm>
            <a:off x="4470400" y="3952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7" name="object 3387"/>
          <p:cNvSpPr/>
          <p:nvPr/>
        </p:nvSpPr>
        <p:spPr>
          <a:xfrm>
            <a:off x="4470400" y="3958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8" name="object 3388"/>
          <p:cNvSpPr/>
          <p:nvPr/>
        </p:nvSpPr>
        <p:spPr>
          <a:xfrm>
            <a:off x="4470400" y="3964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9" name="object 3389"/>
          <p:cNvSpPr/>
          <p:nvPr/>
        </p:nvSpPr>
        <p:spPr>
          <a:xfrm>
            <a:off x="4470400" y="3971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0" name="object 3390"/>
          <p:cNvSpPr/>
          <p:nvPr/>
        </p:nvSpPr>
        <p:spPr>
          <a:xfrm>
            <a:off x="4470400" y="3977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1" name="object 3391"/>
          <p:cNvSpPr/>
          <p:nvPr/>
        </p:nvSpPr>
        <p:spPr>
          <a:xfrm>
            <a:off x="4470400" y="3983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2" name="object 3392"/>
          <p:cNvSpPr/>
          <p:nvPr/>
        </p:nvSpPr>
        <p:spPr>
          <a:xfrm>
            <a:off x="4470400" y="3990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3" name="object 3393"/>
          <p:cNvSpPr/>
          <p:nvPr/>
        </p:nvSpPr>
        <p:spPr>
          <a:xfrm>
            <a:off x="4470400" y="3996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4" name="object 3394"/>
          <p:cNvSpPr/>
          <p:nvPr/>
        </p:nvSpPr>
        <p:spPr>
          <a:xfrm>
            <a:off x="4470400" y="4003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5" name="object 3395"/>
          <p:cNvSpPr/>
          <p:nvPr/>
        </p:nvSpPr>
        <p:spPr>
          <a:xfrm>
            <a:off x="4470400" y="4009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6" name="object 3396"/>
          <p:cNvSpPr/>
          <p:nvPr/>
        </p:nvSpPr>
        <p:spPr>
          <a:xfrm>
            <a:off x="4470400" y="4015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7" name="object 3397"/>
          <p:cNvSpPr/>
          <p:nvPr/>
        </p:nvSpPr>
        <p:spPr>
          <a:xfrm>
            <a:off x="4470400" y="4022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8" name="object 3398"/>
          <p:cNvSpPr/>
          <p:nvPr/>
        </p:nvSpPr>
        <p:spPr>
          <a:xfrm>
            <a:off x="4470400" y="4028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9" name="object 3399"/>
          <p:cNvSpPr/>
          <p:nvPr/>
        </p:nvSpPr>
        <p:spPr>
          <a:xfrm>
            <a:off x="4470400" y="4034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0" name="object 3400"/>
          <p:cNvSpPr/>
          <p:nvPr/>
        </p:nvSpPr>
        <p:spPr>
          <a:xfrm>
            <a:off x="4470400" y="4041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1" name="object 3401"/>
          <p:cNvSpPr/>
          <p:nvPr/>
        </p:nvSpPr>
        <p:spPr>
          <a:xfrm>
            <a:off x="4470400" y="40474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2" name="object 3402"/>
          <p:cNvSpPr/>
          <p:nvPr/>
        </p:nvSpPr>
        <p:spPr>
          <a:xfrm>
            <a:off x="4470400" y="4053840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09"/>
                </a:lnTo>
                <a:lnTo>
                  <a:pt x="7620" y="3809"/>
                </a:lnTo>
                <a:lnTo>
                  <a:pt x="7620" y="0"/>
                </a:lnTo>
                <a:close/>
              </a:path>
            </a:pathLst>
          </a:custGeom>
          <a:solidFill>
            <a:srgbClr val="FB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3" name="object 3403"/>
          <p:cNvSpPr/>
          <p:nvPr/>
        </p:nvSpPr>
        <p:spPr>
          <a:xfrm>
            <a:off x="4462779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4" name="object 3404"/>
          <p:cNvSpPr/>
          <p:nvPr/>
        </p:nvSpPr>
        <p:spPr>
          <a:xfrm>
            <a:off x="446277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5" name="object 3405"/>
          <p:cNvSpPr/>
          <p:nvPr/>
        </p:nvSpPr>
        <p:spPr>
          <a:xfrm>
            <a:off x="446277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6" name="object 3406"/>
          <p:cNvSpPr/>
          <p:nvPr/>
        </p:nvSpPr>
        <p:spPr>
          <a:xfrm>
            <a:off x="446277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7" name="object 3407"/>
          <p:cNvSpPr/>
          <p:nvPr/>
        </p:nvSpPr>
        <p:spPr>
          <a:xfrm>
            <a:off x="446277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8" name="object 3408"/>
          <p:cNvSpPr/>
          <p:nvPr/>
        </p:nvSpPr>
        <p:spPr>
          <a:xfrm>
            <a:off x="446277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9" name="object 3409"/>
          <p:cNvSpPr/>
          <p:nvPr/>
        </p:nvSpPr>
        <p:spPr>
          <a:xfrm>
            <a:off x="44627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0" name="object 3410"/>
          <p:cNvSpPr/>
          <p:nvPr/>
        </p:nvSpPr>
        <p:spPr>
          <a:xfrm>
            <a:off x="44627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1" name="object 3411"/>
          <p:cNvSpPr/>
          <p:nvPr/>
        </p:nvSpPr>
        <p:spPr>
          <a:xfrm>
            <a:off x="446277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2" name="object 3412"/>
          <p:cNvSpPr/>
          <p:nvPr/>
        </p:nvSpPr>
        <p:spPr>
          <a:xfrm>
            <a:off x="446277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3" name="object 3413"/>
          <p:cNvSpPr/>
          <p:nvPr/>
        </p:nvSpPr>
        <p:spPr>
          <a:xfrm>
            <a:off x="44627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4" name="object 3414"/>
          <p:cNvSpPr/>
          <p:nvPr/>
        </p:nvSpPr>
        <p:spPr>
          <a:xfrm>
            <a:off x="44627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5" name="object 3415"/>
          <p:cNvSpPr/>
          <p:nvPr/>
        </p:nvSpPr>
        <p:spPr>
          <a:xfrm>
            <a:off x="44627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6" name="object 3416"/>
          <p:cNvSpPr/>
          <p:nvPr/>
        </p:nvSpPr>
        <p:spPr>
          <a:xfrm>
            <a:off x="44627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7" name="object 3417"/>
          <p:cNvSpPr/>
          <p:nvPr/>
        </p:nvSpPr>
        <p:spPr>
          <a:xfrm>
            <a:off x="44627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8" name="object 3418"/>
          <p:cNvSpPr/>
          <p:nvPr/>
        </p:nvSpPr>
        <p:spPr>
          <a:xfrm>
            <a:off x="44627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9" name="object 3419"/>
          <p:cNvSpPr/>
          <p:nvPr/>
        </p:nvSpPr>
        <p:spPr>
          <a:xfrm>
            <a:off x="446277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A9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0" name="object 3420"/>
          <p:cNvSpPr/>
          <p:nvPr/>
        </p:nvSpPr>
        <p:spPr>
          <a:xfrm>
            <a:off x="4456429" y="3812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1" name="object 3421"/>
          <p:cNvSpPr/>
          <p:nvPr/>
        </p:nvSpPr>
        <p:spPr>
          <a:xfrm>
            <a:off x="445642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2" name="object 3422"/>
          <p:cNvSpPr/>
          <p:nvPr/>
        </p:nvSpPr>
        <p:spPr>
          <a:xfrm>
            <a:off x="445642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3" name="object 3423"/>
          <p:cNvSpPr/>
          <p:nvPr/>
        </p:nvSpPr>
        <p:spPr>
          <a:xfrm>
            <a:off x="445642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4" name="object 3424"/>
          <p:cNvSpPr/>
          <p:nvPr/>
        </p:nvSpPr>
        <p:spPr>
          <a:xfrm>
            <a:off x="445642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5" name="object 3425"/>
          <p:cNvSpPr/>
          <p:nvPr/>
        </p:nvSpPr>
        <p:spPr>
          <a:xfrm>
            <a:off x="445642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6" name="object 3426"/>
          <p:cNvSpPr/>
          <p:nvPr/>
        </p:nvSpPr>
        <p:spPr>
          <a:xfrm>
            <a:off x="445642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7" name="object 3427"/>
          <p:cNvSpPr/>
          <p:nvPr/>
        </p:nvSpPr>
        <p:spPr>
          <a:xfrm>
            <a:off x="445642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8" name="object 3428"/>
          <p:cNvSpPr/>
          <p:nvPr/>
        </p:nvSpPr>
        <p:spPr>
          <a:xfrm>
            <a:off x="445642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9" name="object 3429"/>
          <p:cNvSpPr/>
          <p:nvPr/>
        </p:nvSpPr>
        <p:spPr>
          <a:xfrm>
            <a:off x="445642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0" name="object 3430"/>
          <p:cNvSpPr/>
          <p:nvPr/>
        </p:nvSpPr>
        <p:spPr>
          <a:xfrm>
            <a:off x="445642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1" name="object 3431"/>
          <p:cNvSpPr/>
          <p:nvPr/>
        </p:nvSpPr>
        <p:spPr>
          <a:xfrm>
            <a:off x="445642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2" name="object 3432"/>
          <p:cNvSpPr/>
          <p:nvPr/>
        </p:nvSpPr>
        <p:spPr>
          <a:xfrm>
            <a:off x="445642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3" name="object 3433"/>
          <p:cNvSpPr/>
          <p:nvPr/>
        </p:nvSpPr>
        <p:spPr>
          <a:xfrm>
            <a:off x="445642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4" name="object 3434"/>
          <p:cNvSpPr/>
          <p:nvPr/>
        </p:nvSpPr>
        <p:spPr>
          <a:xfrm>
            <a:off x="445642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5" name="object 3435"/>
          <p:cNvSpPr/>
          <p:nvPr/>
        </p:nvSpPr>
        <p:spPr>
          <a:xfrm>
            <a:off x="445642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6" name="object 3436"/>
          <p:cNvSpPr/>
          <p:nvPr/>
        </p:nvSpPr>
        <p:spPr>
          <a:xfrm>
            <a:off x="445642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9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7" name="object 3437"/>
          <p:cNvSpPr/>
          <p:nvPr/>
        </p:nvSpPr>
        <p:spPr>
          <a:xfrm>
            <a:off x="4448809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8" name="object 3438"/>
          <p:cNvSpPr/>
          <p:nvPr/>
        </p:nvSpPr>
        <p:spPr>
          <a:xfrm>
            <a:off x="444880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9" name="object 3439"/>
          <p:cNvSpPr/>
          <p:nvPr/>
        </p:nvSpPr>
        <p:spPr>
          <a:xfrm>
            <a:off x="444880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0" name="object 3440"/>
          <p:cNvSpPr/>
          <p:nvPr/>
        </p:nvSpPr>
        <p:spPr>
          <a:xfrm>
            <a:off x="44488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1" name="object 3441"/>
          <p:cNvSpPr/>
          <p:nvPr/>
        </p:nvSpPr>
        <p:spPr>
          <a:xfrm>
            <a:off x="44488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2" name="object 3442"/>
          <p:cNvSpPr/>
          <p:nvPr/>
        </p:nvSpPr>
        <p:spPr>
          <a:xfrm>
            <a:off x="44488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3" name="object 3443"/>
          <p:cNvSpPr/>
          <p:nvPr/>
        </p:nvSpPr>
        <p:spPr>
          <a:xfrm>
            <a:off x="44488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4" name="object 3444"/>
          <p:cNvSpPr/>
          <p:nvPr/>
        </p:nvSpPr>
        <p:spPr>
          <a:xfrm>
            <a:off x="44488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5" name="object 3445"/>
          <p:cNvSpPr/>
          <p:nvPr/>
        </p:nvSpPr>
        <p:spPr>
          <a:xfrm>
            <a:off x="444880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6" name="object 3446"/>
          <p:cNvSpPr/>
          <p:nvPr/>
        </p:nvSpPr>
        <p:spPr>
          <a:xfrm>
            <a:off x="444880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7" name="object 3447"/>
          <p:cNvSpPr/>
          <p:nvPr/>
        </p:nvSpPr>
        <p:spPr>
          <a:xfrm>
            <a:off x="44488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8" name="object 3448"/>
          <p:cNvSpPr/>
          <p:nvPr/>
        </p:nvSpPr>
        <p:spPr>
          <a:xfrm>
            <a:off x="44488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9" name="object 3449"/>
          <p:cNvSpPr/>
          <p:nvPr/>
        </p:nvSpPr>
        <p:spPr>
          <a:xfrm>
            <a:off x="44488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0" name="object 3450"/>
          <p:cNvSpPr/>
          <p:nvPr/>
        </p:nvSpPr>
        <p:spPr>
          <a:xfrm>
            <a:off x="44488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1" name="object 3451"/>
          <p:cNvSpPr/>
          <p:nvPr/>
        </p:nvSpPr>
        <p:spPr>
          <a:xfrm>
            <a:off x="44488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2" name="object 3452"/>
          <p:cNvSpPr/>
          <p:nvPr/>
        </p:nvSpPr>
        <p:spPr>
          <a:xfrm>
            <a:off x="44488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3" name="object 3453"/>
          <p:cNvSpPr/>
          <p:nvPr/>
        </p:nvSpPr>
        <p:spPr>
          <a:xfrm>
            <a:off x="444880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F8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4" name="object 3454"/>
          <p:cNvSpPr/>
          <p:nvPr/>
        </p:nvSpPr>
        <p:spPr>
          <a:xfrm>
            <a:off x="4441190" y="3812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5" name="object 3455"/>
          <p:cNvSpPr/>
          <p:nvPr/>
        </p:nvSpPr>
        <p:spPr>
          <a:xfrm>
            <a:off x="444119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6" name="object 3456"/>
          <p:cNvSpPr/>
          <p:nvPr/>
        </p:nvSpPr>
        <p:spPr>
          <a:xfrm>
            <a:off x="444119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7" name="object 3457"/>
          <p:cNvSpPr/>
          <p:nvPr/>
        </p:nvSpPr>
        <p:spPr>
          <a:xfrm>
            <a:off x="444119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8" name="object 3458"/>
          <p:cNvSpPr/>
          <p:nvPr/>
        </p:nvSpPr>
        <p:spPr>
          <a:xfrm>
            <a:off x="444119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9" name="object 3459"/>
          <p:cNvSpPr/>
          <p:nvPr/>
        </p:nvSpPr>
        <p:spPr>
          <a:xfrm>
            <a:off x="444119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0" name="object 3460"/>
          <p:cNvSpPr/>
          <p:nvPr/>
        </p:nvSpPr>
        <p:spPr>
          <a:xfrm>
            <a:off x="444119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1" name="object 3461"/>
          <p:cNvSpPr/>
          <p:nvPr/>
        </p:nvSpPr>
        <p:spPr>
          <a:xfrm>
            <a:off x="444119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2" name="object 3462"/>
          <p:cNvSpPr/>
          <p:nvPr/>
        </p:nvSpPr>
        <p:spPr>
          <a:xfrm>
            <a:off x="444119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3" name="object 3463"/>
          <p:cNvSpPr/>
          <p:nvPr/>
        </p:nvSpPr>
        <p:spPr>
          <a:xfrm>
            <a:off x="444119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4" name="object 3464"/>
          <p:cNvSpPr/>
          <p:nvPr/>
        </p:nvSpPr>
        <p:spPr>
          <a:xfrm>
            <a:off x="444119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5" name="object 3465"/>
          <p:cNvSpPr/>
          <p:nvPr/>
        </p:nvSpPr>
        <p:spPr>
          <a:xfrm>
            <a:off x="444119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6" name="object 3466"/>
          <p:cNvSpPr/>
          <p:nvPr/>
        </p:nvSpPr>
        <p:spPr>
          <a:xfrm>
            <a:off x="444119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7" name="object 3467"/>
          <p:cNvSpPr/>
          <p:nvPr/>
        </p:nvSpPr>
        <p:spPr>
          <a:xfrm>
            <a:off x="444119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8" name="object 3468"/>
          <p:cNvSpPr/>
          <p:nvPr/>
        </p:nvSpPr>
        <p:spPr>
          <a:xfrm>
            <a:off x="444119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9" name="object 3469"/>
          <p:cNvSpPr/>
          <p:nvPr/>
        </p:nvSpPr>
        <p:spPr>
          <a:xfrm>
            <a:off x="444119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0" name="object 3470"/>
          <p:cNvSpPr/>
          <p:nvPr/>
        </p:nvSpPr>
        <p:spPr>
          <a:xfrm>
            <a:off x="444119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7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1" name="object 3471"/>
          <p:cNvSpPr/>
          <p:nvPr/>
        </p:nvSpPr>
        <p:spPr>
          <a:xfrm>
            <a:off x="4434840" y="3812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2" name="object 3472"/>
          <p:cNvSpPr/>
          <p:nvPr/>
        </p:nvSpPr>
        <p:spPr>
          <a:xfrm>
            <a:off x="443484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3" name="object 3473"/>
          <p:cNvSpPr/>
          <p:nvPr/>
        </p:nvSpPr>
        <p:spPr>
          <a:xfrm>
            <a:off x="443484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4" name="object 3474"/>
          <p:cNvSpPr/>
          <p:nvPr/>
        </p:nvSpPr>
        <p:spPr>
          <a:xfrm>
            <a:off x="443484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5" name="object 3475"/>
          <p:cNvSpPr/>
          <p:nvPr/>
        </p:nvSpPr>
        <p:spPr>
          <a:xfrm>
            <a:off x="443484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6" name="object 3476"/>
          <p:cNvSpPr/>
          <p:nvPr/>
        </p:nvSpPr>
        <p:spPr>
          <a:xfrm>
            <a:off x="443484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7" name="object 3477"/>
          <p:cNvSpPr/>
          <p:nvPr/>
        </p:nvSpPr>
        <p:spPr>
          <a:xfrm>
            <a:off x="443484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8" name="object 3478"/>
          <p:cNvSpPr/>
          <p:nvPr/>
        </p:nvSpPr>
        <p:spPr>
          <a:xfrm>
            <a:off x="443484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9" name="object 3479"/>
          <p:cNvSpPr/>
          <p:nvPr/>
        </p:nvSpPr>
        <p:spPr>
          <a:xfrm>
            <a:off x="443484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0" name="object 3480"/>
          <p:cNvSpPr/>
          <p:nvPr/>
        </p:nvSpPr>
        <p:spPr>
          <a:xfrm>
            <a:off x="443484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1" name="object 3481"/>
          <p:cNvSpPr/>
          <p:nvPr/>
        </p:nvSpPr>
        <p:spPr>
          <a:xfrm>
            <a:off x="44348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2" name="object 3482"/>
          <p:cNvSpPr/>
          <p:nvPr/>
        </p:nvSpPr>
        <p:spPr>
          <a:xfrm>
            <a:off x="44348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3" name="object 3483"/>
          <p:cNvSpPr/>
          <p:nvPr/>
        </p:nvSpPr>
        <p:spPr>
          <a:xfrm>
            <a:off x="44348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4" name="object 3484"/>
          <p:cNvSpPr/>
          <p:nvPr/>
        </p:nvSpPr>
        <p:spPr>
          <a:xfrm>
            <a:off x="44348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5" name="object 3485"/>
          <p:cNvSpPr/>
          <p:nvPr/>
        </p:nvSpPr>
        <p:spPr>
          <a:xfrm>
            <a:off x="44348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6" name="object 3486"/>
          <p:cNvSpPr/>
          <p:nvPr/>
        </p:nvSpPr>
        <p:spPr>
          <a:xfrm>
            <a:off x="44348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7" name="object 3487"/>
          <p:cNvSpPr/>
          <p:nvPr/>
        </p:nvSpPr>
        <p:spPr>
          <a:xfrm>
            <a:off x="443484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6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8" name="object 3488"/>
          <p:cNvSpPr/>
          <p:nvPr/>
        </p:nvSpPr>
        <p:spPr>
          <a:xfrm>
            <a:off x="4427220" y="3812540"/>
            <a:ext cx="7620" cy="245110"/>
          </a:xfrm>
          <a:custGeom>
            <a:avLst/>
            <a:gdLst/>
            <a:ahLst/>
            <a:cxnLst/>
            <a:rect l="l" t="t" r="r" b="b"/>
            <a:pathLst>
              <a:path w="7620" h="245110">
                <a:moveTo>
                  <a:pt x="7619" y="0"/>
                </a:moveTo>
                <a:lnTo>
                  <a:pt x="1269" y="0"/>
                </a:lnTo>
                <a:lnTo>
                  <a:pt x="1269" y="1269"/>
                </a:lnTo>
                <a:lnTo>
                  <a:pt x="0" y="1269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24511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24511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24511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24511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24511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24511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24511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24511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245110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245110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245110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245110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24511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245110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245110">
                <a:moveTo>
                  <a:pt x="7619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19" y="101599"/>
                </a:lnTo>
                <a:lnTo>
                  <a:pt x="7619" y="95249"/>
                </a:lnTo>
                <a:close/>
              </a:path>
              <a:path w="7620" h="245110">
                <a:moveTo>
                  <a:pt x="7619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19" y="107949"/>
                </a:lnTo>
                <a:lnTo>
                  <a:pt x="7619" y="101599"/>
                </a:lnTo>
                <a:close/>
              </a:path>
              <a:path w="7620" h="245110">
                <a:moveTo>
                  <a:pt x="7619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19" y="114299"/>
                </a:lnTo>
                <a:lnTo>
                  <a:pt x="7619" y="107949"/>
                </a:lnTo>
                <a:close/>
              </a:path>
              <a:path w="7620" h="245110">
                <a:moveTo>
                  <a:pt x="7619" y="114299"/>
                </a:moveTo>
                <a:lnTo>
                  <a:pt x="0" y="114299"/>
                </a:lnTo>
                <a:lnTo>
                  <a:pt x="0" y="126999"/>
                </a:lnTo>
                <a:lnTo>
                  <a:pt x="7619" y="126999"/>
                </a:lnTo>
                <a:lnTo>
                  <a:pt x="7619" y="114299"/>
                </a:lnTo>
                <a:close/>
              </a:path>
              <a:path w="7620" h="245110">
                <a:moveTo>
                  <a:pt x="7619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19" y="133349"/>
                </a:lnTo>
                <a:lnTo>
                  <a:pt x="7619" y="126999"/>
                </a:lnTo>
                <a:close/>
              </a:path>
              <a:path w="7620" h="245110">
                <a:moveTo>
                  <a:pt x="7619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19" y="139699"/>
                </a:lnTo>
                <a:lnTo>
                  <a:pt x="7619" y="133349"/>
                </a:lnTo>
                <a:close/>
              </a:path>
              <a:path w="7620" h="245110">
                <a:moveTo>
                  <a:pt x="7619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7619" y="146049"/>
                </a:lnTo>
                <a:lnTo>
                  <a:pt x="7619" y="139699"/>
                </a:lnTo>
                <a:close/>
              </a:path>
              <a:path w="7620" h="245110">
                <a:moveTo>
                  <a:pt x="7619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7619" y="152399"/>
                </a:lnTo>
                <a:lnTo>
                  <a:pt x="7619" y="146049"/>
                </a:lnTo>
                <a:close/>
              </a:path>
              <a:path w="7620" h="245110">
                <a:moveTo>
                  <a:pt x="7619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7619" y="158749"/>
                </a:lnTo>
                <a:lnTo>
                  <a:pt x="7619" y="152399"/>
                </a:lnTo>
                <a:close/>
              </a:path>
              <a:path w="7620" h="245110">
                <a:moveTo>
                  <a:pt x="7619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7619" y="165099"/>
                </a:lnTo>
                <a:lnTo>
                  <a:pt x="7619" y="158749"/>
                </a:lnTo>
                <a:close/>
              </a:path>
              <a:path w="7620" h="245110">
                <a:moveTo>
                  <a:pt x="7619" y="165099"/>
                </a:moveTo>
                <a:lnTo>
                  <a:pt x="0" y="165099"/>
                </a:lnTo>
                <a:lnTo>
                  <a:pt x="0" y="171449"/>
                </a:lnTo>
                <a:lnTo>
                  <a:pt x="7619" y="171449"/>
                </a:lnTo>
                <a:lnTo>
                  <a:pt x="7619" y="165099"/>
                </a:lnTo>
                <a:close/>
              </a:path>
              <a:path w="7620" h="245110">
                <a:moveTo>
                  <a:pt x="7619" y="171449"/>
                </a:moveTo>
                <a:lnTo>
                  <a:pt x="0" y="171449"/>
                </a:lnTo>
                <a:lnTo>
                  <a:pt x="0" y="177799"/>
                </a:lnTo>
                <a:lnTo>
                  <a:pt x="7619" y="177799"/>
                </a:lnTo>
                <a:lnTo>
                  <a:pt x="7619" y="171449"/>
                </a:lnTo>
                <a:close/>
              </a:path>
              <a:path w="7620" h="245110">
                <a:moveTo>
                  <a:pt x="7619" y="177799"/>
                </a:moveTo>
                <a:lnTo>
                  <a:pt x="0" y="177799"/>
                </a:lnTo>
                <a:lnTo>
                  <a:pt x="0" y="184149"/>
                </a:lnTo>
                <a:lnTo>
                  <a:pt x="7619" y="184149"/>
                </a:lnTo>
                <a:lnTo>
                  <a:pt x="7619" y="177799"/>
                </a:lnTo>
                <a:close/>
              </a:path>
              <a:path w="7620" h="245110">
                <a:moveTo>
                  <a:pt x="7619" y="184149"/>
                </a:moveTo>
                <a:lnTo>
                  <a:pt x="0" y="184149"/>
                </a:lnTo>
                <a:lnTo>
                  <a:pt x="0" y="190499"/>
                </a:lnTo>
                <a:lnTo>
                  <a:pt x="7619" y="190499"/>
                </a:lnTo>
                <a:lnTo>
                  <a:pt x="7619" y="184149"/>
                </a:lnTo>
                <a:close/>
              </a:path>
              <a:path w="7620" h="245110">
                <a:moveTo>
                  <a:pt x="7619" y="190499"/>
                </a:moveTo>
                <a:lnTo>
                  <a:pt x="0" y="190499"/>
                </a:lnTo>
                <a:lnTo>
                  <a:pt x="0" y="196849"/>
                </a:lnTo>
                <a:lnTo>
                  <a:pt x="7619" y="196849"/>
                </a:lnTo>
                <a:lnTo>
                  <a:pt x="7619" y="190499"/>
                </a:lnTo>
                <a:close/>
              </a:path>
              <a:path w="7620" h="245110">
                <a:moveTo>
                  <a:pt x="7619" y="196849"/>
                </a:moveTo>
                <a:lnTo>
                  <a:pt x="0" y="196849"/>
                </a:lnTo>
                <a:lnTo>
                  <a:pt x="0" y="203199"/>
                </a:lnTo>
                <a:lnTo>
                  <a:pt x="7619" y="203199"/>
                </a:lnTo>
                <a:lnTo>
                  <a:pt x="7619" y="196849"/>
                </a:lnTo>
                <a:close/>
              </a:path>
              <a:path w="7620" h="245110">
                <a:moveTo>
                  <a:pt x="7619" y="203199"/>
                </a:moveTo>
                <a:lnTo>
                  <a:pt x="0" y="203199"/>
                </a:lnTo>
                <a:lnTo>
                  <a:pt x="0" y="209549"/>
                </a:lnTo>
                <a:lnTo>
                  <a:pt x="7619" y="209549"/>
                </a:lnTo>
                <a:lnTo>
                  <a:pt x="7619" y="203199"/>
                </a:lnTo>
                <a:close/>
              </a:path>
              <a:path w="7620" h="245110">
                <a:moveTo>
                  <a:pt x="7619" y="209549"/>
                </a:moveTo>
                <a:lnTo>
                  <a:pt x="0" y="209549"/>
                </a:lnTo>
                <a:lnTo>
                  <a:pt x="0" y="215899"/>
                </a:lnTo>
                <a:lnTo>
                  <a:pt x="7619" y="215899"/>
                </a:lnTo>
                <a:lnTo>
                  <a:pt x="7619" y="209549"/>
                </a:lnTo>
                <a:close/>
              </a:path>
              <a:path w="7620" h="245110">
                <a:moveTo>
                  <a:pt x="7619" y="215899"/>
                </a:moveTo>
                <a:lnTo>
                  <a:pt x="0" y="215899"/>
                </a:lnTo>
                <a:lnTo>
                  <a:pt x="0" y="222249"/>
                </a:lnTo>
                <a:lnTo>
                  <a:pt x="7619" y="222249"/>
                </a:lnTo>
                <a:lnTo>
                  <a:pt x="7619" y="215899"/>
                </a:lnTo>
                <a:close/>
              </a:path>
              <a:path w="7620" h="245110">
                <a:moveTo>
                  <a:pt x="7619" y="222249"/>
                </a:moveTo>
                <a:lnTo>
                  <a:pt x="0" y="222249"/>
                </a:lnTo>
                <a:lnTo>
                  <a:pt x="0" y="228599"/>
                </a:lnTo>
                <a:lnTo>
                  <a:pt x="7619" y="228599"/>
                </a:lnTo>
                <a:lnTo>
                  <a:pt x="7619" y="222249"/>
                </a:lnTo>
                <a:close/>
              </a:path>
              <a:path w="7620" h="245110">
                <a:moveTo>
                  <a:pt x="7619" y="228599"/>
                </a:moveTo>
                <a:lnTo>
                  <a:pt x="0" y="228599"/>
                </a:lnTo>
                <a:lnTo>
                  <a:pt x="0" y="234949"/>
                </a:lnTo>
                <a:lnTo>
                  <a:pt x="7619" y="234949"/>
                </a:lnTo>
                <a:lnTo>
                  <a:pt x="7619" y="228599"/>
                </a:lnTo>
                <a:close/>
              </a:path>
              <a:path w="7620" h="245110">
                <a:moveTo>
                  <a:pt x="7619" y="234949"/>
                </a:moveTo>
                <a:lnTo>
                  <a:pt x="0" y="234949"/>
                </a:lnTo>
                <a:lnTo>
                  <a:pt x="0" y="241299"/>
                </a:lnTo>
                <a:lnTo>
                  <a:pt x="7619" y="241299"/>
                </a:lnTo>
                <a:lnTo>
                  <a:pt x="7619" y="234949"/>
                </a:lnTo>
                <a:close/>
              </a:path>
              <a:path w="7620" h="245110">
                <a:moveTo>
                  <a:pt x="7619" y="241299"/>
                </a:moveTo>
                <a:lnTo>
                  <a:pt x="0" y="241299"/>
                </a:lnTo>
                <a:lnTo>
                  <a:pt x="0" y="243839"/>
                </a:lnTo>
                <a:lnTo>
                  <a:pt x="2539" y="243839"/>
                </a:lnTo>
                <a:lnTo>
                  <a:pt x="2539" y="245109"/>
                </a:lnTo>
                <a:lnTo>
                  <a:pt x="7619" y="245109"/>
                </a:lnTo>
                <a:lnTo>
                  <a:pt x="7619" y="241299"/>
                </a:lnTo>
                <a:close/>
              </a:path>
            </a:pathLst>
          </a:custGeom>
          <a:solidFill>
            <a:srgbClr val="F5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9" name="object 3489"/>
          <p:cNvSpPr/>
          <p:nvPr/>
        </p:nvSpPr>
        <p:spPr>
          <a:xfrm>
            <a:off x="4420870" y="381380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0" name="object 3490"/>
          <p:cNvSpPr/>
          <p:nvPr/>
        </p:nvSpPr>
        <p:spPr>
          <a:xfrm>
            <a:off x="442087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1" name="object 3491"/>
          <p:cNvSpPr/>
          <p:nvPr/>
        </p:nvSpPr>
        <p:spPr>
          <a:xfrm>
            <a:off x="442087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2" name="object 3492"/>
          <p:cNvSpPr/>
          <p:nvPr/>
        </p:nvSpPr>
        <p:spPr>
          <a:xfrm>
            <a:off x="442087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3" name="object 3493"/>
          <p:cNvSpPr/>
          <p:nvPr/>
        </p:nvSpPr>
        <p:spPr>
          <a:xfrm>
            <a:off x="442087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4" name="object 3494"/>
          <p:cNvSpPr/>
          <p:nvPr/>
        </p:nvSpPr>
        <p:spPr>
          <a:xfrm>
            <a:off x="442087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5" name="object 3495"/>
          <p:cNvSpPr/>
          <p:nvPr/>
        </p:nvSpPr>
        <p:spPr>
          <a:xfrm>
            <a:off x="442087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6" name="object 3496"/>
          <p:cNvSpPr/>
          <p:nvPr/>
        </p:nvSpPr>
        <p:spPr>
          <a:xfrm>
            <a:off x="442087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7" name="object 3497"/>
          <p:cNvSpPr/>
          <p:nvPr/>
        </p:nvSpPr>
        <p:spPr>
          <a:xfrm>
            <a:off x="442087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8" name="object 3498"/>
          <p:cNvSpPr/>
          <p:nvPr/>
        </p:nvSpPr>
        <p:spPr>
          <a:xfrm>
            <a:off x="442087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9" name="object 3499"/>
          <p:cNvSpPr/>
          <p:nvPr/>
        </p:nvSpPr>
        <p:spPr>
          <a:xfrm>
            <a:off x="442087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0" name="object 3500"/>
          <p:cNvSpPr/>
          <p:nvPr/>
        </p:nvSpPr>
        <p:spPr>
          <a:xfrm>
            <a:off x="442087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1" name="object 3501"/>
          <p:cNvSpPr/>
          <p:nvPr/>
        </p:nvSpPr>
        <p:spPr>
          <a:xfrm>
            <a:off x="442087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2" name="object 3502"/>
          <p:cNvSpPr/>
          <p:nvPr/>
        </p:nvSpPr>
        <p:spPr>
          <a:xfrm>
            <a:off x="442087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3" name="object 3503"/>
          <p:cNvSpPr/>
          <p:nvPr/>
        </p:nvSpPr>
        <p:spPr>
          <a:xfrm>
            <a:off x="442087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4" name="object 3504"/>
          <p:cNvSpPr/>
          <p:nvPr/>
        </p:nvSpPr>
        <p:spPr>
          <a:xfrm>
            <a:off x="442087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5" name="object 3505"/>
          <p:cNvSpPr/>
          <p:nvPr/>
        </p:nvSpPr>
        <p:spPr>
          <a:xfrm>
            <a:off x="442087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6" name="object 3506"/>
          <p:cNvSpPr/>
          <p:nvPr/>
        </p:nvSpPr>
        <p:spPr>
          <a:xfrm>
            <a:off x="4420870" y="39204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7" name="object 3507"/>
          <p:cNvSpPr/>
          <p:nvPr/>
        </p:nvSpPr>
        <p:spPr>
          <a:xfrm>
            <a:off x="4420870" y="39268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8" name="object 3508"/>
          <p:cNvSpPr/>
          <p:nvPr/>
        </p:nvSpPr>
        <p:spPr>
          <a:xfrm>
            <a:off x="4420870" y="3939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9" name="object 3509"/>
          <p:cNvSpPr/>
          <p:nvPr/>
        </p:nvSpPr>
        <p:spPr>
          <a:xfrm>
            <a:off x="4420870" y="3945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0" name="object 3510"/>
          <p:cNvSpPr/>
          <p:nvPr/>
        </p:nvSpPr>
        <p:spPr>
          <a:xfrm>
            <a:off x="4420870" y="3952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1" name="object 3511"/>
          <p:cNvSpPr/>
          <p:nvPr/>
        </p:nvSpPr>
        <p:spPr>
          <a:xfrm>
            <a:off x="4420870" y="3958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2" name="object 3512"/>
          <p:cNvSpPr/>
          <p:nvPr/>
        </p:nvSpPr>
        <p:spPr>
          <a:xfrm>
            <a:off x="4420870" y="3964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3" name="object 3513"/>
          <p:cNvSpPr/>
          <p:nvPr/>
        </p:nvSpPr>
        <p:spPr>
          <a:xfrm>
            <a:off x="4420870" y="3971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4" name="object 3514"/>
          <p:cNvSpPr/>
          <p:nvPr/>
        </p:nvSpPr>
        <p:spPr>
          <a:xfrm>
            <a:off x="4420870" y="3977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5" name="object 3515"/>
          <p:cNvSpPr/>
          <p:nvPr/>
        </p:nvSpPr>
        <p:spPr>
          <a:xfrm>
            <a:off x="4420870" y="3983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6" name="object 3516"/>
          <p:cNvSpPr/>
          <p:nvPr/>
        </p:nvSpPr>
        <p:spPr>
          <a:xfrm>
            <a:off x="4420870" y="3990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7" name="object 3517"/>
          <p:cNvSpPr/>
          <p:nvPr/>
        </p:nvSpPr>
        <p:spPr>
          <a:xfrm>
            <a:off x="4420870" y="3996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8" name="object 3518"/>
          <p:cNvSpPr/>
          <p:nvPr/>
        </p:nvSpPr>
        <p:spPr>
          <a:xfrm>
            <a:off x="4420870" y="4003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9" name="object 3519"/>
          <p:cNvSpPr/>
          <p:nvPr/>
        </p:nvSpPr>
        <p:spPr>
          <a:xfrm>
            <a:off x="4420870" y="4009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0" name="object 3520"/>
          <p:cNvSpPr/>
          <p:nvPr/>
        </p:nvSpPr>
        <p:spPr>
          <a:xfrm>
            <a:off x="4420870" y="4015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1" name="object 3521"/>
          <p:cNvSpPr/>
          <p:nvPr/>
        </p:nvSpPr>
        <p:spPr>
          <a:xfrm>
            <a:off x="4420870" y="4022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2" name="object 3522"/>
          <p:cNvSpPr/>
          <p:nvPr/>
        </p:nvSpPr>
        <p:spPr>
          <a:xfrm>
            <a:off x="4420870" y="4028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3" name="object 3523"/>
          <p:cNvSpPr/>
          <p:nvPr/>
        </p:nvSpPr>
        <p:spPr>
          <a:xfrm>
            <a:off x="4420870" y="4034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4" name="object 3524"/>
          <p:cNvSpPr/>
          <p:nvPr/>
        </p:nvSpPr>
        <p:spPr>
          <a:xfrm>
            <a:off x="4420870" y="4041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5" name="object 3525"/>
          <p:cNvSpPr/>
          <p:nvPr/>
        </p:nvSpPr>
        <p:spPr>
          <a:xfrm>
            <a:off x="4420870" y="40474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6" name="object 3526"/>
          <p:cNvSpPr/>
          <p:nvPr/>
        </p:nvSpPr>
        <p:spPr>
          <a:xfrm>
            <a:off x="4420870" y="405384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F4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7" name="object 3527"/>
          <p:cNvSpPr/>
          <p:nvPr/>
        </p:nvSpPr>
        <p:spPr>
          <a:xfrm>
            <a:off x="4413250" y="38138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8" name="object 3528"/>
          <p:cNvSpPr/>
          <p:nvPr/>
        </p:nvSpPr>
        <p:spPr>
          <a:xfrm>
            <a:off x="441325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9" name="object 3529"/>
          <p:cNvSpPr/>
          <p:nvPr/>
        </p:nvSpPr>
        <p:spPr>
          <a:xfrm>
            <a:off x="441325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0" name="object 3530"/>
          <p:cNvSpPr/>
          <p:nvPr/>
        </p:nvSpPr>
        <p:spPr>
          <a:xfrm>
            <a:off x="441325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1" name="object 3531"/>
          <p:cNvSpPr/>
          <p:nvPr/>
        </p:nvSpPr>
        <p:spPr>
          <a:xfrm>
            <a:off x="441325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2" name="object 3532"/>
          <p:cNvSpPr/>
          <p:nvPr/>
        </p:nvSpPr>
        <p:spPr>
          <a:xfrm>
            <a:off x="441325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3" name="object 3533"/>
          <p:cNvSpPr/>
          <p:nvPr/>
        </p:nvSpPr>
        <p:spPr>
          <a:xfrm>
            <a:off x="441325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4" name="object 3534"/>
          <p:cNvSpPr/>
          <p:nvPr/>
        </p:nvSpPr>
        <p:spPr>
          <a:xfrm>
            <a:off x="441325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5" name="object 3535"/>
          <p:cNvSpPr/>
          <p:nvPr/>
        </p:nvSpPr>
        <p:spPr>
          <a:xfrm>
            <a:off x="441325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6" name="object 3536"/>
          <p:cNvSpPr/>
          <p:nvPr/>
        </p:nvSpPr>
        <p:spPr>
          <a:xfrm>
            <a:off x="441325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7" name="object 3537"/>
          <p:cNvSpPr/>
          <p:nvPr/>
        </p:nvSpPr>
        <p:spPr>
          <a:xfrm>
            <a:off x="441325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8" name="object 3538"/>
          <p:cNvSpPr/>
          <p:nvPr/>
        </p:nvSpPr>
        <p:spPr>
          <a:xfrm>
            <a:off x="441325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9" name="object 3539"/>
          <p:cNvSpPr/>
          <p:nvPr/>
        </p:nvSpPr>
        <p:spPr>
          <a:xfrm>
            <a:off x="441325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0" name="object 3540"/>
          <p:cNvSpPr/>
          <p:nvPr/>
        </p:nvSpPr>
        <p:spPr>
          <a:xfrm>
            <a:off x="441325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1" name="object 3541"/>
          <p:cNvSpPr/>
          <p:nvPr/>
        </p:nvSpPr>
        <p:spPr>
          <a:xfrm>
            <a:off x="441325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2" name="object 3542"/>
          <p:cNvSpPr/>
          <p:nvPr/>
        </p:nvSpPr>
        <p:spPr>
          <a:xfrm>
            <a:off x="441325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3" name="object 3543"/>
          <p:cNvSpPr/>
          <p:nvPr/>
        </p:nvSpPr>
        <p:spPr>
          <a:xfrm>
            <a:off x="441325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3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4" name="object 3544"/>
          <p:cNvSpPr/>
          <p:nvPr/>
        </p:nvSpPr>
        <p:spPr>
          <a:xfrm>
            <a:off x="4405629" y="38138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5" name="object 3545"/>
          <p:cNvSpPr/>
          <p:nvPr/>
        </p:nvSpPr>
        <p:spPr>
          <a:xfrm>
            <a:off x="440562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6" name="object 3546"/>
          <p:cNvSpPr/>
          <p:nvPr/>
        </p:nvSpPr>
        <p:spPr>
          <a:xfrm>
            <a:off x="440562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7" name="object 3547"/>
          <p:cNvSpPr/>
          <p:nvPr/>
        </p:nvSpPr>
        <p:spPr>
          <a:xfrm>
            <a:off x="440562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8" name="object 3548"/>
          <p:cNvSpPr/>
          <p:nvPr/>
        </p:nvSpPr>
        <p:spPr>
          <a:xfrm>
            <a:off x="440562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9" name="object 3549"/>
          <p:cNvSpPr/>
          <p:nvPr/>
        </p:nvSpPr>
        <p:spPr>
          <a:xfrm>
            <a:off x="440562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0" name="object 3550"/>
          <p:cNvSpPr/>
          <p:nvPr/>
        </p:nvSpPr>
        <p:spPr>
          <a:xfrm>
            <a:off x="440562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1" name="object 3551"/>
          <p:cNvSpPr/>
          <p:nvPr/>
        </p:nvSpPr>
        <p:spPr>
          <a:xfrm>
            <a:off x="440562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2" name="object 3552"/>
          <p:cNvSpPr/>
          <p:nvPr/>
        </p:nvSpPr>
        <p:spPr>
          <a:xfrm>
            <a:off x="440562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3" name="object 3553"/>
          <p:cNvSpPr/>
          <p:nvPr/>
        </p:nvSpPr>
        <p:spPr>
          <a:xfrm>
            <a:off x="440562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4" name="object 3554"/>
          <p:cNvSpPr/>
          <p:nvPr/>
        </p:nvSpPr>
        <p:spPr>
          <a:xfrm>
            <a:off x="440562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5" name="object 3555"/>
          <p:cNvSpPr/>
          <p:nvPr/>
        </p:nvSpPr>
        <p:spPr>
          <a:xfrm>
            <a:off x="440562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6" name="object 3556"/>
          <p:cNvSpPr/>
          <p:nvPr/>
        </p:nvSpPr>
        <p:spPr>
          <a:xfrm>
            <a:off x="440562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7" name="object 3557"/>
          <p:cNvSpPr/>
          <p:nvPr/>
        </p:nvSpPr>
        <p:spPr>
          <a:xfrm>
            <a:off x="440562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8" name="object 3558"/>
          <p:cNvSpPr/>
          <p:nvPr/>
        </p:nvSpPr>
        <p:spPr>
          <a:xfrm>
            <a:off x="440562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9" name="object 3559"/>
          <p:cNvSpPr/>
          <p:nvPr/>
        </p:nvSpPr>
        <p:spPr>
          <a:xfrm>
            <a:off x="440562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0" name="object 3560"/>
          <p:cNvSpPr/>
          <p:nvPr/>
        </p:nvSpPr>
        <p:spPr>
          <a:xfrm>
            <a:off x="440562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F2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1" name="object 3561"/>
          <p:cNvSpPr/>
          <p:nvPr/>
        </p:nvSpPr>
        <p:spPr>
          <a:xfrm>
            <a:off x="4399279" y="381380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2" name="object 3562"/>
          <p:cNvSpPr/>
          <p:nvPr/>
        </p:nvSpPr>
        <p:spPr>
          <a:xfrm>
            <a:off x="439927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3" name="object 3563"/>
          <p:cNvSpPr/>
          <p:nvPr/>
        </p:nvSpPr>
        <p:spPr>
          <a:xfrm>
            <a:off x="439927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4" name="object 3564"/>
          <p:cNvSpPr/>
          <p:nvPr/>
        </p:nvSpPr>
        <p:spPr>
          <a:xfrm>
            <a:off x="439927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5" name="object 3565"/>
          <p:cNvSpPr/>
          <p:nvPr/>
        </p:nvSpPr>
        <p:spPr>
          <a:xfrm>
            <a:off x="439927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6" name="object 3566"/>
          <p:cNvSpPr/>
          <p:nvPr/>
        </p:nvSpPr>
        <p:spPr>
          <a:xfrm>
            <a:off x="439927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7" name="object 3567"/>
          <p:cNvSpPr/>
          <p:nvPr/>
        </p:nvSpPr>
        <p:spPr>
          <a:xfrm>
            <a:off x="439927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8" name="object 3568"/>
          <p:cNvSpPr/>
          <p:nvPr/>
        </p:nvSpPr>
        <p:spPr>
          <a:xfrm>
            <a:off x="439927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9" name="object 3569"/>
          <p:cNvSpPr/>
          <p:nvPr/>
        </p:nvSpPr>
        <p:spPr>
          <a:xfrm>
            <a:off x="439927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0" name="object 3570"/>
          <p:cNvSpPr/>
          <p:nvPr/>
        </p:nvSpPr>
        <p:spPr>
          <a:xfrm>
            <a:off x="439927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1" name="object 3571"/>
          <p:cNvSpPr/>
          <p:nvPr/>
        </p:nvSpPr>
        <p:spPr>
          <a:xfrm>
            <a:off x="439927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2" name="object 3572"/>
          <p:cNvSpPr/>
          <p:nvPr/>
        </p:nvSpPr>
        <p:spPr>
          <a:xfrm>
            <a:off x="439927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3" name="object 3573"/>
          <p:cNvSpPr/>
          <p:nvPr/>
        </p:nvSpPr>
        <p:spPr>
          <a:xfrm>
            <a:off x="439927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4" name="object 3574"/>
          <p:cNvSpPr/>
          <p:nvPr/>
        </p:nvSpPr>
        <p:spPr>
          <a:xfrm>
            <a:off x="439927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5" name="object 3575"/>
          <p:cNvSpPr/>
          <p:nvPr/>
        </p:nvSpPr>
        <p:spPr>
          <a:xfrm>
            <a:off x="439927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6" name="object 3576"/>
          <p:cNvSpPr/>
          <p:nvPr/>
        </p:nvSpPr>
        <p:spPr>
          <a:xfrm>
            <a:off x="439927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7" name="object 3577"/>
          <p:cNvSpPr/>
          <p:nvPr/>
        </p:nvSpPr>
        <p:spPr>
          <a:xfrm>
            <a:off x="439927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F1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8" name="object 3578"/>
          <p:cNvSpPr/>
          <p:nvPr/>
        </p:nvSpPr>
        <p:spPr>
          <a:xfrm>
            <a:off x="4391659" y="38138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9" name="object 3579"/>
          <p:cNvSpPr/>
          <p:nvPr/>
        </p:nvSpPr>
        <p:spPr>
          <a:xfrm>
            <a:off x="439165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0" name="object 3580"/>
          <p:cNvSpPr/>
          <p:nvPr/>
        </p:nvSpPr>
        <p:spPr>
          <a:xfrm>
            <a:off x="439165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1" name="object 3581"/>
          <p:cNvSpPr/>
          <p:nvPr/>
        </p:nvSpPr>
        <p:spPr>
          <a:xfrm>
            <a:off x="439165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2" name="object 3582"/>
          <p:cNvSpPr/>
          <p:nvPr/>
        </p:nvSpPr>
        <p:spPr>
          <a:xfrm>
            <a:off x="439165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3" name="object 3583"/>
          <p:cNvSpPr/>
          <p:nvPr/>
        </p:nvSpPr>
        <p:spPr>
          <a:xfrm>
            <a:off x="439165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4" name="object 3584"/>
          <p:cNvSpPr/>
          <p:nvPr/>
        </p:nvSpPr>
        <p:spPr>
          <a:xfrm>
            <a:off x="439165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5" name="object 3585"/>
          <p:cNvSpPr/>
          <p:nvPr/>
        </p:nvSpPr>
        <p:spPr>
          <a:xfrm>
            <a:off x="439165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6" name="object 3586"/>
          <p:cNvSpPr/>
          <p:nvPr/>
        </p:nvSpPr>
        <p:spPr>
          <a:xfrm>
            <a:off x="439165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7" name="object 3587"/>
          <p:cNvSpPr/>
          <p:nvPr/>
        </p:nvSpPr>
        <p:spPr>
          <a:xfrm>
            <a:off x="439165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8" name="object 3588"/>
          <p:cNvSpPr/>
          <p:nvPr/>
        </p:nvSpPr>
        <p:spPr>
          <a:xfrm>
            <a:off x="439165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9" name="object 3589"/>
          <p:cNvSpPr/>
          <p:nvPr/>
        </p:nvSpPr>
        <p:spPr>
          <a:xfrm>
            <a:off x="439165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0" name="object 3590"/>
          <p:cNvSpPr/>
          <p:nvPr/>
        </p:nvSpPr>
        <p:spPr>
          <a:xfrm>
            <a:off x="439165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1" name="object 3591"/>
          <p:cNvSpPr/>
          <p:nvPr/>
        </p:nvSpPr>
        <p:spPr>
          <a:xfrm>
            <a:off x="439165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2" name="object 3592"/>
          <p:cNvSpPr/>
          <p:nvPr/>
        </p:nvSpPr>
        <p:spPr>
          <a:xfrm>
            <a:off x="439165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3" name="object 3593"/>
          <p:cNvSpPr/>
          <p:nvPr/>
        </p:nvSpPr>
        <p:spPr>
          <a:xfrm>
            <a:off x="439165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4" name="object 3594"/>
          <p:cNvSpPr/>
          <p:nvPr/>
        </p:nvSpPr>
        <p:spPr>
          <a:xfrm>
            <a:off x="439165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F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5" name="object 3595"/>
          <p:cNvSpPr/>
          <p:nvPr/>
        </p:nvSpPr>
        <p:spPr>
          <a:xfrm>
            <a:off x="4384040" y="3813809"/>
            <a:ext cx="7620" cy="242570"/>
          </a:xfrm>
          <a:custGeom>
            <a:avLst/>
            <a:gdLst/>
            <a:ahLst/>
            <a:cxnLst/>
            <a:rect l="l" t="t" r="r" b="b"/>
            <a:pathLst>
              <a:path w="7620" h="242570">
                <a:moveTo>
                  <a:pt x="7620" y="0"/>
                </a:moveTo>
                <a:lnTo>
                  <a:pt x="1270" y="0"/>
                </a:lnTo>
                <a:lnTo>
                  <a:pt x="1270" y="1269"/>
                </a:lnTo>
                <a:lnTo>
                  <a:pt x="0" y="1269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24257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24257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242570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242570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24257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24257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242570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242570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242570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24257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242570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242570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242570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242570">
                <a:moveTo>
                  <a:pt x="762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7630"/>
                </a:lnTo>
                <a:close/>
              </a:path>
              <a:path w="7620" h="242570">
                <a:moveTo>
                  <a:pt x="762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93980"/>
                </a:lnTo>
                <a:close/>
              </a:path>
              <a:path w="7620" h="242570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242570">
                <a:moveTo>
                  <a:pt x="7620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7620" y="113029"/>
                </a:lnTo>
                <a:lnTo>
                  <a:pt x="7620" y="106680"/>
                </a:lnTo>
                <a:close/>
              </a:path>
              <a:path w="7620" h="242570">
                <a:moveTo>
                  <a:pt x="7620" y="113030"/>
                </a:moveTo>
                <a:lnTo>
                  <a:pt x="0" y="113030"/>
                </a:lnTo>
                <a:lnTo>
                  <a:pt x="0" y="125729"/>
                </a:lnTo>
                <a:lnTo>
                  <a:pt x="7620" y="125729"/>
                </a:lnTo>
                <a:lnTo>
                  <a:pt x="7620" y="113030"/>
                </a:lnTo>
                <a:close/>
              </a:path>
              <a:path w="7620" h="242570">
                <a:moveTo>
                  <a:pt x="7620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7620" y="132079"/>
                </a:lnTo>
                <a:lnTo>
                  <a:pt x="7620" y="125730"/>
                </a:lnTo>
                <a:close/>
              </a:path>
              <a:path w="7620" h="242570">
                <a:moveTo>
                  <a:pt x="7620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7620" y="138429"/>
                </a:lnTo>
                <a:lnTo>
                  <a:pt x="7620" y="132080"/>
                </a:lnTo>
                <a:close/>
              </a:path>
              <a:path w="7620" h="242570">
                <a:moveTo>
                  <a:pt x="7620" y="138430"/>
                </a:moveTo>
                <a:lnTo>
                  <a:pt x="0" y="138430"/>
                </a:lnTo>
                <a:lnTo>
                  <a:pt x="0" y="144779"/>
                </a:lnTo>
                <a:lnTo>
                  <a:pt x="7620" y="144779"/>
                </a:lnTo>
                <a:lnTo>
                  <a:pt x="7620" y="138430"/>
                </a:lnTo>
                <a:close/>
              </a:path>
              <a:path w="7620" h="242570">
                <a:moveTo>
                  <a:pt x="7620" y="144780"/>
                </a:moveTo>
                <a:lnTo>
                  <a:pt x="0" y="144780"/>
                </a:lnTo>
                <a:lnTo>
                  <a:pt x="0" y="151129"/>
                </a:lnTo>
                <a:lnTo>
                  <a:pt x="7620" y="151129"/>
                </a:lnTo>
                <a:lnTo>
                  <a:pt x="7620" y="144780"/>
                </a:lnTo>
                <a:close/>
              </a:path>
              <a:path w="7620" h="242570">
                <a:moveTo>
                  <a:pt x="7620" y="151130"/>
                </a:moveTo>
                <a:lnTo>
                  <a:pt x="0" y="151130"/>
                </a:lnTo>
                <a:lnTo>
                  <a:pt x="0" y="157479"/>
                </a:lnTo>
                <a:lnTo>
                  <a:pt x="7620" y="157479"/>
                </a:lnTo>
                <a:lnTo>
                  <a:pt x="7620" y="151130"/>
                </a:lnTo>
                <a:close/>
              </a:path>
              <a:path w="7620" h="242570">
                <a:moveTo>
                  <a:pt x="7620" y="157480"/>
                </a:moveTo>
                <a:lnTo>
                  <a:pt x="0" y="157480"/>
                </a:lnTo>
                <a:lnTo>
                  <a:pt x="0" y="163829"/>
                </a:lnTo>
                <a:lnTo>
                  <a:pt x="7620" y="163829"/>
                </a:lnTo>
                <a:lnTo>
                  <a:pt x="7620" y="157480"/>
                </a:lnTo>
                <a:close/>
              </a:path>
              <a:path w="7620" h="242570">
                <a:moveTo>
                  <a:pt x="7620" y="163830"/>
                </a:moveTo>
                <a:lnTo>
                  <a:pt x="0" y="163830"/>
                </a:lnTo>
                <a:lnTo>
                  <a:pt x="0" y="170179"/>
                </a:lnTo>
                <a:lnTo>
                  <a:pt x="7620" y="170179"/>
                </a:lnTo>
                <a:lnTo>
                  <a:pt x="7620" y="163830"/>
                </a:lnTo>
                <a:close/>
              </a:path>
              <a:path w="7620" h="242570">
                <a:moveTo>
                  <a:pt x="7620" y="170180"/>
                </a:moveTo>
                <a:lnTo>
                  <a:pt x="0" y="170180"/>
                </a:lnTo>
                <a:lnTo>
                  <a:pt x="0" y="176529"/>
                </a:lnTo>
                <a:lnTo>
                  <a:pt x="7620" y="176529"/>
                </a:lnTo>
                <a:lnTo>
                  <a:pt x="7620" y="170180"/>
                </a:lnTo>
                <a:close/>
              </a:path>
              <a:path w="7620" h="242570">
                <a:moveTo>
                  <a:pt x="7620" y="176530"/>
                </a:moveTo>
                <a:lnTo>
                  <a:pt x="0" y="176530"/>
                </a:lnTo>
                <a:lnTo>
                  <a:pt x="0" y="182879"/>
                </a:lnTo>
                <a:lnTo>
                  <a:pt x="7620" y="182879"/>
                </a:lnTo>
                <a:lnTo>
                  <a:pt x="7620" y="176530"/>
                </a:lnTo>
                <a:close/>
              </a:path>
              <a:path w="7620" h="242570">
                <a:moveTo>
                  <a:pt x="7620" y="182880"/>
                </a:moveTo>
                <a:lnTo>
                  <a:pt x="0" y="182880"/>
                </a:lnTo>
                <a:lnTo>
                  <a:pt x="0" y="189229"/>
                </a:lnTo>
                <a:lnTo>
                  <a:pt x="7620" y="189229"/>
                </a:lnTo>
                <a:lnTo>
                  <a:pt x="7620" y="182880"/>
                </a:lnTo>
                <a:close/>
              </a:path>
              <a:path w="7620" h="242570">
                <a:moveTo>
                  <a:pt x="7620" y="189230"/>
                </a:moveTo>
                <a:lnTo>
                  <a:pt x="0" y="189230"/>
                </a:lnTo>
                <a:lnTo>
                  <a:pt x="0" y="195579"/>
                </a:lnTo>
                <a:lnTo>
                  <a:pt x="7620" y="195579"/>
                </a:lnTo>
                <a:lnTo>
                  <a:pt x="7620" y="189230"/>
                </a:lnTo>
                <a:close/>
              </a:path>
              <a:path w="7620" h="242570">
                <a:moveTo>
                  <a:pt x="7620" y="195580"/>
                </a:moveTo>
                <a:lnTo>
                  <a:pt x="0" y="195580"/>
                </a:lnTo>
                <a:lnTo>
                  <a:pt x="0" y="201929"/>
                </a:lnTo>
                <a:lnTo>
                  <a:pt x="7620" y="201929"/>
                </a:lnTo>
                <a:lnTo>
                  <a:pt x="7620" y="195580"/>
                </a:lnTo>
                <a:close/>
              </a:path>
              <a:path w="7620" h="242570">
                <a:moveTo>
                  <a:pt x="7620" y="201930"/>
                </a:moveTo>
                <a:lnTo>
                  <a:pt x="0" y="201930"/>
                </a:lnTo>
                <a:lnTo>
                  <a:pt x="0" y="208279"/>
                </a:lnTo>
                <a:lnTo>
                  <a:pt x="7620" y="208279"/>
                </a:lnTo>
                <a:lnTo>
                  <a:pt x="7620" y="201930"/>
                </a:lnTo>
                <a:close/>
              </a:path>
              <a:path w="7620" h="242570">
                <a:moveTo>
                  <a:pt x="7620" y="208280"/>
                </a:moveTo>
                <a:lnTo>
                  <a:pt x="0" y="208280"/>
                </a:lnTo>
                <a:lnTo>
                  <a:pt x="0" y="214629"/>
                </a:lnTo>
                <a:lnTo>
                  <a:pt x="7620" y="214629"/>
                </a:lnTo>
                <a:lnTo>
                  <a:pt x="7620" y="208280"/>
                </a:lnTo>
                <a:close/>
              </a:path>
              <a:path w="7620" h="242570">
                <a:moveTo>
                  <a:pt x="7620" y="214630"/>
                </a:moveTo>
                <a:lnTo>
                  <a:pt x="0" y="214630"/>
                </a:lnTo>
                <a:lnTo>
                  <a:pt x="0" y="220979"/>
                </a:lnTo>
                <a:lnTo>
                  <a:pt x="7620" y="220979"/>
                </a:lnTo>
                <a:lnTo>
                  <a:pt x="7620" y="214630"/>
                </a:lnTo>
                <a:close/>
              </a:path>
              <a:path w="7620" h="242570">
                <a:moveTo>
                  <a:pt x="7620" y="220980"/>
                </a:moveTo>
                <a:lnTo>
                  <a:pt x="0" y="220980"/>
                </a:lnTo>
                <a:lnTo>
                  <a:pt x="0" y="227329"/>
                </a:lnTo>
                <a:lnTo>
                  <a:pt x="7620" y="227329"/>
                </a:lnTo>
                <a:lnTo>
                  <a:pt x="7620" y="220980"/>
                </a:lnTo>
                <a:close/>
              </a:path>
              <a:path w="7620" h="242570">
                <a:moveTo>
                  <a:pt x="7620" y="227330"/>
                </a:moveTo>
                <a:lnTo>
                  <a:pt x="0" y="227330"/>
                </a:lnTo>
                <a:lnTo>
                  <a:pt x="0" y="233679"/>
                </a:lnTo>
                <a:lnTo>
                  <a:pt x="7620" y="233679"/>
                </a:lnTo>
                <a:lnTo>
                  <a:pt x="7620" y="227330"/>
                </a:lnTo>
                <a:close/>
              </a:path>
              <a:path w="7620" h="242570">
                <a:moveTo>
                  <a:pt x="7620" y="233680"/>
                </a:moveTo>
                <a:lnTo>
                  <a:pt x="0" y="233680"/>
                </a:lnTo>
                <a:lnTo>
                  <a:pt x="0" y="240029"/>
                </a:lnTo>
                <a:lnTo>
                  <a:pt x="7620" y="240029"/>
                </a:lnTo>
                <a:lnTo>
                  <a:pt x="7620" y="233680"/>
                </a:lnTo>
                <a:close/>
              </a:path>
              <a:path w="7620" h="242570">
                <a:moveTo>
                  <a:pt x="7620" y="240030"/>
                </a:moveTo>
                <a:lnTo>
                  <a:pt x="0" y="240030"/>
                </a:lnTo>
                <a:lnTo>
                  <a:pt x="0" y="241300"/>
                </a:lnTo>
                <a:lnTo>
                  <a:pt x="2539" y="241300"/>
                </a:lnTo>
                <a:lnTo>
                  <a:pt x="2539" y="242569"/>
                </a:lnTo>
                <a:lnTo>
                  <a:pt x="7620" y="242569"/>
                </a:lnTo>
                <a:lnTo>
                  <a:pt x="7620" y="240030"/>
                </a:lnTo>
                <a:close/>
              </a:path>
            </a:pathLst>
          </a:custGeom>
          <a:solidFill>
            <a:srgbClr val="EE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6" name="object 3596"/>
          <p:cNvSpPr/>
          <p:nvPr/>
        </p:nvSpPr>
        <p:spPr>
          <a:xfrm>
            <a:off x="4377690" y="38150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7" name="object 3597"/>
          <p:cNvSpPr/>
          <p:nvPr/>
        </p:nvSpPr>
        <p:spPr>
          <a:xfrm>
            <a:off x="437769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8" name="object 3598"/>
          <p:cNvSpPr/>
          <p:nvPr/>
        </p:nvSpPr>
        <p:spPr>
          <a:xfrm>
            <a:off x="437769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9" name="object 3599"/>
          <p:cNvSpPr/>
          <p:nvPr/>
        </p:nvSpPr>
        <p:spPr>
          <a:xfrm>
            <a:off x="437769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0" name="object 3600"/>
          <p:cNvSpPr/>
          <p:nvPr/>
        </p:nvSpPr>
        <p:spPr>
          <a:xfrm>
            <a:off x="437769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1" name="object 3601"/>
          <p:cNvSpPr/>
          <p:nvPr/>
        </p:nvSpPr>
        <p:spPr>
          <a:xfrm>
            <a:off x="437769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2" name="object 3602"/>
          <p:cNvSpPr/>
          <p:nvPr/>
        </p:nvSpPr>
        <p:spPr>
          <a:xfrm>
            <a:off x="437769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3" name="object 3603"/>
          <p:cNvSpPr/>
          <p:nvPr/>
        </p:nvSpPr>
        <p:spPr>
          <a:xfrm>
            <a:off x="437769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4" name="object 3604"/>
          <p:cNvSpPr/>
          <p:nvPr/>
        </p:nvSpPr>
        <p:spPr>
          <a:xfrm>
            <a:off x="437769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5" name="object 3605"/>
          <p:cNvSpPr/>
          <p:nvPr/>
        </p:nvSpPr>
        <p:spPr>
          <a:xfrm>
            <a:off x="437769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6" name="object 3606"/>
          <p:cNvSpPr/>
          <p:nvPr/>
        </p:nvSpPr>
        <p:spPr>
          <a:xfrm>
            <a:off x="437769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7" name="object 3607"/>
          <p:cNvSpPr/>
          <p:nvPr/>
        </p:nvSpPr>
        <p:spPr>
          <a:xfrm>
            <a:off x="437769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8" name="object 3608"/>
          <p:cNvSpPr/>
          <p:nvPr/>
        </p:nvSpPr>
        <p:spPr>
          <a:xfrm>
            <a:off x="437769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9" name="object 3609"/>
          <p:cNvSpPr/>
          <p:nvPr/>
        </p:nvSpPr>
        <p:spPr>
          <a:xfrm>
            <a:off x="437769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0" name="object 3610"/>
          <p:cNvSpPr/>
          <p:nvPr/>
        </p:nvSpPr>
        <p:spPr>
          <a:xfrm>
            <a:off x="437769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1" name="object 3611"/>
          <p:cNvSpPr/>
          <p:nvPr/>
        </p:nvSpPr>
        <p:spPr>
          <a:xfrm>
            <a:off x="437769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2" name="object 3612"/>
          <p:cNvSpPr/>
          <p:nvPr/>
        </p:nvSpPr>
        <p:spPr>
          <a:xfrm>
            <a:off x="437769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D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3" name="object 3613"/>
          <p:cNvSpPr/>
          <p:nvPr/>
        </p:nvSpPr>
        <p:spPr>
          <a:xfrm>
            <a:off x="4370070" y="38150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1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4" name="object 3614"/>
          <p:cNvSpPr/>
          <p:nvPr/>
        </p:nvSpPr>
        <p:spPr>
          <a:xfrm>
            <a:off x="437007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5" name="object 3615"/>
          <p:cNvSpPr/>
          <p:nvPr/>
        </p:nvSpPr>
        <p:spPr>
          <a:xfrm>
            <a:off x="437007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6" name="object 3616"/>
          <p:cNvSpPr/>
          <p:nvPr/>
        </p:nvSpPr>
        <p:spPr>
          <a:xfrm>
            <a:off x="437007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7" name="object 3617"/>
          <p:cNvSpPr/>
          <p:nvPr/>
        </p:nvSpPr>
        <p:spPr>
          <a:xfrm>
            <a:off x="437007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8" name="object 3618"/>
          <p:cNvSpPr/>
          <p:nvPr/>
        </p:nvSpPr>
        <p:spPr>
          <a:xfrm>
            <a:off x="437007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9" name="object 3619"/>
          <p:cNvSpPr/>
          <p:nvPr/>
        </p:nvSpPr>
        <p:spPr>
          <a:xfrm>
            <a:off x="437007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0" name="object 3620"/>
          <p:cNvSpPr/>
          <p:nvPr/>
        </p:nvSpPr>
        <p:spPr>
          <a:xfrm>
            <a:off x="43700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1" name="object 3621"/>
          <p:cNvSpPr/>
          <p:nvPr/>
        </p:nvSpPr>
        <p:spPr>
          <a:xfrm>
            <a:off x="437007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2" name="object 3622"/>
          <p:cNvSpPr/>
          <p:nvPr/>
        </p:nvSpPr>
        <p:spPr>
          <a:xfrm>
            <a:off x="437007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3" name="object 3623"/>
          <p:cNvSpPr/>
          <p:nvPr/>
        </p:nvSpPr>
        <p:spPr>
          <a:xfrm>
            <a:off x="43700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4" name="object 3624"/>
          <p:cNvSpPr/>
          <p:nvPr/>
        </p:nvSpPr>
        <p:spPr>
          <a:xfrm>
            <a:off x="43700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5" name="object 3625"/>
          <p:cNvSpPr/>
          <p:nvPr/>
        </p:nvSpPr>
        <p:spPr>
          <a:xfrm>
            <a:off x="43700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6" name="object 3626"/>
          <p:cNvSpPr/>
          <p:nvPr/>
        </p:nvSpPr>
        <p:spPr>
          <a:xfrm>
            <a:off x="43700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7" name="object 3627"/>
          <p:cNvSpPr/>
          <p:nvPr/>
        </p:nvSpPr>
        <p:spPr>
          <a:xfrm>
            <a:off x="43700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8" name="object 3628"/>
          <p:cNvSpPr/>
          <p:nvPr/>
        </p:nvSpPr>
        <p:spPr>
          <a:xfrm>
            <a:off x="43700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9" name="object 3629"/>
          <p:cNvSpPr/>
          <p:nvPr/>
        </p:nvSpPr>
        <p:spPr>
          <a:xfrm>
            <a:off x="437007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C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0" name="object 3630"/>
          <p:cNvSpPr/>
          <p:nvPr/>
        </p:nvSpPr>
        <p:spPr>
          <a:xfrm>
            <a:off x="4362450" y="38150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1" name="object 3631"/>
          <p:cNvSpPr/>
          <p:nvPr/>
        </p:nvSpPr>
        <p:spPr>
          <a:xfrm>
            <a:off x="436245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2" name="object 3632"/>
          <p:cNvSpPr/>
          <p:nvPr/>
        </p:nvSpPr>
        <p:spPr>
          <a:xfrm>
            <a:off x="436245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3" name="object 3633"/>
          <p:cNvSpPr/>
          <p:nvPr/>
        </p:nvSpPr>
        <p:spPr>
          <a:xfrm>
            <a:off x="436245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4" name="object 3634"/>
          <p:cNvSpPr/>
          <p:nvPr/>
        </p:nvSpPr>
        <p:spPr>
          <a:xfrm>
            <a:off x="436245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5" name="object 3635"/>
          <p:cNvSpPr/>
          <p:nvPr/>
        </p:nvSpPr>
        <p:spPr>
          <a:xfrm>
            <a:off x="436245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6" name="object 3636"/>
          <p:cNvSpPr/>
          <p:nvPr/>
        </p:nvSpPr>
        <p:spPr>
          <a:xfrm>
            <a:off x="436245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7" name="object 3637"/>
          <p:cNvSpPr/>
          <p:nvPr/>
        </p:nvSpPr>
        <p:spPr>
          <a:xfrm>
            <a:off x="436245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8" name="object 3638"/>
          <p:cNvSpPr/>
          <p:nvPr/>
        </p:nvSpPr>
        <p:spPr>
          <a:xfrm>
            <a:off x="436245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9" name="object 3639"/>
          <p:cNvSpPr/>
          <p:nvPr/>
        </p:nvSpPr>
        <p:spPr>
          <a:xfrm>
            <a:off x="436245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0" name="object 3640"/>
          <p:cNvSpPr/>
          <p:nvPr/>
        </p:nvSpPr>
        <p:spPr>
          <a:xfrm>
            <a:off x="436245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1" name="object 3641"/>
          <p:cNvSpPr/>
          <p:nvPr/>
        </p:nvSpPr>
        <p:spPr>
          <a:xfrm>
            <a:off x="436245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2" name="object 3642"/>
          <p:cNvSpPr/>
          <p:nvPr/>
        </p:nvSpPr>
        <p:spPr>
          <a:xfrm>
            <a:off x="436245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3" name="object 3643"/>
          <p:cNvSpPr/>
          <p:nvPr/>
        </p:nvSpPr>
        <p:spPr>
          <a:xfrm>
            <a:off x="436245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4" name="object 3644"/>
          <p:cNvSpPr/>
          <p:nvPr/>
        </p:nvSpPr>
        <p:spPr>
          <a:xfrm>
            <a:off x="436245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5" name="object 3645"/>
          <p:cNvSpPr/>
          <p:nvPr/>
        </p:nvSpPr>
        <p:spPr>
          <a:xfrm>
            <a:off x="436245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6" name="object 3646"/>
          <p:cNvSpPr/>
          <p:nvPr/>
        </p:nvSpPr>
        <p:spPr>
          <a:xfrm>
            <a:off x="436245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B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7" name="object 3647"/>
          <p:cNvSpPr/>
          <p:nvPr/>
        </p:nvSpPr>
        <p:spPr>
          <a:xfrm>
            <a:off x="4356100" y="38150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8" name="object 3648"/>
          <p:cNvSpPr/>
          <p:nvPr/>
        </p:nvSpPr>
        <p:spPr>
          <a:xfrm>
            <a:off x="435610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9" name="object 3649"/>
          <p:cNvSpPr/>
          <p:nvPr/>
        </p:nvSpPr>
        <p:spPr>
          <a:xfrm>
            <a:off x="435610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0" name="object 3650"/>
          <p:cNvSpPr/>
          <p:nvPr/>
        </p:nvSpPr>
        <p:spPr>
          <a:xfrm>
            <a:off x="435610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1" name="object 3651"/>
          <p:cNvSpPr/>
          <p:nvPr/>
        </p:nvSpPr>
        <p:spPr>
          <a:xfrm>
            <a:off x="435610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2" name="object 3652"/>
          <p:cNvSpPr/>
          <p:nvPr/>
        </p:nvSpPr>
        <p:spPr>
          <a:xfrm>
            <a:off x="435610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3" name="object 3653"/>
          <p:cNvSpPr/>
          <p:nvPr/>
        </p:nvSpPr>
        <p:spPr>
          <a:xfrm>
            <a:off x="435610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4" name="object 3654"/>
          <p:cNvSpPr/>
          <p:nvPr/>
        </p:nvSpPr>
        <p:spPr>
          <a:xfrm>
            <a:off x="435610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5" name="object 3655"/>
          <p:cNvSpPr/>
          <p:nvPr/>
        </p:nvSpPr>
        <p:spPr>
          <a:xfrm>
            <a:off x="435610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6" name="object 3656"/>
          <p:cNvSpPr/>
          <p:nvPr/>
        </p:nvSpPr>
        <p:spPr>
          <a:xfrm>
            <a:off x="435610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7" name="object 3657"/>
          <p:cNvSpPr/>
          <p:nvPr/>
        </p:nvSpPr>
        <p:spPr>
          <a:xfrm>
            <a:off x="435610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8" name="object 3658"/>
          <p:cNvSpPr/>
          <p:nvPr/>
        </p:nvSpPr>
        <p:spPr>
          <a:xfrm>
            <a:off x="435610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9" name="object 3659"/>
          <p:cNvSpPr/>
          <p:nvPr/>
        </p:nvSpPr>
        <p:spPr>
          <a:xfrm>
            <a:off x="435610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0" name="object 3660"/>
          <p:cNvSpPr/>
          <p:nvPr/>
        </p:nvSpPr>
        <p:spPr>
          <a:xfrm>
            <a:off x="435610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1" name="object 3661"/>
          <p:cNvSpPr/>
          <p:nvPr/>
        </p:nvSpPr>
        <p:spPr>
          <a:xfrm>
            <a:off x="435610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2" name="object 3662"/>
          <p:cNvSpPr/>
          <p:nvPr/>
        </p:nvSpPr>
        <p:spPr>
          <a:xfrm>
            <a:off x="435610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3" name="object 3663"/>
          <p:cNvSpPr/>
          <p:nvPr/>
        </p:nvSpPr>
        <p:spPr>
          <a:xfrm>
            <a:off x="435610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4" name="object 3664"/>
          <p:cNvSpPr/>
          <p:nvPr/>
        </p:nvSpPr>
        <p:spPr>
          <a:xfrm>
            <a:off x="4348479" y="38150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5" name="object 3665"/>
          <p:cNvSpPr/>
          <p:nvPr/>
        </p:nvSpPr>
        <p:spPr>
          <a:xfrm>
            <a:off x="434847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6" name="object 3666"/>
          <p:cNvSpPr/>
          <p:nvPr/>
        </p:nvSpPr>
        <p:spPr>
          <a:xfrm>
            <a:off x="434847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7" name="object 3667"/>
          <p:cNvSpPr/>
          <p:nvPr/>
        </p:nvSpPr>
        <p:spPr>
          <a:xfrm>
            <a:off x="434847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8" name="object 3668"/>
          <p:cNvSpPr/>
          <p:nvPr/>
        </p:nvSpPr>
        <p:spPr>
          <a:xfrm>
            <a:off x="434847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9" name="object 3669"/>
          <p:cNvSpPr/>
          <p:nvPr/>
        </p:nvSpPr>
        <p:spPr>
          <a:xfrm>
            <a:off x="434847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0" name="object 3670"/>
          <p:cNvSpPr/>
          <p:nvPr/>
        </p:nvSpPr>
        <p:spPr>
          <a:xfrm>
            <a:off x="43484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1" name="object 3671"/>
          <p:cNvSpPr/>
          <p:nvPr/>
        </p:nvSpPr>
        <p:spPr>
          <a:xfrm>
            <a:off x="43484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2" name="object 3672"/>
          <p:cNvSpPr/>
          <p:nvPr/>
        </p:nvSpPr>
        <p:spPr>
          <a:xfrm>
            <a:off x="434847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3" name="object 3673"/>
          <p:cNvSpPr/>
          <p:nvPr/>
        </p:nvSpPr>
        <p:spPr>
          <a:xfrm>
            <a:off x="434847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4" name="object 3674"/>
          <p:cNvSpPr/>
          <p:nvPr/>
        </p:nvSpPr>
        <p:spPr>
          <a:xfrm>
            <a:off x="43484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5" name="object 3675"/>
          <p:cNvSpPr/>
          <p:nvPr/>
        </p:nvSpPr>
        <p:spPr>
          <a:xfrm>
            <a:off x="43484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6" name="object 3676"/>
          <p:cNvSpPr/>
          <p:nvPr/>
        </p:nvSpPr>
        <p:spPr>
          <a:xfrm>
            <a:off x="43484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7" name="object 3677"/>
          <p:cNvSpPr/>
          <p:nvPr/>
        </p:nvSpPr>
        <p:spPr>
          <a:xfrm>
            <a:off x="43484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8" name="object 3678"/>
          <p:cNvSpPr/>
          <p:nvPr/>
        </p:nvSpPr>
        <p:spPr>
          <a:xfrm>
            <a:off x="43484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9" name="object 3679"/>
          <p:cNvSpPr/>
          <p:nvPr/>
        </p:nvSpPr>
        <p:spPr>
          <a:xfrm>
            <a:off x="43484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0" name="object 3680"/>
          <p:cNvSpPr/>
          <p:nvPr/>
        </p:nvSpPr>
        <p:spPr>
          <a:xfrm>
            <a:off x="434847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9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1" name="object 3681"/>
          <p:cNvSpPr/>
          <p:nvPr/>
        </p:nvSpPr>
        <p:spPr>
          <a:xfrm>
            <a:off x="4340859" y="38150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1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2" name="object 3682"/>
          <p:cNvSpPr/>
          <p:nvPr/>
        </p:nvSpPr>
        <p:spPr>
          <a:xfrm>
            <a:off x="434085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3" name="object 3683"/>
          <p:cNvSpPr/>
          <p:nvPr/>
        </p:nvSpPr>
        <p:spPr>
          <a:xfrm>
            <a:off x="434085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4" name="object 3684"/>
          <p:cNvSpPr/>
          <p:nvPr/>
        </p:nvSpPr>
        <p:spPr>
          <a:xfrm>
            <a:off x="434085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5" name="object 3685"/>
          <p:cNvSpPr/>
          <p:nvPr/>
        </p:nvSpPr>
        <p:spPr>
          <a:xfrm>
            <a:off x="434085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6" name="object 3686"/>
          <p:cNvSpPr/>
          <p:nvPr/>
        </p:nvSpPr>
        <p:spPr>
          <a:xfrm>
            <a:off x="434085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7" name="object 3687"/>
          <p:cNvSpPr/>
          <p:nvPr/>
        </p:nvSpPr>
        <p:spPr>
          <a:xfrm>
            <a:off x="434085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8" name="object 3688"/>
          <p:cNvSpPr/>
          <p:nvPr/>
        </p:nvSpPr>
        <p:spPr>
          <a:xfrm>
            <a:off x="434085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9" name="object 3689"/>
          <p:cNvSpPr/>
          <p:nvPr/>
        </p:nvSpPr>
        <p:spPr>
          <a:xfrm>
            <a:off x="434085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0" name="object 3690"/>
          <p:cNvSpPr/>
          <p:nvPr/>
        </p:nvSpPr>
        <p:spPr>
          <a:xfrm>
            <a:off x="434085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1" name="object 3691"/>
          <p:cNvSpPr/>
          <p:nvPr/>
        </p:nvSpPr>
        <p:spPr>
          <a:xfrm>
            <a:off x="434085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2" name="object 3692"/>
          <p:cNvSpPr/>
          <p:nvPr/>
        </p:nvSpPr>
        <p:spPr>
          <a:xfrm>
            <a:off x="434085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3" name="object 3693"/>
          <p:cNvSpPr/>
          <p:nvPr/>
        </p:nvSpPr>
        <p:spPr>
          <a:xfrm>
            <a:off x="434085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4" name="object 3694"/>
          <p:cNvSpPr/>
          <p:nvPr/>
        </p:nvSpPr>
        <p:spPr>
          <a:xfrm>
            <a:off x="434085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5" name="object 3695"/>
          <p:cNvSpPr/>
          <p:nvPr/>
        </p:nvSpPr>
        <p:spPr>
          <a:xfrm>
            <a:off x="434085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6" name="object 3696"/>
          <p:cNvSpPr/>
          <p:nvPr/>
        </p:nvSpPr>
        <p:spPr>
          <a:xfrm>
            <a:off x="434085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7" name="object 3697"/>
          <p:cNvSpPr/>
          <p:nvPr/>
        </p:nvSpPr>
        <p:spPr>
          <a:xfrm>
            <a:off x="434085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8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8" name="object 3698"/>
          <p:cNvSpPr/>
          <p:nvPr/>
        </p:nvSpPr>
        <p:spPr>
          <a:xfrm>
            <a:off x="4334509" y="381635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9" name="object 3699"/>
          <p:cNvSpPr/>
          <p:nvPr/>
        </p:nvSpPr>
        <p:spPr>
          <a:xfrm>
            <a:off x="433450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0" name="object 3700"/>
          <p:cNvSpPr/>
          <p:nvPr/>
        </p:nvSpPr>
        <p:spPr>
          <a:xfrm>
            <a:off x="433450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1" name="object 3701"/>
          <p:cNvSpPr/>
          <p:nvPr/>
        </p:nvSpPr>
        <p:spPr>
          <a:xfrm>
            <a:off x="433450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2" name="object 3702"/>
          <p:cNvSpPr/>
          <p:nvPr/>
        </p:nvSpPr>
        <p:spPr>
          <a:xfrm>
            <a:off x="433450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3" name="object 3703"/>
          <p:cNvSpPr/>
          <p:nvPr/>
        </p:nvSpPr>
        <p:spPr>
          <a:xfrm>
            <a:off x="433450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4" name="object 3704"/>
          <p:cNvSpPr/>
          <p:nvPr/>
        </p:nvSpPr>
        <p:spPr>
          <a:xfrm>
            <a:off x="433450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5" name="object 3705"/>
          <p:cNvSpPr/>
          <p:nvPr/>
        </p:nvSpPr>
        <p:spPr>
          <a:xfrm>
            <a:off x="433450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6" name="object 3706"/>
          <p:cNvSpPr/>
          <p:nvPr/>
        </p:nvSpPr>
        <p:spPr>
          <a:xfrm>
            <a:off x="433450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7" name="object 3707"/>
          <p:cNvSpPr/>
          <p:nvPr/>
        </p:nvSpPr>
        <p:spPr>
          <a:xfrm>
            <a:off x="433450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8" name="object 3708"/>
          <p:cNvSpPr/>
          <p:nvPr/>
        </p:nvSpPr>
        <p:spPr>
          <a:xfrm>
            <a:off x="433450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9" name="object 3709"/>
          <p:cNvSpPr/>
          <p:nvPr/>
        </p:nvSpPr>
        <p:spPr>
          <a:xfrm>
            <a:off x="433450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0" name="object 3710"/>
          <p:cNvSpPr/>
          <p:nvPr/>
        </p:nvSpPr>
        <p:spPr>
          <a:xfrm>
            <a:off x="433450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1" name="object 3711"/>
          <p:cNvSpPr/>
          <p:nvPr/>
        </p:nvSpPr>
        <p:spPr>
          <a:xfrm>
            <a:off x="433450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2" name="object 3712"/>
          <p:cNvSpPr/>
          <p:nvPr/>
        </p:nvSpPr>
        <p:spPr>
          <a:xfrm>
            <a:off x="433450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3" name="object 3713"/>
          <p:cNvSpPr/>
          <p:nvPr/>
        </p:nvSpPr>
        <p:spPr>
          <a:xfrm>
            <a:off x="433450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4" name="object 3714"/>
          <p:cNvSpPr/>
          <p:nvPr/>
        </p:nvSpPr>
        <p:spPr>
          <a:xfrm>
            <a:off x="433450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7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5" name="object 3715"/>
          <p:cNvSpPr/>
          <p:nvPr/>
        </p:nvSpPr>
        <p:spPr>
          <a:xfrm>
            <a:off x="4326890" y="38163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6" name="object 3716"/>
          <p:cNvSpPr/>
          <p:nvPr/>
        </p:nvSpPr>
        <p:spPr>
          <a:xfrm>
            <a:off x="432689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7" name="object 3717"/>
          <p:cNvSpPr/>
          <p:nvPr/>
        </p:nvSpPr>
        <p:spPr>
          <a:xfrm>
            <a:off x="432689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8" name="object 3718"/>
          <p:cNvSpPr/>
          <p:nvPr/>
        </p:nvSpPr>
        <p:spPr>
          <a:xfrm>
            <a:off x="432689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9" name="object 3719"/>
          <p:cNvSpPr/>
          <p:nvPr/>
        </p:nvSpPr>
        <p:spPr>
          <a:xfrm>
            <a:off x="432689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0" name="object 3720"/>
          <p:cNvSpPr/>
          <p:nvPr/>
        </p:nvSpPr>
        <p:spPr>
          <a:xfrm>
            <a:off x="432689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1" name="object 3721"/>
          <p:cNvSpPr/>
          <p:nvPr/>
        </p:nvSpPr>
        <p:spPr>
          <a:xfrm>
            <a:off x="432689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2" name="object 3722"/>
          <p:cNvSpPr/>
          <p:nvPr/>
        </p:nvSpPr>
        <p:spPr>
          <a:xfrm>
            <a:off x="432689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3" name="object 3723"/>
          <p:cNvSpPr/>
          <p:nvPr/>
        </p:nvSpPr>
        <p:spPr>
          <a:xfrm>
            <a:off x="432689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4" name="object 3724"/>
          <p:cNvSpPr/>
          <p:nvPr/>
        </p:nvSpPr>
        <p:spPr>
          <a:xfrm>
            <a:off x="432689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5" name="object 3725"/>
          <p:cNvSpPr/>
          <p:nvPr/>
        </p:nvSpPr>
        <p:spPr>
          <a:xfrm>
            <a:off x="432689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6" name="object 3726"/>
          <p:cNvSpPr/>
          <p:nvPr/>
        </p:nvSpPr>
        <p:spPr>
          <a:xfrm>
            <a:off x="432689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7" name="object 3727"/>
          <p:cNvSpPr/>
          <p:nvPr/>
        </p:nvSpPr>
        <p:spPr>
          <a:xfrm>
            <a:off x="432689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8" name="object 3728"/>
          <p:cNvSpPr/>
          <p:nvPr/>
        </p:nvSpPr>
        <p:spPr>
          <a:xfrm>
            <a:off x="432689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9" name="object 3729"/>
          <p:cNvSpPr/>
          <p:nvPr/>
        </p:nvSpPr>
        <p:spPr>
          <a:xfrm>
            <a:off x="432689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0" name="object 3730"/>
          <p:cNvSpPr/>
          <p:nvPr/>
        </p:nvSpPr>
        <p:spPr>
          <a:xfrm>
            <a:off x="432689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1" name="object 3731"/>
          <p:cNvSpPr/>
          <p:nvPr/>
        </p:nvSpPr>
        <p:spPr>
          <a:xfrm>
            <a:off x="432689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6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2" name="object 3732"/>
          <p:cNvSpPr/>
          <p:nvPr/>
        </p:nvSpPr>
        <p:spPr>
          <a:xfrm>
            <a:off x="4319270" y="38163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3" name="object 3733"/>
          <p:cNvSpPr/>
          <p:nvPr/>
        </p:nvSpPr>
        <p:spPr>
          <a:xfrm>
            <a:off x="431927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4" name="object 3734"/>
          <p:cNvSpPr/>
          <p:nvPr/>
        </p:nvSpPr>
        <p:spPr>
          <a:xfrm>
            <a:off x="431927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5" name="object 3735"/>
          <p:cNvSpPr/>
          <p:nvPr/>
        </p:nvSpPr>
        <p:spPr>
          <a:xfrm>
            <a:off x="431927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6" name="object 3736"/>
          <p:cNvSpPr/>
          <p:nvPr/>
        </p:nvSpPr>
        <p:spPr>
          <a:xfrm>
            <a:off x="431927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7" name="object 3737"/>
          <p:cNvSpPr/>
          <p:nvPr/>
        </p:nvSpPr>
        <p:spPr>
          <a:xfrm>
            <a:off x="431927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8" name="object 3738"/>
          <p:cNvSpPr/>
          <p:nvPr/>
        </p:nvSpPr>
        <p:spPr>
          <a:xfrm>
            <a:off x="431927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9" name="object 3739"/>
          <p:cNvSpPr/>
          <p:nvPr/>
        </p:nvSpPr>
        <p:spPr>
          <a:xfrm>
            <a:off x="43192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0" name="object 3740"/>
          <p:cNvSpPr/>
          <p:nvPr/>
        </p:nvSpPr>
        <p:spPr>
          <a:xfrm>
            <a:off x="431927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1" name="object 3741"/>
          <p:cNvSpPr/>
          <p:nvPr/>
        </p:nvSpPr>
        <p:spPr>
          <a:xfrm>
            <a:off x="431927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2" name="object 3742"/>
          <p:cNvSpPr/>
          <p:nvPr/>
        </p:nvSpPr>
        <p:spPr>
          <a:xfrm>
            <a:off x="43192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3" name="object 3743"/>
          <p:cNvSpPr/>
          <p:nvPr/>
        </p:nvSpPr>
        <p:spPr>
          <a:xfrm>
            <a:off x="43192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4" name="object 3744"/>
          <p:cNvSpPr/>
          <p:nvPr/>
        </p:nvSpPr>
        <p:spPr>
          <a:xfrm>
            <a:off x="43192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5" name="object 3745"/>
          <p:cNvSpPr/>
          <p:nvPr/>
        </p:nvSpPr>
        <p:spPr>
          <a:xfrm>
            <a:off x="43192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6" name="object 3746"/>
          <p:cNvSpPr/>
          <p:nvPr/>
        </p:nvSpPr>
        <p:spPr>
          <a:xfrm>
            <a:off x="43192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7" name="object 3747"/>
          <p:cNvSpPr/>
          <p:nvPr/>
        </p:nvSpPr>
        <p:spPr>
          <a:xfrm>
            <a:off x="43192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8" name="object 3748"/>
          <p:cNvSpPr/>
          <p:nvPr/>
        </p:nvSpPr>
        <p:spPr>
          <a:xfrm>
            <a:off x="431927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E58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9" name="object 3749"/>
          <p:cNvSpPr/>
          <p:nvPr/>
        </p:nvSpPr>
        <p:spPr>
          <a:xfrm>
            <a:off x="4312920" y="381635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0" name="object 3750"/>
          <p:cNvSpPr/>
          <p:nvPr/>
        </p:nvSpPr>
        <p:spPr>
          <a:xfrm>
            <a:off x="431292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1" name="object 3751"/>
          <p:cNvSpPr/>
          <p:nvPr/>
        </p:nvSpPr>
        <p:spPr>
          <a:xfrm>
            <a:off x="431292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2" name="object 3752"/>
          <p:cNvSpPr/>
          <p:nvPr/>
        </p:nvSpPr>
        <p:spPr>
          <a:xfrm>
            <a:off x="431292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3" name="object 3753"/>
          <p:cNvSpPr/>
          <p:nvPr/>
        </p:nvSpPr>
        <p:spPr>
          <a:xfrm>
            <a:off x="431292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4" name="object 3754"/>
          <p:cNvSpPr/>
          <p:nvPr/>
        </p:nvSpPr>
        <p:spPr>
          <a:xfrm>
            <a:off x="431292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5" name="object 3755"/>
          <p:cNvSpPr/>
          <p:nvPr/>
        </p:nvSpPr>
        <p:spPr>
          <a:xfrm>
            <a:off x="431292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6" name="object 3756"/>
          <p:cNvSpPr/>
          <p:nvPr/>
        </p:nvSpPr>
        <p:spPr>
          <a:xfrm>
            <a:off x="431292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7" name="object 3757"/>
          <p:cNvSpPr/>
          <p:nvPr/>
        </p:nvSpPr>
        <p:spPr>
          <a:xfrm>
            <a:off x="431292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8" name="object 3758"/>
          <p:cNvSpPr/>
          <p:nvPr/>
        </p:nvSpPr>
        <p:spPr>
          <a:xfrm>
            <a:off x="431292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9" name="object 3759"/>
          <p:cNvSpPr/>
          <p:nvPr/>
        </p:nvSpPr>
        <p:spPr>
          <a:xfrm>
            <a:off x="431292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0" name="object 3760"/>
          <p:cNvSpPr/>
          <p:nvPr/>
        </p:nvSpPr>
        <p:spPr>
          <a:xfrm>
            <a:off x="431292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1" name="object 3761"/>
          <p:cNvSpPr/>
          <p:nvPr/>
        </p:nvSpPr>
        <p:spPr>
          <a:xfrm>
            <a:off x="431292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2" name="object 3762"/>
          <p:cNvSpPr/>
          <p:nvPr/>
        </p:nvSpPr>
        <p:spPr>
          <a:xfrm>
            <a:off x="431292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3" name="object 3763"/>
          <p:cNvSpPr/>
          <p:nvPr/>
        </p:nvSpPr>
        <p:spPr>
          <a:xfrm>
            <a:off x="431292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4" name="object 3764"/>
          <p:cNvSpPr/>
          <p:nvPr/>
        </p:nvSpPr>
        <p:spPr>
          <a:xfrm>
            <a:off x="431292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5" name="object 3765"/>
          <p:cNvSpPr/>
          <p:nvPr/>
        </p:nvSpPr>
        <p:spPr>
          <a:xfrm>
            <a:off x="431292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E4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6" name="object 3766"/>
          <p:cNvSpPr/>
          <p:nvPr/>
        </p:nvSpPr>
        <p:spPr>
          <a:xfrm>
            <a:off x="4305300" y="38163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7" name="object 3767"/>
          <p:cNvSpPr/>
          <p:nvPr/>
        </p:nvSpPr>
        <p:spPr>
          <a:xfrm>
            <a:off x="430530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8" name="object 3768"/>
          <p:cNvSpPr/>
          <p:nvPr/>
        </p:nvSpPr>
        <p:spPr>
          <a:xfrm>
            <a:off x="430530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9" name="object 3769"/>
          <p:cNvSpPr/>
          <p:nvPr/>
        </p:nvSpPr>
        <p:spPr>
          <a:xfrm>
            <a:off x="430530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0" name="object 3770"/>
          <p:cNvSpPr/>
          <p:nvPr/>
        </p:nvSpPr>
        <p:spPr>
          <a:xfrm>
            <a:off x="430530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1" name="object 3771"/>
          <p:cNvSpPr/>
          <p:nvPr/>
        </p:nvSpPr>
        <p:spPr>
          <a:xfrm>
            <a:off x="430530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2" name="object 3772"/>
          <p:cNvSpPr/>
          <p:nvPr/>
        </p:nvSpPr>
        <p:spPr>
          <a:xfrm>
            <a:off x="430530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3" name="object 3773"/>
          <p:cNvSpPr/>
          <p:nvPr/>
        </p:nvSpPr>
        <p:spPr>
          <a:xfrm>
            <a:off x="430530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4" name="object 3774"/>
          <p:cNvSpPr/>
          <p:nvPr/>
        </p:nvSpPr>
        <p:spPr>
          <a:xfrm>
            <a:off x="430530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5" name="object 3775"/>
          <p:cNvSpPr/>
          <p:nvPr/>
        </p:nvSpPr>
        <p:spPr>
          <a:xfrm>
            <a:off x="430530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6" name="object 3776"/>
          <p:cNvSpPr/>
          <p:nvPr/>
        </p:nvSpPr>
        <p:spPr>
          <a:xfrm>
            <a:off x="43053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7" name="object 3777"/>
          <p:cNvSpPr/>
          <p:nvPr/>
        </p:nvSpPr>
        <p:spPr>
          <a:xfrm>
            <a:off x="43053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8" name="object 3778"/>
          <p:cNvSpPr/>
          <p:nvPr/>
        </p:nvSpPr>
        <p:spPr>
          <a:xfrm>
            <a:off x="43053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9" name="object 3779"/>
          <p:cNvSpPr/>
          <p:nvPr/>
        </p:nvSpPr>
        <p:spPr>
          <a:xfrm>
            <a:off x="43053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0" name="object 3780"/>
          <p:cNvSpPr/>
          <p:nvPr/>
        </p:nvSpPr>
        <p:spPr>
          <a:xfrm>
            <a:off x="43053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1" name="object 3781"/>
          <p:cNvSpPr/>
          <p:nvPr/>
        </p:nvSpPr>
        <p:spPr>
          <a:xfrm>
            <a:off x="430530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2" name="object 3782"/>
          <p:cNvSpPr/>
          <p:nvPr/>
        </p:nvSpPr>
        <p:spPr>
          <a:xfrm>
            <a:off x="430530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3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3" name="object 3783"/>
          <p:cNvSpPr/>
          <p:nvPr/>
        </p:nvSpPr>
        <p:spPr>
          <a:xfrm>
            <a:off x="4297679" y="38163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4" name="object 3784"/>
          <p:cNvSpPr/>
          <p:nvPr/>
        </p:nvSpPr>
        <p:spPr>
          <a:xfrm>
            <a:off x="429767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5" name="object 3785"/>
          <p:cNvSpPr/>
          <p:nvPr/>
        </p:nvSpPr>
        <p:spPr>
          <a:xfrm>
            <a:off x="429767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6" name="object 3786"/>
          <p:cNvSpPr/>
          <p:nvPr/>
        </p:nvSpPr>
        <p:spPr>
          <a:xfrm>
            <a:off x="429767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7" name="object 3787"/>
          <p:cNvSpPr/>
          <p:nvPr/>
        </p:nvSpPr>
        <p:spPr>
          <a:xfrm>
            <a:off x="429767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8" name="object 3788"/>
          <p:cNvSpPr/>
          <p:nvPr/>
        </p:nvSpPr>
        <p:spPr>
          <a:xfrm>
            <a:off x="429767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9" name="object 3789"/>
          <p:cNvSpPr/>
          <p:nvPr/>
        </p:nvSpPr>
        <p:spPr>
          <a:xfrm>
            <a:off x="42976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0" name="object 3790"/>
          <p:cNvSpPr/>
          <p:nvPr/>
        </p:nvSpPr>
        <p:spPr>
          <a:xfrm>
            <a:off x="42976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1" name="object 3791"/>
          <p:cNvSpPr/>
          <p:nvPr/>
        </p:nvSpPr>
        <p:spPr>
          <a:xfrm>
            <a:off x="429767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2" name="object 3792"/>
          <p:cNvSpPr/>
          <p:nvPr/>
        </p:nvSpPr>
        <p:spPr>
          <a:xfrm>
            <a:off x="429767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3" name="object 3793"/>
          <p:cNvSpPr/>
          <p:nvPr/>
        </p:nvSpPr>
        <p:spPr>
          <a:xfrm>
            <a:off x="42976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4" name="object 3794"/>
          <p:cNvSpPr/>
          <p:nvPr/>
        </p:nvSpPr>
        <p:spPr>
          <a:xfrm>
            <a:off x="42976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5" name="object 3795"/>
          <p:cNvSpPr/>
          <p:nvPr/>
        </p:nvSpPr>
        <p:spPr>
          <a:xfrm>
            <a:off x="42976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6" name="object 3796"/>
          <p:cNvSpPr/>
          <p:nvPr/>
        </p:nvSpPr>
        <p:spPr>
          <a:xfrm>
            <a:off x="42976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7" name="object 3797"/>
          <p:cNvSpPr/>
          <p:nvPr/>
        </p:nvSpPr>
        <p:spPr>
          <a:xfrm>
            <a:off x="42976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8" name="object 3798"/>
          <p:cNvSpPr/>
          <p:nvPr/>
        </p:nvSpPr>
        <p:spPr>
          <a:xfrm>
            <a:off x="42976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9" name="object 3799"/>
          <p:cNvSpPr/>
          <p:nvPr/>
        </p:nvSpPr>
        <p:spPr>
          <a:xfrm>
            <a:off x="429767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E2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0" name="object 3800"/>
          <p:cNvSpPr/>
          <p:nvPr/>
        </p:nvSpPr>
        <p:spPr>
          <a:xfrm>
            <a:off x="4291329" y="3816350"/>
            <a:ext cx="6350" cy="236220"/>
          </a:xfrm>
          <a:custGeom>
            <a:avLst/>
            <a:gdLst/>
            <a:ahLst/>
            <a:cxnLst/>
            <a:rect l="l" t="t" r="r" b="b"/>
            <a:pathLst>
              <a:path w="6350" h="236220">
                <a:moveTo>
                  <a:pt x="6350" y="0"/>
                </a:moveTo>
                <a:lnTo>
                  <a:pt x="5080" y="0"/>
                </a:lnTo>
                <a:lnTo>
                  <a:pt x="5080" y="1269"/>
                </a:lnTo>
                <a:lnTo>
                  <a:pt x="0" y="1269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  <a:path w="6350" h="236220">
                <a:moveTo>
                  <a:pt x="6350" y="2540"/>
                </a:moveTo>
                <a:lnTo>
                  <a:pt x="0" y="2540"/>
                </a:lnTo>
                <a:lnTo>
                  <a:pt x="0" y="8889"/>
                </a:lnTo>
                <a:lnTo>
                  <a:pt x="6350" y="8889"/>
                </a:lnTo>
                <a:lnTo>
                  <a:pt x="6350" y="2540"/>
                </a:lnTo>
                <a:close/>
              </a:path>
              <a:path w="6350" h="236220">
                <a:moveTo>
                  <a:pt x="6350" y="8890"/>
                </a:moveTo>
                <a:lnTo>
                  <a:pt x="0" y="8890"/>
                </a:lnTo>
                <a:lnTo>
                  <a:pt x="0" y="15239"/>
                </a:lnTo>
                <a:lnTo>
                  <a:pt x="6350" y="15239"/>
                </a:lnTo>
                <a:lnTo>
                  <a:pt x="6350" y="8890"/>
                </a:lnTo>
                <a:close/>
              </a:path>
              <a:path w="6350" h="236220">
                <a:moveTo>
                  <a:pt x="635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6350" y="21589"/>
                </a:lnTo>
                <a:lnTo>
                  <a:pt x="6350" y="15240"/>
                </a:lnTo>
                <a:close/>
              </a:path>
              <a:path w="6350" h="236220">
                <a:moveTo>
                  <a:pt x="635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6350" y="27939"/>
                </a:lnTo>
                <a:lnTo>
                  <a:pt x="6350" y="21590"/>
                </a:lnTo>
                <a:close/>
              </a:path>
              <a:path w="6350" h="236220">
                <a:moveTo>
                  <a:pt x="635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6350" y="34289"/>
                </a:lnTo>
                <a:lnTo>
                  <a:pt x="6350" y="27940"/>
                </a:lnTo>
                <a:close/>
              </a:path>
              <a:path w="6350" h="236220">
                <a:moveTo>
                  <a:pt x="635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6350" y="40639"/>
                </a:lnTo>
                <a:lnTo>
                  <a:pt x="6350" y="34290"/>
                </a:lnTo>
                <a:close/>
              </a:path>
              <a:path w="6350" h="236220">
                <a:moveTo>
                  <a:pt x="635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6350" y="46989"/>
                </a:lnTo>
                <a:lnTo>
                  <a:pt x="6350" y="40640"/>
                </a:lnTo>
                <a:close/>
              </a:path>
              <a:path w="6350" h="236220">
                <a:moveTo>
                  <a:pt x="635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6350" y="53339"/>
                </a:lnTo>
                <a:lnTo>
                  <a:pt x="6350" y="46990"/>
                </a:lnTo>
                <a:close/>
              </a:path>
              <a:path w="6350" h="236220">
                <a:moveTo>
                  <a:pt x="635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6350" y="59689"/>
                </a:lnTo>
                <a:lnTo>
                  <a:pt x="6350" y="53340"/>
                </a:lnTo>
                <a:close/>
              </a:path>
              <a:path w="6350" h="236220">
                <a:moveTo>
                  <a:pt x="635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6350" y="66039"/>
                </a:lnTo>
                <a:lnTo>
                  <a:pt x="6350" y="59690"/>
                </a:lnTo>
                <a:close/>
              </a:path>
              <a:path w="6350" h="236220">
                <a:moveTo>
                  <a:pt x="635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6350" y="72389"/>
                </a:lnTo>
                <a:lnTo>
                  <a:pt x="6350" y="66040"/>
                </a:lnTo>
                <a:close/>
              </a:path>
              <a:path w="6350" h="236220">
                <a:moveTo>
                  <a:pt x="635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6350" y="78739"/>
                </a:lnTo>
                <a:lnTo>
                  <a:pt x="6350" y="72390"/>
                </a:lnTo>
                <a:close/>
              </a:path>
              <a:path w="6350" h="236220">
                <a:moveTo>
                  <a:pt x="635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6350" y="85089"/>
                </a:lnTo>
                <a:lnTo>
                  <a:pt x="6350" y="78740"/>
                </a:lnTo>
                <a:close/>
              </a:path>
              <a:path w="6350" h="236220">
                <a:moveTo>
                  <a:pt x="635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6350" y="91439"/>
                </a:lnTo>
                <a:lnTo>
                  <a:pt x="6350" y="85090"/>
                </a:lnTo>
                <a:close/>
              </a:path>
              <a:path w="6350" h="236220">
                <a:moveTo>
                  <a:pt x="635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6350" y="97789"/>
                </a:lnTo>
                <a:lnTo>
                  <a:pt x="6350" y="91440"/>
                </a:lnTo>
                <a:close/>
              </a:path>
              <a:path w="6350" h="236220">
                <a:moveTo>
                  <a:pt x="635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6350" y="104139"/>
                </a:lnTo>
                <a:lnTo>
                  <a:pt x="6350" y="97790"/>
                </a:lnTo>
                <a:close/>
              </a:path>
              <a:path w="6350" h="236220">
                <a:moveTo>
                  <a:pt x="6350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6350" y="110489"/>
                </a:lnTo>
                <a:lnTo>
                  <a:pt x="6350" y="104140"/>
                </a:lnTo>
                <a:close/>
              </a:path>
              <a:path w="6350" h="236220">
                <a:moveTo>
                  <a:pt x="6350" y="110490"/>
                </a:moveTo>
                <a:lnTo>
                  <a:pt x="0" y="110490"/>
                </a:lnTo>
                <a:lnTo>
                  <a:pt x="0" y="123189"/>
                </a:lnTo>
                <a:lnTo>
                  <a:pt x="6350" y="123189"/>
                </a:lnTo>
                <a:lnTo>
                  <a:pt x="6350" y="110490"/>
                </a:lnTo>
                <a:close/>
              </a:path>
              <a:path w="6350" h="236220">
                <a:moveTo>
                  <a:pt x="6350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6350" y="129539"/>
                </a:lnTo>
                <a:lnTo>
                  <a:pt x="6350" y="123190"/>
                </a:lnTo>
                <a:close/>
              </a:path>
              <a:path w="6350" h="236220">
                <a:moveTo>
                  <a:pt x="6350" y="129540"/>
                </a:moveTo>
                <a:lnTo>
                  <a:pt x="0" y="129540"/>
                </a:lnTo>
                <a:lnTo>
                  <a:pt x="0" y="135889"/>
                </a:lnTo>
                <a:lnTo>
                  <a:pt x="6350" y="135889"/>
                </a:lnTo>
                <a:lnTo>
                  <a:pt x="6350" y="129540"/>
                </a:lnTo>
                <a:close/>
              </a:path>
              <a:path w="6350" h="236220">
                <a:moveTo>
                  <a:pt x="6350" y="135890"/>
                </a:moveTo>
                <a:lnTo>
                  <a:pt x="0" y="135890"/>
                </a:lnTo>
                <a:lnTo>
                  <a:pt x="0" y="142239"/>
                </a:lnTo>
                <a:lnTo>
                  <a:pt x="6350" y="142239"/>
                </a:lnTo>
                <a:lnTo>
                  <a:pt x="6350" y="135890"/>
                </a:lnTo>
                <a:close/>
              </a:path>
              <a:path w="6350" h="236220">
                <a:moveTo>
                  <a:pt x="6350" y="142240"/>
                </a:moveTo>
                <a:lnTo>
                  <a:pt x="0" y="142240"/>
                </a:lnTo>
                <a:lnTo>
                  <a:pt x="0" y="148589"/>
                </a:lnTo>
                <a:lnTo>
                  <a:pt x="6350" y="148589"/>
                </a:lnTo>
                <a:lnTo>
                  <a:pt x="6350" y="142240"/>
                </a:lnTo>
                <a:close/>
              </a:path>
              <a:path w="6350" h="236220">
                <a:moveTo>
                  <a:pt x="6350" y="148590"/>
                </a:moveTo>
                <a:lnTo>
                  <a:pt x="0" y="148590"/>
                </a:lnTo>
                <a:lnTo>
                  <a:pt x="0" y="154939"/>
                </a:lnTo>
                <a:lnTo>
                  <a:pt x="6350" y="154939"/>
                </a:lnTo>
                <a:lnTo>
                  <a:pt x="6350" y="148590"/>
                </a:lnTo>
                <a:close/>
              </a:path>
              <a:path w="6350" h="236220">
                <a:moveTo>
                  <a:pt x="6350" y="154940"/>
                </a:moveTo>
                <a:lnTo>
                  <a:pt x="0" y="154940"/>
                </a:lnTo>
                <a:lnTo>
                  <a:pt x="0" y="161289"/>
                </a:lnTo>
                <a:lnTo>
                  <a:pt x="6350" y="161289"/>
                </a:lnTo>
                <a:lnTo>
                  <a:pt x="6350" y="154940"/>
                </a:lnTo>
                <a:close/>
              </a:path>
              <a:path w="6350" h="236220">
                <a:moveTo>
                  <a:pt x="6350" y="161290"/>
                </a:moveTo>
                <a:lnTo>
                  <a:pt x="0" y="161290"/>
                </a:lnTo>
                <a:lnTo>
                  <a:pt x="0" y="167639"/>
                </a:lnTo>
                <a:lnTo>
                  <a:pt x="6350" y="167639"/>
                </a:lnTo>
                <a:lnTo>
                  <a:pt x="6350" y="161290"/>
                </a:lnTo>
                <a:close/>
              </a:path>
              <a:path w="6350" h="236220">
                <a:moveTo>
                  <a:pt x="6350" y="167640"/>
                </a:moveTo>
                <a:lnTo>
                  <a:pt x="0" y="167640"/>
                </a:lnTo>
                <a:lnTo>
                  <a:pt x="0" y="173989"/>
                </a:lnTo>
                <a:lnTo>
                  <a:pt x="6350" y="173989"/>
                </a:lnTo>
                <a:lnTo>
                  <a:pt x="6350" y="167640"/>
                </a:lnTo>
                <a:close/>
              </a:path>
              <a:path w="6350" h="236220">
                <a:moveTo>
                  <a:pt x="6350" y="173990"/>
                </a:moveTo>
                <a:lnTo>
                  <a:pt x="0" y="173990"/>
                </a:lnTo>
                <a:lnTo>
                  <a:pt x="0" y="180339"/>
                </a:lnTo>
                <a:lnTo>
                  <a:pt x="6350" y="180339"/>
                </a:lnTo>
                <a:lnTo>
                  <a:pt x="6350" y="173990"/>
                </a:lnTo>
                <a:close/>
              </a:path>
              <a:path w="6350" h="236220">
                <a:moveTo>
                  <a:pt x="6350" y="180340"/>
                </a:moveTo>
                <a:lnTo>
                  <a:pt x="0" y="180340"/>
                </a:lnTo>
                <a:lnTo>
                  <a:pt x="0" y="186689"/>
                </a:lnTo>
                <a:lnTo>
                  <a:pt x="6350" y="186689"/>
                </a:lnTo>
                <a:lnTo>
                  <a:pt x="6350" y="180340"/>
                </a:lnTo>
                <a:close/>
              </a:path>
              <a:path w="6350" h="236220">
                <a:moveTo>
                  <a:pt x="6350" y="186690"/>
                </a:moveTo>
                <a:lnTo>
                  <a:pt x="0" y="186690"/>
                </a:lnTo>
                <a:lnTo>
                  <a:pt x="0" y="193039"/>
                </a:lnTo>
                <a:lnTo>
                  <a:pt x="6350" y="193039"/>
                </a:lnTo>
                <a:lnTo>
                  <a:pt x="6350" y="186690"/>
                </a:lnTo>
                <a:close/>
              </a:path>
              <a:path w="6350" h="236220">
                <a:moveTo>
                  <a:pt x="6350" y="193040"/>
                </a:moveTo>
                <a:lnTo>
                  <a:pt x="0" y="193040"/>
                </a:lnTo>
                <a:lnTo>
                  <a:pt x="0" y="199389"/>
                </a:lnTo>
                <a:lnTo>
                  <a:pt x="6350" y="199389"/>
                </a:lnTo>
                <a:lnTo>
                  <a:pt x="6350" y="193040"/>
                </a:lnTo>
                <a:close/>
              </a:path>
              <a:path w="6350" h="236220">
                <a:moveTo>
                  <a:pt x="6350" y="199390"/>
                </a:moveTo>
                <a:lnTo>
                  <a:pt x="0" y="199390"/>
                </a:lnTo>
                <a:lnTo>
                  <a:pt x="0" y="205739"/>
                </a:lnTo>
                <a:lnTo>
                  <a:pt x="6350" y="205739"/>
                </a:lnTo>
                <a:lnTo>
                  <a:pt x="6350" y="199390"/>
                </a:lnTo>
                <a:close/>
              </a:path>
              <a:path w="6350" h="236220">
                <a:moveTo>
                  <a:pt x="6350" y="205740"/>
                </a:moveTo>
                <a:lnTo>
                  <a:pt x="0" y="205740"/>
                </a:lnTo>
                <a:lnTo>
                  <a:pt x="0" y="212089"/>
                </a:lnTo>
                <a:lnTo>
                  <a:pt x="6350" y="212089"/>
                </a:lnTo>
                <a:lnTo>
                  <a:pt x="6350" y="205740"/>
                </a:lnTo>
                <a:close/>
              </a:path>
              <a:path w="6350" h="236220">
                <a:moveTo>
                  <a:pt x="6350" y="212090"/>
                </a:moveTo>
                <a:lnTo>
                  <a:pt x="0" y="212090"/>
                </a:lnTo>
                <a:lnTo>
                  <a:pt x="0" y="218439"/>
                </a:lnTo>
                <a:lnTo>
                  <a:pt x="6350" y="218439"/>
                </a:lnTo>
                <a:lnTo>
                  <a:pt x="6350" y="212090"/>
                </a:lnTo>
                <a:close/>
              </a:path>
              <a:path w="6350" h="236220">
                <a:moveTo>
                  <a:pt x="6350" y="218440"/>
                </a:moveTo>
                <a:lnTo>
                  <a:pt x="0" y="218440"/>
                </a:lnTo>
                <a:lnTo>
                  <a:pt x="0" y="224789"/>
                </a:lnTo>
                <a:lnTo>
                  <a:pt x="6350" y="224789"/>
                </a:lnTo>
                <a:lnTo>
                  <a:pt x="6350" y="218440"/>
                </a:lnTo>
                <a:close/>
              </a:path>
              <a:path w="6350" h="236220">
                <a:moveTo>
                  <a:pt x="6350" y="224790"/>
                </a:moveTo>
                <a:lnTo>
                  <a:pt x="0" y="224790"/>
                </a:lnTo>
                <a:lnTo>
                  <a:pt x="0" y="231139"/>
                </a:lnTo>
                <a:lnTo>
                  <a:pt x="6350" y="231139"/>
                </a:lnTo>
                <a:lnTo>
                  <a:pt x="6350" y="224790"/>
                </a:lnTo>
                <a:close/>
              </a:path>
              <a:path w="6350" h="236220">
                <a:moveTo>
                  <a:pt x="6350" y="231140"/>
                </a:moveTo>
                <a:lnTo>
                  <a:pt x="0" y="231140"/>
                </a:lnTo>
                <a:lnTo>
                  <a:pt x="0" y="236219"/>
                </a:lnTo>
                <a:lnTo>
                  <a:pt x="6350" y="236219"/>
                </a:lnTo>
                <a:lnTo>
                  <a:pt x="6350" y="231140"/>
                </a:lnTo>
                <a:close/>
              </a:path>
            </a:pathLst>
          </a:custGeom>
          <a:solidFill>
            <a:srgbClr val="E0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1" name="object 3801"/>
          <p:cNvSpPr/>
          <p:nvPr/>
        </p:nvSpPr>
        <p:spPr>
          <a:xfrm>
            <a:off x="4283709" y="381762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2" name="object 3802"/>
          <p:cNvSpPr/>
          <p:nvPr/>
        </p:nvSpPr>
        <p:spPr>
          <a:xfrm>
            <a:off x="428370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3" name="object 3803"/>
          <p:cNvSpPr/>
          <p:nvPr/>
        </p:nvSpPr>
        <p:spPr>
          <a:xfrm>
            <a:off x="428370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4" name="object 3804"/>
          <p:cNvSpPr/>
          <p:nvPr/>
        </p:nvSpPr>
        <p:spPr>
          <a:xfrm>
            <a:off x="42837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5" name="object 3805"/>
          <p:cNvSpPr/>
          <p:nvPr/>
        </p:nvSpPr>
        <p:spPr>
          <a:xfrm>
            <a:off x="42837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6" name="object 3806"/>
          <p:cNvSpPr/>
          <p:nvPr/>
        </p:nvSpPr>
        <p:spPr>
          <a:xfrm>
            <a:off x="42837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7" name="object 3807"/>
          <p:cNvSpPr/>
          <p:nvPr/>
        </p:nvSpPr>
        <p:spPr>
          <a:xfrm>
            <a:off x="42837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8" name="object 3808"/>
          <p:cNvSpPr/>
          <p:nvPr/>
        </p:nvSpPr>
        <p:spPr>
          <a:xfrm>
            <a:off x="42837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9" name="object 3809"/>
          <p:cNvSpPr/>
          <p:nvPr/>
        </p:nvSpPr>
        <p:spPr>
          <a:xfrm>
            <a:off x="428370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0" name="object 3810"/>
          <p:cNvSpPr/>
          <p:nvPr/>
        </p:nvSpPr>
        <p:spPr>
          <a:xfrm>
            <a:off x="428370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1" name="object 3811"/>
          <p:cNvSpPr/>
          <p:nvPr/>
        </p:nvSpPr>
        <p:spPr>
          <a:xfrm>
            <a:off x="42837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2" name="object 3812"/>
          <p:cNvSpPr/>
          <p:nvPr/>
        </p:nvSpPr>
        <p:spPr>
          <a:xfrm>
            <a:off x="42837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3" name="object 3813"/>
          <p:cNvSpPr/>
          <p:nvPr/>
        </p:nvSpPr>
        <p:spPr>
          <a:xfrm>
            <a:off x="42837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4" name="object 3814"/>
          <p:cNvSpPr/>
          <p:nvPr/>
        </p:nvSpPr>
        <p:spPr>
          <a:xfrm>
            <a:off x="42837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5" name="object 3815"/>
          <p:cNvSpPr/>
          <p:nvPr/>
        </p:nvSpPr>
        <p:spPr>
          <a:xfrm>
            <a:off x="42837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6" name="object 3816"/>
          <p:cNvSpPr/>
          <p:nvPr/>
        </p:nvSpPr>
        <p:spPr>
          <a:xfrm>
            <a:off x="42837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7" name="object 3817"/>
          <p:cNvSpPr/>
          <p:nvPr/>
        </p:nvSpPr>
        <p:spPr>
          <a:xfrm>
            <a:off x="428370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8" name="object 3818"/>
          <p:cNvSpPr/>
          <p:nvPr/>
        </p:nvSpPr>
        <p:spPr>
          <a:xfrm>
            <a:off x="4277359" y="3817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9" name="object 3819"/>
          <p:cNvSpPr/>
          <p:nvPr/>
        </p:nvSpPr>
        <p:spPr>
          <a:xfrm>
            <a:off x="427735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0" name="object 3820"/>
          <p:cNvSpPr/>
          <p:nvPr/>
        </p:nvSpPr>
        <p:spPr>
          <a:xfrm>
            <a:off x="427735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1" name="object 3821"/>
          <p:cNvSpPr/>
          <p:nvPr/>
        </p:nvSpPr>
        <p:spPr>
          <a:xfrm>
            <a:off x="427735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2" name="object 3822"/>
          <p:cNvSpPr/>
          <p:nvPr/>
        </p:nvSpPr>
        <p:spPr>
          <a:xfrm>
            <a:off x="427735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3" name="object 3823"/>
          <p:cNvSpPr/>
          <p:nvPr/>
        </p:nvSpPr>
        <p:spPr>
          <a:xfrm>
            <a:off x="427735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4" name="object 3824"/>
          <p:cNvSpPr/>
          <p:nvPr/>
        </p:nvSpPr>
        <p:spPr>
          <a:xfrm>
            <a:off x="427735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5" name="object 3825"/>
          <p:cNvSpPr/>
          <p:nvPr/>
        </p:nvSpPr>
        <p:spPr>
          <a:xfrm>
            <a:off x="427735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6" name="object 3826"/>
          <p:cNvSpPr/>
          <p:nvPr/>
        </p:nvSpPr>
        <p:spPr>
          <a:xfrm>
            <a:off x="427735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7" name="object 3827"/>
          <p:cNvSpPr/>
          <p:nvPr/>
        </p:nvSpPr>
        <p:spPr>
          <a:xfrm>
            <a:off x="427735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8" name="object 3828"/>
          <p:cNvSpPr/>
          <p:nvPr/>
        </p:nvSpPr>
        <p:spPr>
          <a:xfrm>
            <a:off x="427735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9" name="object 3829"/>
          <p:cNvSpPr/>
          <p:nvPr/>
        </p:nvSpPr>
        <p:spPr>
          <a:xfrm>
            <a:off x="427735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0" name="object 3830"/>
          <p:cNvSpPr/>
          <p:nvPr/>
        </p:nvSpPr>
        <p:spPr>
          <a:xfrm>
            <a:off x="427735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1" name="object 3831"/>
          <p:cNvSpPr/>
          <p:nvPr/>
        </p:nvSpPr>
        <p:spPr>
          <a:xfrm>
            <a:off x="427735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2" name="object 3832"/>
          <p:cNvSpPr/>
          <p:nvPr/>
        </p:nvSpPr>
        <p:spPr>
          <a:xfrm>
            <a:off x="427735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3" name="object 3833"/>
          <p:cNvSpPr/>
          <p:nvPr/>
        </p:nvSpPr>
        <p:spPr>
          <a:xfrm>
            <a:off x="427735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4" name="object 3834"/>
          <p:cNvSpPr/>
          <p:nvPr/>
        </p:nvSpPr>
        <p:spPr>
          <a:xfrm>
            <a:off x="427735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5" name="object 3835"/>
          <p:cNvSpPr/>
          <p:nvPr/>
        </p:nvSpPr>
        <p:spPr>
          <a:xfrm>
            <a:off x="4269740" y="381762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6" name="object 3836"/>
          <p:cNvSpPr/>
          <p:nvPr/>
        </p:nvSpPr>
        <p:spPr>
          <a:xfrm>
            <a:off x="426974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7" name="object 3837"/>
          <p:cNvSpPr/>
          <p:nvPr/>
        </p:nvSpPr>
        <p:spPr>
          <a:xfrm>
            <a:off x="426974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8" name="object 3838"/>
          <p:cNvSpPr/>
          <p:nvPr/>
        </p:nvSpPr>
        <p:spPr>
          <a:xfrm>
            <a:off x="42697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9" name="object 3839"/>
          <p:cNvSpPr/>
          <p:nvPr/>
        </p:nvSpPr>
        <p:spPr>
          <a:xfrm>
            <a:off x="42697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0" name="object 3840"/>
          <p:cNvSpPr/>
          <p:nvPr/>
        </p:nvSpPr>
        <p:spPr>
          <a:xfrm>
            <a:off x="42697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1" name="object 3841"/>
          <p:cNvSpPr/>
          <p:nvPr/>
        </p:nvSpPr>
        <p:spPr>
          <a:xfrm>
            <a:off x="42697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2" name="object 3842"/>
          <p:cNvSpPr/>
          <p:nvPr/>
        </p:nvSpPr>
        <p:spPr>
          <a:xfrm>
            <a:off x="42697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3" name="object 3843"/>
          <p:cNvSpPr/>
          <p:nvPr/>
        </p:nvSpPr>
        <p:spPr>
          <a:xfrm>
            <a:off x="426974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4" name="object 3844"/>
          <p:cNvSpPr/>
          <p:nvPr/>
        </p:nvSpPr>
        <p:spPr>
          <a:xfrm>
            <a:off x="426974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5" name="object 3845"/>
          <p:cNvSpPr/>
          <p:nvPr/>
        </p:nvSpPr>
        <p:spPr>
          <a:xfrm>
            <a:off x="42697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6" name="object 3846"/>
          <p:cNvSpPr/>
          <p:nvPr/>
        </p:nvSpPr>
        <p:spPr>
          <a:xfrm>
            <a:off x="42697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7" name="object 3847"/>
          <p:cNvSpPr/>
          <p:nvPr/>
        </p:nvSpPr>
        <p:spPr>
          <a:xfrm>
            <a:off x="42697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8" name="object 3848"/>
          <p:cNvSpPr/>
          <p:nvPr/>
        </p:nvSpPr>
        <p:spPr>
          <a:xfrm>
            <a:off x="42697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9" name="object 3849"/>
          <p:cNvSpPr/>
          <p:nvPr/>
        </p:nvSpPr>
        <p:spPr>
          <a:xfrm>
            <a:off x="42697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0" name="object 3850"/>
          <p:cNvSpPr/>
          <p:nvPr/>
        </p:nvSpPr>
        <p:spPr>
          <a:xfrm>
            <a:off x="42697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1" name="object 3851"/>
          <p:cNvSpPr/>
          <p:nvPr/>
        </p:nvSpPr>
        <p:spPr>
          <a:xfrm>
            <a:off x="426974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D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2" name="object 3852"/>
          <p:cNvSpPr/>
          <p:nvPr/>
        </p:nvSpPr>
        <p:spPr>
          <a:xfrm>
            <a:off x="4262120" y="381762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3" name="object 3853"/>
          <p:cNvSpPr/>
          <p:nvPr/>
        </p:nvSpPr>
        <p:spPr>
          <a:xfrm>
            <a:off x="426212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4" name="object 3854"/>
          <p:cNvSpPr/>
          <p:nvPr/>
        </p:nvSpPr>
        <p:spPr>
          <a:xfrm>
            <a:off x="426212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5" name="object 3855"/>
          <p:cNvSpPr/>
          <p:nvPr/>
        </p:nvSpPr>
        <p:spPr>
          <a:xfrm>
            <a:off x="426212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6" name="object 3856"/>
          <p:cNvSpPr/>
          <p:nvPr/>
        </p:nvSpPr>
        <p:spPr>
          <a:xfrm>
            <a:off x="426212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7" name="object 3857"/>
          <p:cNvSpPr/>
          <p:nvPr/>
        </p:nvSpPr>
        <p:spPr>
          <a:xfrm>
            <a:off x="426212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8" name="object 3858"/>
          <p:cNvSpPr/>
          <p:nvPr/>
        </p:nvSpPr>
        <p:spPr>
          <a:xfrm>
            <a:off x="426212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9" name="object 3859"/>
          <p:cNvSpPr/>
          <p:nvPr/>
        </p:nvSpPr>
        <p:spPr>
          <a:xfrm>
            <a:off x="426212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0" name="object 3860"/>
          <p:cNvSpPr/>
          <p:nvPr/>
        </p:nvSpPr>
        <p:spPr>
          <a:xfrm>
            <a:off x="426212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1" name="object 3861"/>
          <p:cNvSpPr/>
          <p:nvPr/>
        </p:nvSpPr>
        <p:spPr>
          <a:xfrm>
            <a:off x="426212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2" name="object 3862"/>
          <p:cNvSpPr/>
          <p:nvPr/>
        </p:nvSpPr>
        <p:spPr>
          <a:xfrm>
            <a:off x="426212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3" name="object 3863"/>
          <p:cNvSpPr/>
          <p:nvPr/>
        </p:nvSpPr>
        <p:spPr>
          <a:xfrm>
            <a:off x="426212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4" name="object 3864"/>
          <p:cNvSpPr/>
          <p:nvPr/>
        </p:nvSpPr>
        <p:spPr>
          <a:xfrm>
            <a:off x="426212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5" name="object 3865"/>
          <p:cNvSpPr/>
          <p:nvPr/>
        </p:nvSpPr>
        <p:spPr>
          <a:xfrm>
            <a:off x="426212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6" name="object 3866"/>
          <p:cNvSpPr/>
          <p:nvPr/>
        </p:nvSpPr>
        <p:spPr>
          <a:xfrm>
            <a:off x="426212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7" name="object 3867"/>
          <p:cNvSpPr/>
          <p:nvPr/>
        </p:nvSpPr>
        <p:spPr>
          <a:xfrm>
            <a:off x="426212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8" name="object 3868"/>
          <p:cNvSpPr/>
          <p:nvPr/>
        </p:nvSpPr>
        <p:spPr>
          <a:xfrm>
            <a:off x="426212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C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9" name="object 3869"/>
          <p:cNvSpPr/>
          <p:nvPr/>
        </p:nvSpPr>
        <p:spPr>
          <a:xfrm>
            <a:off x="4255770" y="3817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0" name="object 3870"/>
          <p:cNvSpPr/>
          <p:nvPr/>
        </p:nvSpPr>
        <p:spPr>
          <a:xfrm>
            <a:off x="425577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1" name="object 3871"/>
          <p:cNvSpPr/>
          <p:nvPr/>
        </p:nvSpPr>
        <p:spPr>
          <a:xfrm>
            <a:off x="425577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2" name="object 3872"/>
          <p:cNvSpPr/>
          <p:nvPr/>
        </p:nvSpPr>
        <p:spPr>
          <a:xfrm>
            <a:off x="425577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3" name="object 3873"/>
          <p:cNvSpPr/>
          <p:nvPr/>
        </p:nvSpPr>
        <p:spPr>
          <a:xfrm>
            <a:off x="425577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4" name="object 3874"/>
          <p:cNvSpPr/>
          <p:nvPr/>
        </p:nvSpPr>
        <p:spPr>
          <a:xfrm>
            <a:off x="425577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5" name="object 3875"/>
          <p:cNvSpPr/>
          <p:nvPr/>
        </p:nvSpPr>
        <p:spPr>
          <a:xfrm>
            <a:off x="425577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6" name="object 3876"/>
          <p:cNvSpPr/>
          <p:nvPr/>
        </p:nvSpPr>
        <p:spPr>
          <a:xfrm>
            <a:off x="425577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7" name="object 3877"/>
          <p:cNvSpPr/>
          <p:nvPr/>
        </p:nvSpPr>
        <p:spPr>
          <a:xfrm>
            <a:off x="425577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8" name="object 3878"/>
          <p:cNvSpPr/>
          <p:nvPr/>
        </p:nvSpPr>
        <p:spPr>
          <a:xfrm>
            <a:off x="425577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9" name="object 3879"/>
          <p:cNvSpPr/>
          <p:nvPr/>
        </p:nvSpPr>
        <p:spPr>
          <a:xfrm>
            <a:off x="425577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0" name="object 3880"/>
          <p:cNvSpPr/>
          <p:nvPr/>
        </p:nvSpPr>
        <p:spPr>
          <a:xfrm>
            <a:off x="425577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1" name="object 3881"/>
          <p:cNvSpPr/>
          <p:nvPr/>
        </p:nvSpPr>
        <p:spPr>
          <a:xfrm>
            <a:off x="425577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2" name="object 3882"/>
          <p:cNvSpPr/>
          <p:nvPr/>
        </p:nvSpPr>
        <p:spPr>
          <a:xfrm>
            <a:off x="425577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3" name="object 3883"/>
          <p:cNvSpPr/>
          <p:nvPr/>
        </p:nvSpPr>
        <p:spPr>
          <a:xfrm>
            <a:off x="425577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4" name="object 3884"/>
          <p:cNvSpPr/>
          <p:nvPr/>
        </p:nvSpPr>
        <p:spPr>
          <a:xfrm>
            <a:off x="425577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5" name="object 3885"/>
          <p:cNvSpPr/>
          <p:nvPr/>
        </p:nvSpPr>
        <p:spPr>
          <a:xfrm>
            <a:off x="425577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B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6" name="object 3886"/>
          <p:cNvSpPr/>
          <p:nvPr/>
        </p:nvSpPr>
        <p:spPr>
          <a:xfrm>
            <a:off x="4248150" y="3817620"/>
            <a:ext cx="7620" cy="234950"/>
          </a:xfrm>
          <a:custGeom>
            <a:avLst/>
            <a:gdLst/>
            <a:ahLst/>
            <a:cxnLst/>
            <a:rect l="l" t="t" r="r" b="b"/>
            <a:pathLst>
              <a:path w="7620" h="234950">
                <a:moveTo>
                  <a:pt x="7620" y="0"/>
                </a:moveTo>
                <a:lnTo>
                  <a:pt x="3810" y="0"/>
                </a:lnTo>
                <a:lnTo>
                  <a:pt x="381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  <a:path w="7620" h="234950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234950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234950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234950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234950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234950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234950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234950">
                <a:moveTo>
                  <a:pt x="762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19"/>
                </a:lnTo>
                <a:close/>
              </a:path>
              <a:path w="7620" h="234950">
                <a:moveTo>
                  <a:pt x="762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69"/>
                </a:lnTo>
                <a:close/>
              </a:path>
              <a:path w="7620" h="234950">
                <a:moveTo>
                  <a:pt x="762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19"/>
                </a:lnTo>
                <a:close/>
              </a:path>
              <a:path w="7620" h="234950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234950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234950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234950">
                <a:moveTo>
                  <a:pt x="762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83819"/>
                </a:lnTo>
                <a:close/>
              </a:path>
              <a:path w="7620" h="234950">
                <a:moveTo>
                  <a:pt x="7620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20" y="96519"/>
                </a:lnTo>
                <a:lnTo>
                  <a:pt x="7620" y="90169"/>
                </a:lnTo>
                <a:close/>
              </a:path>
              <a:path w="7620" h="234950">
                <a:moveTo>
                  <a:pt x="762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20" y="102869"/>
                </a:lnTo>
                <a:lnTo>
                  <a:pt x="7620" y="96519"/>
                </a:lnTo>
                <a:close/>
              </a:path>
              <a:path w="7620" h="234950">
                <a:moveTo>
                  <a:pt x="762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20" y="109219"/>
                </a:lnTo>
                <a:lnTo>
                  <a:pt x="7620" y="102869"/>
                </a:lnTo>
                <a:close/>
              </a:path>
              <a:path w="7620" h="234950">
                <a:moveTo>
                  <a:pt x="7620" y="109219"/>
                </a:moveTo>
                <a:lnTo>
                  <a:pt x="0" y="109219"/>
                </a:lnTo>
                <a:lnTo>
                  <a:pt x="0" y="121919"/>
                </a:lnTo>
                <a:lnTo>
                  <a:pt x="7620" y="121919"/>
                </a:lnTo>
                <a:lnTo>
                  <a:pt x="7620" y="109219"/>
                </a:lnTo>
                <a:close/>
              </a:path>
              <a:path w="7620" h="234950">
                <a:moveTo>
                  <a:pt x="7620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7620" y="128269"/>
                </a:lnTo>
                <a:lnTo>
                  <a:pt x="7620" y="121919"/>
                </a:lnTo>
                <a:close/>
              </a:path>
              <a:path w="7620" h="234950">
                <a:moveTo>
                  <a:pt x="7620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7620" y="134619"/>
                </a:lnTo>
                <a:lnTo>
                  <a:pt x="7620" y="128269"/>
                </a:lnTo>
                <a:close/>
              </a:path>
              <a:path w="7620" h="234950">
                <a:moveTo>
                  <a:pt x="7620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7620" y="140969"/>
                </a:lnTo>
                <a:lnTo>
                  <a:pt x="7620" y="134619"/>
                </a:lnTo>
                <a:close/>
              </a:path>
              <a:path w="7620" h="234950">
                <a:moveTo>
                  <a:pt x="7620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7620" y="147319"/>
                </a:lnTo>
                <a:lnTo>
                  <a:pt x="7620" y="140969"/>
                </a:lnTo>
                <a:close/>
              </a:path>
              <a:path w="7620" h="234950">
                <a:moveTo>
                  <a:pt x="7620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7620" y="153669"/>
                </a:lnTo>
                <a:lnTo>
                  <a:pt x="7620" y="147319"/>
                </a:lnTo>
                <a:close/>
              </a:path>
              <a:path w="7620" h="234950">
                <a:moveTo>
                  <a:pt x="7620" y="153669"/>
                </a:moveTo>
                <a:lnTo>
                  <a:pt x="0" y="153669"/>
                </a:lnTo>
                <a:lnTo>
                  <a:pt x="0" y="160019"/>
                </a:lnTo>
                <a:lnTo>
                  <a:pt x="7620" y="160019"/>
                </a:lnTo>
                <a:lnTo>
                  <a:pt x="7620" y="153669"/>
                </a:lnTo>
                <a:close/>
              </a:path>
              <a:path w="7620" h="234950">
                <a:moveTo>
                  <a:pt x="7620" y="160019"/>
                </a:moveTo>
                <a:lnTo>
                  <a:pt x="0" y="160019"/>
                </a:lnTo>
                <a:lnTo>
                  <a:pt x="0" y="166369"/>
                </a:lnTo>
                <a:lnTo>
                  <a:pt x="7620" y="166369"/>
                </a:lnTo>
                <a:lnTo>
                  <a:pt x="7620" y="160019"/>
                </a:lnTo>
                <a:close/>
              </a:path>
              <a:path w="7620" h="234950">
                <a:moveTo>
                  <a:pt x="7620" y="166369"/>
                </a:moveTo>
                <a:lnTo>
                  <a:pt x="0" y="166369"/>
                </a:lnTo>
                <a:lnTo>
                  <a:pt x="0" y="172719"/>
                </a:lnTo>
                <a:lnTo>
                  <a:pt x="7620" y="172719"/>
                </a:lnTo>
                <a:lnTo>
                  <a:pt x="7620" y="166369"/>
                </a:lnTo>
                <a:close/>
              </a:path>
              <a:path w="7620" h="234950">
                <a:moveTo>
                  <a:pt x="7620" y="172719"/>
                </a:moveTo>
                <a:lnTo>
                  <a:pt x="0" y="172719"/>
                </a:lnTo>
                <a:lnTo>
                  <a:pt x="0" y="179069"/>
                </a:lnTo>
                <a:lnTo>
                  <a:pt x="7620" y="179069"/>
                </a:lnTo>
                <a:lnTo>
                  <a:pt x="7620" y="172719"/>
                </a:lnTo>
                <a:close/>
              </a:path>
              <a:path w="7620" h="234950">
                <a:moveTo>
                  <a:pt x="7620" y="179069"/>
                </a:moveTo>
                <a:lnTo>
                  <a:pt x="0" y="179069"/>
                </a:lnTo>
                <a:lnTo>
                  <a:pt x="0" y="185419"/>
                </a:lnTo>
                <a:lnTo>
                  <a:pt x="7620" y="185419"/>
                </a:lnTo>
                <a:lnTo>
                  <a:pt x="7620" y="179069"/>
                </a:lnTo>
                <a:close/>
              </a:path>
              <a:path w="7620" h="234950">
                <a:moveTo>
                  <a:pt x="7620" y="185419"/>
                </a:moveTo>
                <a:lnTo>
                  <a:pt x="0" y="185419"/>
                </a:lnTo>
                <a:lnTo>
                  <a:pt x="0" y="191769"/>
                </a:lnTo>
                <a:lnTo>
                  <a:pt x="7620" y="191769"/>
                </a:lnTo>
                <a:lnTo>
                  <a:pt x="7620" y="185419"/>
                </a:lnTo>
                <a:close/>
              </a:path>
              <a:path w="7620" h="234950">
                <a:moveTo>
                  <a:pt x="7620" y="191769"/>
                </a:moveTo>
                <a:lnTo>
                  <a:pt x="0" y="191769"/>
                </a:lnTo>
                <a:lnTo>
                  <a:pt x="0" y="198119"/>
                </a:lnTo>
                <a:lnTo>
                  <a:pt x="7620" y="198119"/>
                </a:lnTo>
                <a:lnTo>
                  <a:pt x="7620" y="191769"/>
                </a:lnTo>
                <a:close/>
              </a:path>
              <a:path w="7620" h="234950">
                <a:moveTo>
                  <a:pt x="7620" y="198119"/>
                </a:moveTo>
                <a:lnTo>
                  <a:pt x="0" y="198119"/>
                </a:lnTo>
                <a:lnTo>
                  <a:pt x="0" y="204469"/>
                </a:lnTo>
                <a:lnTo>
                  <a:pt x="7620" y="204469"/>
                </a:lnTo>
                <a:lnTo>
                  <a:pt x="7620" y="198119"/>
                </a:lnTo>
                <a:close/>
              </a:path>
              <a:path w="7620" h="234950">
                <a:moveTo>
                  <a:pt x="7620" y="204469"/>
                </a:moveTo>
                <a:lnTo>
                  <a:pt x="0" y="204469"/>
                </a:lnTo>
                <a:lnTo>
                  <a:pt x="0" y="210819"/>
                </a:lnTo>
                <a:lnTo>
                  <a:pt x="7620" y="210819"/>
                </a:lnTo>
                <a:lnTo>
                  <a:pt x="7620" y="204469"/>
                </a:lnTo>
                <a:close/>
              </a:path>
              <a:path w="7620" h="234950">
                <a:moveTo>
                  <a:pt x="7620" y="210819"/>
                </a:moveTo>
                <a:lnTo>
                  <a:pt x="0" y="210819"/>
                </a:lnTo>
                <a:lnTo>
                  <a:pt x="0" y="217169"/>
                </a:lnTo>
                <a:lnTo>
                  <a:pt x="7620" y="217169"/>
                </a:lnTo>
                <a:lnTo>
                  <a:pt x="7620" y="210819"/>
                </a:lnTo>
                <a:close/>
              </a:path>
              <a:path w="7620" h="234950">
                <a:moveTo>
                  <a:pt x="7620" y="217169"/>
                </a:moveTo>
                <a:lnTo>
                  <a:pt x="0" y="217169"/>
                </a:lnTo>
                <a:lnTo>
                  <a:pt x="0" y="223519"/>
                </a:lnTo>
                <a:lnTo>
                  <a:pt x="7620" y="223519"/>
                </a:lnTo>
                <a:lnTo>
                  <a:pt x="7620" y="217169"/>
                </a:lnTo>
                <a:close/>
              </a:path>
              <a:path w="7620" h="234950">
                <a:moveTo>
                  <a:pt x="7620" y="223519"/>
                </a:moveTo>
                <a:lnTo>
                  <a:pt x="0" y="223519"/>
                </a:lnTo>
                <a:lnTo>
                  <a:pt x="0" y="229869"/>
                </a:lnTo>
                <a:lnTo>
                  <a:pt x="7620" y="229869"/>
                </a:lnTo>
                <a:lnTo>
                  <a:pt x="7620" y="223519"/>
                </a:lnTo>
                <a:close/>
              </a:path>
              <a:path w="7620" h="234950">
                <a:moveTo>
                  <a:pt x="7620" y="229869"/>
                </a:moveTo>
                <a:lnTo>
                  <a:pt x="0" y="229869"/>
                </a:lnTo>
                <a:lnTo>
                  <a:pt x="0" y="233679"/>
                </a:lnTo>
                <a:lnTo>
                  <a:pt x="5079" y="233679"/>
                </a:lnTo>
                <a:lnTo>
                  <a:pt x="5079" y="234949"/>
                </a:lnTo>
                <a:lnTo>
                  <a:pt x="7620" y="234949"/>
                </a:lnTo>
                <a:lnTo>
                  <a:pt x="7620" y="229869"/>
                </a:lnTo>
                <a:close/>
              </a:path>
            </a:pathLst>
          </a:custGeom>
          <a:solidFill>
            <a:srgbClr val="DA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7" name="object 3887"/>
          <p:cNvSpPr/>
          <p:nvPr/>
        </p:nvSpPr>
        <p:spPr>
          <a:xfrm>
            <a:off x="424052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8" name="object 3888"/>
          <p:cNvSpPr/>
          <p:nvPr/>
        </p:nvSpPr>
        <p:spPr>
          <a:xfrm>
            <a:off x="424052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9" name="object 3889"/>
          <p:cNvSpPr/>
          <p:nvPr/>
        </p:nvSpPr>
        <p:spPr>
          <a:xfrm>
            <a:off x="424052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0" name="object 3890"/>
          <p:cNvSpPr/>
          <p:nvPr/>
        </p:nvSpPr>
        <p:spPr>
          <a:xfrm>
            <a:off x="424052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1" name="object 3891"/>
          <p:cNvSpPr/>
          <p:nvPr/>
        </p:nvSpPr>
        <p:spPr>
          <a:xfrm>
            <a:off x="424052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2" name="object 3892"/>
          <p:cNvSpPr/>
          <p:nvPr/>
        </p:nvSpPr>
        <p:spPr>
          <a:xfrm>
            <a:off x="424052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3" name="object 3893"/>
          <p:cNvSpPr/>
          <p:nvPr/>
        </p:nvSpPr>
        <p:spPr>
          <a:xfrm>
            <a:off x="424052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4" name="object 3894"/>
          <p:cNvSpPr/>
          <p:nvPr/>
        </p:nvSpPr>
        <p:spPr>
          <a:xfrm>
            <a:off x="424052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5" name="object 3895"/>
          <p:cNvSpPr/>
          <p:nvPr/>
        </p:nvSpPr>
        <p:spPr>
          <a:xfrm>
            <a:off x="424052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6" name="object 3896"/>
          <p:cNvSpPr/>
          <p:nvPr/>
        </p:nvSpPr>
        <p:spPr>
          <a:xfrm>
            <a:off x="424052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7" name="object 3897"/>
          <p:cNvSpPr/>
          <p:nvPr/>
        </p:nvSpPr>
        <p:spPr>
          <a:xfrm>
            <a:off x="424052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8" name="object 3898"/>
          <p:cNvSpPr/>
          <p:nvPr/>
        </p:nvSpPr>
        <p:spPr>
          <a:xfrm>
            <a:off x="424052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9" name="object 3899"/>
          <p:cNvSpPr/>
          <p:nvPr/>
        </p:nvSpPr>
        <p:spPr>
          <a:xfrm>
            <a:off x="424052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0" name="object 3900"/>
          <p:cNvSpPr/>
          <p:nvPr/>
        </p:nvSpPr>
        <p:spPr>
          <a:xfrm>
            <a:off x="424052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1" name="object 3901"/>
          <p:cNvSpPr/>
          <p:nvPr/>
        </p:nvSpPr>
        <p:spPr>
          <a:xfrm>
            <a:off x="424052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2" name="object 3902"/>
          <p:cNvSpPr/>
          <p:nvPr/>
        </p:nvSpPr>
        <p:spPr>
          <a:xfrm>
            <a:off x="424052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9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3" name="object 3903"/>
          <p:cNvSpPr/>
          <p:nvPr/>
        </p:nvSpPr>
        <p:spPr>
          <a:xfrm>
            <a:off x="4234179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4" name="object 3904"/>
          <p:cNvSpPr/>
          <p:nvPr/>
        </p:nvSpPr>
        <p:spPr>
          <a:xfrm>
            <a:off x="423417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5" name="object 3905"/>
          <p:cNvSpPr/>
          <p:nvPr/>
        </p:nvSpPr>
        <p:spPr>
          <a:xfrm>
            <a:off x="423417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6" name="object 3906"/>
          <p:cNvSpPr/>
          <p:nvPr/>
        </p:nvSpPr>
        <p:spPr>
          <a:xfrm>
            <a:off x="423417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7" name="object 3907"/>
          <p:cNvSpPr/>
          <p:nvPr/>
        </p:nvSpPr>
        <p:spPr>
          <a:xfrm>
            <a:off x="423417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8" name="object 3908"/>
          <p:cNvSpPr/>
          <p:nvPr/>
        </p:nvSpPr>
        <p:spPr>
          <a:xfrm>
            <a:off x="423417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9" name="object 3909"/>
          <p:cNvSpPr/>
          <p:nvPr/>
        </p:nvSpPr>
        <p:spPr>
          <a:xfrm>
            <a:off x="423417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0" name="object 3910"/>
          <p:cNvSpPr/>
          <p:nvPr/>
        </p:nvSpPr>
        <p:spPr>
          <a:xfrm>
            <a:off x="423417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1" name="object 3911"/>
          <p:cNvSpPr/>
          <p:nvPr/>
        </p:nvSpPr>
        <p:spPr>
          <a:xfrm>
            <a:off x="423417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2" name="object 3912"/>
          <p:cNvSpPr/>
          <p:nvPr/>
        </p:nvSpPr>
        <p:spPr>
          <a:xfrm>
            <a:off x="423417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3" name="object 3913"/>
          <p:cNvSpPr/>
          <p:nvPr/>
        </p:nvSpPr>
        <p:spPr>
          <a:xfrm>
            <a:off x="423417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4" name="object 3914"/>
          <p:cNvSpPr/>
          <p:nvPr/>
        </p:nvSpPr>
        <p:spPr>
          <a:xfrm>
            <a:off x="423417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5" name="object 3915"/>
          <p:cNvSpPr/>
          <p:nvPr/>
        </p:nvSpPr>
        <p:spPr>
          <a:xfrm>
            <a:off x="423417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6" name="object 3916"/>
          <p:cNvSpPr/>
          <p:nvPr/>
        </p:nvSpPr>
        <p:spPr>
          <a:xfrm>
            <a:off x="423417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7" name="object 3917"/>
          <p:cNvSpPr/>
          <p:nvPr/>
        </p:nvSpPr>
        <p:spPr>
          <a:xfrm>
            <a:off x="423417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8" name="object 3918"/>
          <p:cNvSpPr/>
          <p:nvPr/>
        </p:nvSpPr>
        <p:spPr>
          <a:xfrm>
            <a:off x="423417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8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9" name="object 3919"/>
          <p:cNvSpPr/>
          <p:nvPr/>
        </p:nvSpPr>
        <p:spPr>
          <a:xfrm>
            <a:off x="4226559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0" name="object 3920"/>
          <p:cNvSpPr/>
          <p:nvPr/>
        </p:nvSpPr>
        <p:spPr>
          <a:xfrm>
            <a:off x="422655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1" name="object 3921"/>
          <p:cNvSpPr/>
          <p:nvPr/>
        </p:nvSpPr>
        <p:spPr>
          <a:xfrm>
            <a:off x="422655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2" name="object 3922"/>
          <p:cNvSpPr/>
          <p:nvPr/>
        </p:nvSpPr>
        <p:spPr>
          <a:xfrm>
            <a:off x="422655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3" name="object 3923"/>
          <p:cNvSpPr/>
          <p:nvPr/>
        </p:nvSpPr>
        <p:spPr>
          <a:xfrm>
            <a:off x="422655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4" name="object 3924"/>
          <p:cNvSpPr/>
          <p:nvPr/>
        </p:nvSpPr>
        <p:spPr>
          <a:xfrm>
            <a:off x="422655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5" name="object 3925"/>
          <p:cNvSpPr/>
          <p:nvPr/>
        </p:nvSpPr>
        <p:spPr>
          <a:xfrm>
            <a:off x="422655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6" name="object 3926"/>
          <p:cNvSpPr/>
          <p:nvPr/>
        </p:nvSpPr>
        <p:spPr>
          <a:xfrm>
            <a:off x="422655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7" name="object 3927"/>
          <p:cNvSpPr/>
          <p:nvPr/>
        </p:nvSpPr>
        <p:spPr>
          <a:xfrm>
            <a:off x="422655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8" name="object 3928"/>
          <p:cNvSpPr/>
          <p:nvPr/>
        </p:nvSpPr>
        <p:spPr>
          <a:xfrm>
            <a:off x="422655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9" name="object 3929"/>
          <p:cNvSpPr/>
          <p:nvPr/>
        </p:nvSpPr>
        <p:spPr>
          <a:xfrm>
            <a:off x="422655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0" name="object 3930"/>
          <p:cNvSpPr/>
          <p:nvPr/>
        </p:nvSpPr>
        <p:spPr>
          <a:xfrm>
            <a:off x="422655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1" name="object 3931"/>
          <p:cNvSpPr/>
          <p:nvPr/>
        </p:nvSpPr>
        <p:spPr>
          <a:xfrm>
            <a:off x="422655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2" name="object 3932"/>
          <p:cNvSpPr/>
          <p:nvPr/>
        </p:nvSpPr>
        <p:spPr>
          <a:xfrm>
            <a:off x="422655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3" name="object 3933"/>
          <p:cNvSpPr/>
          <p:nvPr/>
        </p:nvSpPr>
        <p:spPr>
          <a:xfrm>
            <a:off x="422655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4" name="object 3934"/>
          <p:cNvSpPr/>
          <p:nvPr/>
        </p:nvSpPr>
        <p:spPr>
          <a:xfrm>
            <a:off x="422655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D7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5" name="object 3935"/>
          <p:cNvSpPr/>
          <p:nvPr/>
        </p:nvSpPr>
        <p:spPr>
          <a:xfrm>
            <a:off x="4218940" y="3818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6" name="object 3936"/>
          <p:cNvSpPr/>
          <p:nvPr/>
        </p:nvSpPr>
        <p:spPr>
          <a:xfrm>
            <a:off x="421894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7" name="object 3937"/>
          <p:cNvSpPr/>
          <p:nvPr/>
        </p:nvSpPr>
        <p:spPr>
          <a:xfrm>
            <a:off x="42189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8" name="object 3938"/>
          <p:cNvSpPr/>
          <p:nvPr/>
        </p:nvSpPr>
        <p:spPr>
          <a:xfrm>
            <a:off x="42189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9" name="object 3939"/>
          <p:cNvSpPr/>
          <p:nvPr/>
        </p:nvSpPr>
        <p:spPr>
          <a:xfrm>
            <a:off x="42189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0" name="object 3940"/>
          <p:cNvSpPr/>
          <p:nvPr/>
        </p:nvSpPr>
        <p:spPr>
          <a:xfrm>
            <a:off x="42189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1" name="object 3941"/>
          <p:cNvSpPr/>
          <p:nvPr/>
        </p:nvSpPr>
        <p:spPr>
          <a:xfrm>
            <a:off x="42189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2" name="object 3942"/>
          <p:cNvSpPr/>
          <p:nvPr/>
        </p:nvSpPr>
        <p:spPr>
          <a:xfrm>
            <a:off x="421894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3" name="object 3943"/>
          <p:cNvSpPr/>
          <p:nvPr/>
        </p:nvSpPr>
        <p:spPr>
          <a:xfrm>
            <a:off x="421894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4" name="object 3944"/>
          <p:cNvSpPr/>
          <p:nvPr/>
        </p:nvSpPr>
        <p:spPr>
          <a:xfrm>
            <a:off x="42189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5" name="object 3945"/>
          <p:cNvSpPr/>
          <p:nvPr/>
        </p:nvSpPr>
        <p:spPr>
          <a:xfrm>
            <a:off x="42189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6" name="object 3946"/>
          <p:cNvSpPr/>
          <p:nvPr/>
        </p:nvSpPr>
        <p:spPr>
          <a:xfrm>
            <a:off x="42189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7" name="object 3947"/>
          <p:cNvSpPr/>
          <p:nvPr/>
        </p:nvSpPr>
        <p:spPr>
          <a:xfrm>
            <a:off x="42189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8" name="object 3948"/>
          <p:cNvSpPr/>
          <p:nvPr/>
        </p:nvSpPr>
        <p:spPr>
          <a:xfrm>
            <a:off x="42189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9" name="object 3949"/>
          <p:cNvSpPr/>
          <p:nvPr/>
        </p:nvSpPr>
        <p:spPr>
          <a:xfrm>
            <a:off x="42189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0" name="object 3950"/>
          <p:cNvSpPr/>
          <p:nvPr/>
        </p:nvSpPr>
        <p:spPr>
          <a:xfrm>
            <a:off x="421894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6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1" name="object 3951"/>
          <p:cNvSpPr/>
          <p:nvPr/>
        </p:nvSpPr>
        <p:spPr>
          <a:xfrm>
            <a:off x="4212590" y="3818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2" name="object 3952"/>
          <p:cNvSpPr/>
          <p:nvPr/>
        </p:nvSpPr>
        <p:spPr>
          <a:xfrm>
            <a:off x="421259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3" name="object 3953"/>
          <p:cNvSpPr/>
          <p:nvPr/>
        </p:nvSpPr>
        <p:spPr>
          <a:xfrm>
            <a:off x="421259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4" name="object 3954"/>
          <p:cNvSpPr/>
          <p:nvPr/>
        </p:nvSpPr>
        <p:spPr>
          <a:xfrm>
            <a:off x="421259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5" name="object 3955"/>
          <p:cNvSpPr/>
          <p:nvPr/>
        </p:nvSpPr>
        <p:spPr>
          <a:xfrm>
            <a:off x="421259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6" name="object 3956"/>
          <p:cNvSpPr/>
          <p:nvPr/>
        </p:nvSpPr>
        <p:spPr>
          <a:xfrm>
            <a:off x="421259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7" name="object 3957"/>
          <p:cNvSpPr/>
          <p:nvPr/>
        </p:nvSpPr>
        <p:spPr>
          <a:xfrm>
            <a:off x="421259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8" name="object 3958"/>
          <p:cNvSpPr/>
          <p:nvPr/>
        </p:nvSpPr>
        <p:spPr>
          <a:xfrm>
            <a:off x="421259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9" name="object 3959"/>
          <p:cNvSpPr/>
          <p:nvPr/>
        </p:nvSpPr>
        <p:spPr>
          <a:xfrm>
            <a:off x="421259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0" name="object 3960"/>
          <p:cNvSpPr/>
          <p:nvPr/>
        </p:nvSpPr>
        <p:spPr>
          <a:xfrm>
            <a:off x="421259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1" name="object 3961"/>
          <p:cNvSpPr/>
          <p:nvPr/>
        </p:nvSpPr>
        <p:spPr>
          <a:xfrm>
            <a:off x="421259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2" name="object 3962"/>
          <p:cNvSpPr/>
          <p:nvPr/>
        </p:nvSpPr>
        <p:spPr>
          <a:xfrm>
            <a:off x="421259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3" name="object 3963"/>
          <p:cNvSpPr/>
          <p:nvPr/>
        </p:nvSpPr>
        <p:spPr>
          <a:xfrm>
            <a:off x="421259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4" name="object 3964"/>
          <p:cNvSpPr/>
          <p:nvPr/>
        </p:nvSpPr>
        <p:spPr>
          <a:xfrm>
            <a:off x="421259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5" name="object 3965"/>
          <p:cNvSpPr/>
          <p:nvPr/>
        </p:nvSpPr>
        <p:spPr>
          <a:xfrm>
            <a:off x="421259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6" name="object 3966"/>
          <p:cNvSpPr/>
          <p:nvPr/>
        </p:nvSpPr>
        <p:spPr>
          <a:xfrm>
            <a:off x="421259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5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7" name="object 3967"/>
          <p:cNvSpPr/>
          <p:nvPr/>
        </p:nvSpPr>
        <p:spPr>
          <a:xfrm>
            <a:off x="4204970" y="3818890"/>
            <a:ext cx="7620" cy="232410"/>
          </a:xfrm>
          <a:custGeom>
            <a:avLst/>
            <a:gdLst/>
            <a:ahLst/>
            <a:cxnLst/>
            <a:rect l="l" t="t" r="r" b="b"/>
            <a:pathLst>
              <a:path w="7620" h="232410">
                <a:moveTo>
                  <a:pt x="7619" y="0"/>
                </a:moveTo>
                <a:lnTo>
                  <a:pt x="3809" y="0"/>
                </a:lnTo>
                <a:lnTo>
                  <a:pt x="3809" y="1269"/>
                </a:lnTo>
                <a:lnTo>
                  <a:pt x="0" y="1269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23241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23241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23241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23241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23241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23241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23241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23241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232410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232410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232410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232410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23241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232410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232410">
                <a:moveTo>
                  <a:pt x="7619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19" y="101599"/>
                </a:lnTo>
                <a:lnTo>
                  <a:pt x="7619" y="95249"/>
                </a:lnTo>
                <a:close/>
              </a:path>
              <a:path w="7620" h="232410">
                <a:moveTo>
                  <a:pt x="7619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19" y="107949"/>
                </a:lnTo>
                <a:lnTo>
                  <a:pt x="7619" y="101599"/>
                </a:lnTo>
                <a:close/>
              </a:path>
              <a:path w="7620" h="232410">
                <a:moveTo>
                  <a:pt x="7619" y="107949"/>
                </a:moveTo>
                <a:lnTo>
                  <a:pt x="0" y="107949"/>
                </a:lnTo>
                <a:lnTo>
                  <a:pt x="0" y="120649"/>
                </a:lnTo>
                <a:lnTo>
                  <a:pt x="7619" y="120649"/>
                </a:lnTo>
                <a:lnTo>
                  <a:pt x="7619" y="107949"/>
                </a:lnTo>
                <a:close/>
              </a:path>
              <a:path w="7620" h="232410">
                <a:moveTo>
                  <a:pt x="7619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19" y="126999"/>
                </a:lnTo>
                <a:lnTo>
                  <a:pt x="7619" y="120649"/>
                </a:lnTo>
                <a:close/>
              </a:path>
              <a:path w="7620" h="232410">
                <a:moveTo>
                  <a:pt x="7619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19" y="133349"/>
                </a:lnTo>
                <a:lnTo>
                  <a:pt x="7619" y="126999"/>
                </a:lnTo>
                <a:close/>
              </a:path>
              <a:path w="7620" h="232410">
                <a:moveTo>
                  <a:pt x="7619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19" y="139699"/>
                </a:lnTo>
                <a:lnTo>
                  <a:pt x="7619" y="133349"/>
                </a:lnTo>
                <a:close/>
              </a:path>
              <a:path w="7620" h="232410">
                <a:moveTo>
                  <a:pt x="7619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7619" y="146049"/>
                </a:lnTo>
                <a:lnTo>
                  <a:pt x="7619" y="139699"/>
                </a:lnTo>
                <a:close/>
              </a:path>
              <a:path w="7620" h="232410">
                <a:moveTo>
                  <a:pt x="7619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7619" y="152399"/>
                </a:lnTo>
                <a:lnTo>
                  <a:pt x="7619" y="146049"/>
                </a:lnTo>
                <a:close/>
              </a:path>
              <a:path w="7620" h="232410">
                <a:moveTo>
                  <a:pt x="7619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7619" y="158749"/>
                </a:lnTo>
                <a:lnTo>
                  <a:pt x="7619" y="152399"/>
                </a:lnTo>
                <a:close/>
              </a:path>
              <a:path w="7620" h="232410">
                <a:moveTo>
                  <a:pt x="7619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7619" y="165099"/>
                </a:lnTo>
                <a:lnTo>
                  <a:pt x="7619" y="158749"/>
                </a:lnTo>
                <a:close/>
              </a:path>
              <a:path w="7620" h="232410">
                <a:moveTo>
                  <a:pt x="7619" y="165099"/>
                </a:moveTo>
                <a:lnTo>
                  <a:pt x="0" y="165099"/>
                </a:lnTo>
                <a:lnTo>
                  <a:pt x="0" y="171449"/>
                </a:lnTo>
                <a:lnTo>
                  <a:pt x="7619" y="171449"/>
                </a:lnTo>
                <a:lnTo>
                  <a:pt x="7619" y="165099"/>
                </a:lnTo>
                <a:close/>
              </a:path>
              <a:path w="7620" h="232410">
                <a:moveTo>
                  <a:pt x="7619" y="171449"/>
                </a:moveTo>
                <a:lnTo>
                  <a:pt x="0" y="171449"/>
                </a:lnTo>
                <a:lnTo>
                  <a:pt x="0" y="177799"/>
                </a:lnTo>
                <a:lnTo>
                  <a:pt x="7619" y="177799"/>
                </a:lnTo>
                <a:lnTo>
                  <a:pt x="7619" y="171449"/>
                </a:lnTo>
                <a:close/>
              </a:path>
              <a:path w="7620" h="232410">
                <a:moveTo>
                  <a:pt x="7619" y="177799"/>
                </a:moveTo>
                <a:lnTo>
                  <a:pt x="0" y="177799"/>
                </a:lnTo>
                <a:lnTo>
                  <a:pt x="0" y="184149"/>
                </a:lnTo>
                <a:lnTo>
                  <a:pt x="7619" y="184149"/>
                </a:lnTo>
                <a:lnTo>
                  <a:pt x="7619" y="177799"/>
                </a:lnTo>
                <a:close/>
              </a:path>
              <a:path w="7620" h="232410">
                <a:moveTo>
                  <a:pt x="7619" y="184149"/>
                </a:moveTo>
                <a:lnTo>
                  <a:pt x="0" y="184149"/>
                </a:lnTo>
                <a:lnTo>
                  <a:pt x="0" y="190499"/>
                </a:lnTo>
                <a:lnTo>
                  <a:pt x="7619" y="190499"/>
                </a:lnTo>
                <a:lnTo>
                  <a:pt x="7619" y="184149"/>
                </a:lnTo>
                <a:close/>
              </a:path>
              <a:path w="7620" h="232410">
                <a:moveTo>
                  <a:pt x="7619" y="190499"/>
                </a:moveTo>
                <a:lnTo>
                  <a:pt x="0" y="190499"/>
                </a:lnTo>
                <a:lnTo>
                  <a:pt x="0" y="196849"/>
                </a:lnTo>
                <a:lnTo>
                  <a:pt x="7619" y="196849"/>
                </a:lnTo>
                <a:lnTo>
                  <a:pt x="7619" y="190499"/>
                </a:lnTo>
                <a:close/>
              </a:path>
              <a:path w="7620" h="232410">
                <a:moveTo>
                  <a:pt x="7619" y="196849"/>
                </a:moveTo>
                <a:lnTo>
                  <a:pt x="0" y="196849"/>
                </a:lnTo>
                <a:lnTo>
                  <a:pt x="0" y="203199"/>
                </a:lnTo>
                <a:lnTo>
                  <a:pt x="7619" y="203199"/>
                </a:lnTo>
                <a:lnTo>
                  <a:pt x="7619" y="196849"/>
                </a:lnTo>
                <a:close/>
              </a:path>
              <a:path w="7620" h="232410">
                <a:moveTo>
                  <a:pt x="7619" y="203199"/>
                </a:moveTo>
                <a:lnTo>
                  <a:pt x="0" y="203199"/>
                </a:lnTo>
                <a:lnTo>
                  <a:pt x="0" y="209549"/>
                </a:lnTo>
                <a:lnTo>
                  <a:pt x="7619" y="209549"/>
                </a:lnTo>
                <a:lnTo>
                  <a:pt x="7619" y="203199"/>
                </a:lnTo>
                <a:close/>
              </a:path>
              <a:path w="7620" h="232410">
                <a:moveTo>
                  <a:pt x="7619" y="209549"/>
                </a:moveTo>
                <a:lnTo>
                  <a:pt x="0" y="209549"/>
                </a:lnTo>
                <a:lnTo>
                  <a:pt x="0" y="215899"/>
                </a:lnTo>
                <a:lnTo>
                  <a:pt x="7619" y="215899"/>
                </a:lnTo>
                <a:lnTo>
                  <a:pt x="7619" y="209549"/>
                </a:lnTo>
                <a:close/>
              </a:path>
              <a:path w="7620" h="232410">
                <a:moveTo>
                  <a:pt x="7619" y="215899"/>
                </a:moveTo>
                <a:lnTo>
                  <a:pt x="0" y="215899"/>
                </a:lnTo>
                <a:lnTo>
                  <a:pt x="0" y="222249"/>
                </a:lnTo>
                <a:lnTo>
                  <a:pt x="7619" y="222249"/>
                </a:lnTo>
                <a:lnTo>
                  <a:pt x="7619" y="215899"/>
                </a:lnTo>
                <a:close/>
              </a:path>
              <a:path w="7620" h="232410">
                <a:moveTo>
                  <a:pt x="7619" y="222249"/>
                </a:moveTo>
                <a:lnTo>
                  <a:pt x="0" y="222249"/>
                </a:lnTo>
                <a:lnTo>
                  <a:pt x="0" y="228599"/>
                </a:lnTo>
                <a:lnTo>
                  <a:pt x="7619" y="228599"/>
                </a:lnTo>
                <a:lnTo>
                  <a:pt x="7619" y="222249"/>
                </a:lnTo>
                <a:close/>
              </a:path>
              <a:path w="7620" h="232410">
                <a:moveTo>
                  <a:pt x="7619" y="228599"/>
                </a:moveTo>
                <a:lnTo>
                  <a:pt x="0" y="228599"/>
                </a:lnTo>
                <a:lnTo>
                  <a:pt x="0" y="231139"/>
                </a:lnTo>
                <a:lnTo>
                  <a:pt x="5079" y="231139"/>
                </a:lnTo>
                <a:lnTo>
                  <a:pt x="5079" y="232409"/>
                </a:lnTo>
                <a:lnTo>
                  <a:pt x="7619" y="232409"/>
                </a:lnTo>
                <a:lnTo>
                  <a:pt x="7619" y="228599"/>
                </a:lnTo>
                <a:close/>
              </a:path>
            </a:pathLst>
          </a:custGeom>
          <a:solidFill>
            <a:srgbClr val="D4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8" name="object 3968"/>
          <p:cNvSpPr/>
          <p:nvPr/>
        </p:nvSpPr>
        <p:spPr>
          <a:xfrm>
            <a:off x="4197350" y="382015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9" name="object 3969"/>
          <p:cNvSpPr/>
          <p:nvPr/>
        </p:nvSpPr>
        <p:spPr>
          <a:xfrm>
            <a:off x="419735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0" name="object 3970"/>
          <p:cNvSpPr/>
          <p:nvPr/>
        </p:nvSpPr>
        <p:spPr>
          <a:xfrm>
            <a:off x="419735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1" name="object 3971"/>
          <p:cNvSpPr/>
          <p:nvPr/>
        </p:nvSpPr>
        <p:spPr>
          <a:xfrm>
            <a:off x="419735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2" name="object 3972"/>
          <p:cNvSpPr/>
          <p:nvPr/>
        </p:nvSpPr>
        <p:spPr>
          <a:xfrm>
            <a:off x="419735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3" name="object 3973"/>
          <p:cNvSpPr/>
          <p:nvPr/>
        </p:nvSpPr>
        <p:spPr>
          <a:xfrm>
            <a:off x="419735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4" name="object 3974"/>
          <p:cNvSpPr/>
          <p:nvPr/>
        </p:nvSpPr>
        <p:spPr>
          <a:xfrm>
            <a:off x="419735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5" name="object 3975"/>
          <p:cNvSpPr/>
          <p:nvPr/>
        </p:nvSpPr>
        <p:spPr>
          <a:xfrm>
            <a:off x="419735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6" name="object 3976"/>
          <p:cNvSpPr/>
          <p:nvPr/>
        </p:nvSpPr>
        <p:spPr>
          <a:xfrm>
            <a:off x="419735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7" name="object 3977"/>
          <p:cNvSpPr/>
          <p:nvPr/>
        </p:nvSpPr>
        <p:spPr>
          <a:xfrm>
            <a:off x="419735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8" name="object 3978"/>
          <p:cNvSpPr/>
          <p:nvPr/>
        </p:nvSpPr>
        <p:spPr>
          <a:xfrm>
            <a:off x="419735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9" name="object 3979"/>
          <p:cNvSpPr/>
          <p:nvPr/>
        </p:nvSpPr>
        <p:spPr>
          <a:xfrm>
            <a:off x="419735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0" name="object 3980"/>
          <p:cNvSpPr/>
          <p:nvPr/>
        </p:nvSpPr>
        <p:spPr>
          <a:xfrm>
            <a:off x="419735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1" name="object 3981"/>
          <p:cNvSpPr/>
          <p:nvPr/>
        </p:nvSpPr>
        <p:spPr>
          <a:xfrm>
            <a:off x="419735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2" name="object 3982"/>
          <p:cNvSpPr/>
          <p:nvPr/>
        </p:nvSpPr>
        <p:spPr>
          <a:xfrm>
            <a:off x="419735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3" name="object 3983"/>
          <p:cNvSpPr/>
          <p:nvPr/>
        </p:nvSpPr>
        <p:spPr>
          <a:xfrm>
            <a:off x="419735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2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4" name="object 3984"/>
          <p:cNvSpPr/>
          <p:nvPr/>
        </p:nvSpPr>
        <p:spPr>
          <a:xfrm>
            <a:off x="4191000" y="382015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5" name="object 3985"/>
          <p:cNvSpPr/>
          <p:nvPr/>
        </p:nvSpPr>
        <p:spPr>
          <a:xfrm>
            <a:off x="419100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6" name="object 3986"/>
          <p:cNvSpPr/>
          <p:nvPr/>
        </p:nvSpPr>
        <p:spPr>
          <a:xfrm>
            <a:off x="419100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7" name="object 3987"/>
          <p:cNvSpPr/>
          <p:nvPr/>
        </p:nvSpPr>
        <p:spPr>
          <a:xfrm>
            <a:off x="419100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8" name="object 3988"/>
          <p:cNvSpPr/>
          <p:nvPr/>
        </p:nvSpPr>
        <p:spPr>
          <a:xfrm>
            <a:off x="419100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9" name="object 3989"/>
          <p:cNvSpPr/>
          <p:nvPr/>
        </p:nvSpPr>
        <p:spPr>
          <a:xfrm>
            <a:off x="419100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0" name="object 3990"/>
          <p:cNvSpPr/>
          <p:nvPr/>
        </p:nvSpPr>
        <p:spPr>
          <a:xfrm>
            <a:off x="419100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1" name="object 3991"/>
          <p:cNvSpPr/>
          <p:nvPr/>
        </p:nvSpPr>
        <p:spPr>
          <a:xfrm>
            <a:off x="419100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2" name="object 3992"/>
          <p:cNvSpPr/>
          <p:nvPr/>
        </p:nvSpPr>
        <p:spPr>
          <a:xfrm>
            <a:off x="419100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3" name="object 3993"/>
          <p:cNvSpPr/>
          <p:nvPr/>
        </p:nvSpPr>
        <p:spPr>
          <a:xfrm>
            <a:off x="419100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4" name="object 3994"/>
          <p:cNvSpPr/>
          <p:nvPr/>
        </p:nvSpPr>
        <p:spPr>
          <a:xfrm>
            <a:off x="419100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5" name="object 3995"/>
          <p:cNvSpPr/>
          <p:nvPr/>
        </p:nvSpPr>
        <p:spPr>
          <a:xfrm>
            <a:off x="419100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6" name="object 3996"/>
          <p:cNvSpPr/>
          <p:nvPr/>
        </p:nvSpPr>
        <p:spPr>
          <a:xfrm>
            <a:off x="419100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7" name="object 3997"/>
          <p:cNvSpPr/>
          <p:nvPr/>
        </p:nvSpPr>
        <p:spPr>
          <a:xfrm>
            <a:off x="419100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8" name="object 3998"/>
          <p:cNvSpPr/>
          <p:nvPr/>
        </p:nvSpPr>
        <p:spPr>
          <a:xfrm>
            <a:off x="419100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9" name="object 3999"/>
          <p:cNvSpPr/>
          <p:nvPr/>
        </p:nvSpPr>
        <p:spPr>
          <a:xfrm>
            <a:off x="419100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D1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0" name="object 4000"/>
          <p:cNvSpPr/>
          <p:nvPr/>
        </p:nvSpPr>
        <p:spPr>
          <a:xfrm>
            <a:off x="4183379" y="382015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1" name="object 4001"/>
          <p:cNvSpPr/>
          <p:nvPr/>
        </p:nvSpPr>
        <p:spPr>
          <a:xfrm>
            <a:off x="418337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2" name="object 4002"/>
          <p:cNvSpPr/>
          <p:nvPr/>
        </p:nvSpPr>
        <p:spPr>
          <a:xfrm>
            <a:off x="418337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3" name="object 4003"/>
          <p:cNvSpPr/>
          <p:nvPr/>
        </p:nvSpPr>
        <p:spPr>
          <a:xfrm>
            <a:off x="418337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4" name="object 4004"/>
          <p:cNvSpPr/>
          <p:nvPr/>
        </p:nvSpPr>
        <p:spPr>
          <a:xfrm>
            <a:off x="418337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5" name="object 4005"/>
          <p:cNvSpPr/>
          <p:nvPr/>
        </p:nvSpPr>
        <p:spPr>
          <a:xfrm>
            <a:off x="41833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6" name="object 4006"/>
          <p:cNvSpPr/>
          <p:nvPr/>
        </p:nvSpPr>
        <p:spPr>
          <a:xfrm>
            <a:off x="41833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7" name="object 4007"/>
          <p:cNvSpPr/>
          <p:nvPr/>
        </p:nvSpPr>
        <p:spPr>
          <a:xfrm>
            <a:off x="418337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8" name="object 4008"/>
          <p:cNvSpPr/>
          <p:nvPr/>
        </p:nvSpPr>
        <p:spPr>
          <a:xfrm>
            <a:off x="418337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9" name="object 4009"/>
          <p:cNvSpPr/>
          <p:nvPr/>
        </p:nvSpPr>
        <p:spPr>
          <a:xfrm>
            <a:off x="41833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0" name="object 4010"/>
          <p:cNvSpPr/>
          <p:nvPr/>
        </p:nvSpPr>
        <p:spPr>
          <a:xfrm>
            <a:off x="41833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1" name="object 4011"/>
          <p:cNvSpPr/>
          <p:nvPr/>
        </p:nvSpPr>
        <p:spPr>
          <a:xfrm>
            <a:off x="41833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2" name="object 4012"/>
          <p:cNvSpPr/>
          <p:nvPr/>
        </p:nvSpPr>
        <p:spPr>
          <a:xfrm>
            <a:off x="41833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3" name="object 4013"/>
          <p:cNvSpPr/>
          <p:nvPr/>
        </p:nvSpPr>
        <p:spPr>
          <a:xfrm>
            <a:off x="41833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4" name="object 4014"/>
          <p:cNvSpPr/>
          <p:nvPr/>
        </p:nvSpPr>
        <p:spPr>
          <a:xfrm>
            <a:off x="41833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5" name="object 4015"/>
          <p:cNvSpPr/>
          <p:nvPr/>
        </p:nvSpPr>
        <p:spPr>
          <a:xfrm>
            <a:off x="418337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D0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6" name="object 4016"/>
          <p:cNvSpPr/>
          <p:nvPr/>
        </p:nvSpPr>
        <p:spPr>
          <a:xfrm>
            <a:off x="4175759" y="382015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7" name="object 4017"/>
          <p:cNvSpPr/>
          <p:nvPr/>
        </p:nvSpPr>
        <p:spPr>
          <a:xfrm>
            <a:off x="417575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8" name="object 4018"/>
          <p:cNvSpPr/>
          <p:nvPr/>
        </p:nvSpPr>
        <p:spPr>
          <a:xfrm>
            <a:off x="417575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9" name="object 4019"/>
          <p:cNvSpPr/>
          <p:nvPr/>
        </p:nvSpPr>
        <p:spPr>
          <a:xfrm>
            <a:off x="417575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0" name="object 4020"/>
          <p:cNvSpPr/>
          <p:nvPr/>
        </p:nvSpPr>
        <p:spPr>
          <a:xfrm>
            <a:off x="417575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1" name="object 4021"/>
          <p:cNvSpPr/>
          <p:nvPr/>
        </p:nvSpPr>
        <p:spPr>
          <a:xfrm>
            <a:off x="417575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2" name="object 4022"/>
          <p:cNvSpPr/>
          <p:nvPr/>
        </p:nvSpPr>
        <p:spPr>
          <a:xfrm>
            <a:off x="417575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3" name="object 4023"/>
          <p:cNvSpPr/>
          <p:nvPr/>
        </p:nvSpPr>
        <p:spPr>
          <a:xfrm>
            <a:off x="417575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4" name="object 4024"/>
          <p:cNvSpPr/>
          <p:nvPr/>
        </p:nvSpPr>
        <p:spPr>
          <a:xfrm>
            <a:off x="417575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5" name="object 4025"/>
          <p:cNvSpPr/>
          <p:nvPr/>
        </p:nvSpPr>
        <p:spPr>
          <a:xfrm>
            <a:off x="417575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6" name="object 4026"/>
          <p:cNvSpPr/>
          <p:nvPr/>
        </p:nvSpPr>
        <p:spPr>
          <a:xfrm>
            <a:off x="417575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7" name="object 4027"/>
          <p:cNvSpPr/>
          <p:nvPr/>
        </p:nvSpPr>
        <p:spPr>
          <a:xfrm>
            <a:off x="417575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8" name="object 4028"/>
          <p:cNvSpPr/>
          <p:nvPr/>
        </p:nvSpPr>
        <p:spPr>
          <a:xfrm>
            <a:off x="417575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9" name="object 4029"/>
          <p:cNvSpPr/>
          <p:nvPr/>
        </p:nvSpPr>
        <p:spPr>
          <a:xfrm>
            <a:off x="417575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0" name="object 4030"/>
          <p:cNvSpPr/>
          <p:nvPr/>
        </p:nvSpPr>
        <p:spPr>
          <a:xfrm>
            <a:off x="417575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1" name="object 4031"/>
          <p:cNvSpPr/>
          <p:nvPr/>
        </p:nvSpPr>
        <p:spPr>
          <a:xfrm>
            <a:off x="417575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2" name="object 4032"/>
          <p:cNvSpPr/>
          <p:nvPr/>
        </p:nvSpPr>
        <p:spPr>
          <a:xfrm>
            <a:off x="4169409" y="382015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3" name="object 4033"/>
          <p:cNvSpPr/>
          <p:nvPr/>
        </p:nvSpPr>
        <p:spPr>
          <a:xfrm>
            <a:off x="416940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4" name="object 4034"/>
          <p:cNvSpPr/>
          <p:nvPr/>
        </p:nvSpPr>
        <p:spPr>
          <a:xfrm>
            <a:off x="416940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5" name="object 4035"/>
          <p:cNvSpPr/>
          <p:nvPr/>
        </p:nvSpPr>
        <p:spPr>
          <a:xfrm>
            <a:off x="416940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6" name="object 4036"/>
          <p:cNvSpPr/>
          <p:nvPr/>
        </p:nvSpPr>
        <p:spPr>
          <a:xfrm>
            <a:off x="416940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7" name="object 4037"/>
          <p:cNvSpPr/>
          <p:nvPr/>
        </p:nvSpPr>
        <p:spPr>
          <a:xfrm>
            <a:off x="416940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8" name="object 4038"/>
          <p:cNvSpPr/>
          <p:nvPr/>
        </p:nvSpPr>
        <p:spPr>
          <a:xfrm>
            <a:off x="416940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9" name="object 4039"/>
          <p:cNvSpPr/>
          <p:nvPr/>
        </p:nvSpPr>
        <p:spPr>
          <a:xfrm>
            <a:off x="416940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0" name="object 4040"/>
          <p:cNvSpPr/>
          <p:nvPr/>
        </p:nvSpPr>
        <p:spPr>
          <a:xfrm>
            <a:off x="416940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1" name="object 4041"/>
          <p:cNvSpPr/>
          <p:nvPr/>
        </p:nvSpPr>
        <p:spPr>
          <a:xfrm>
            <a:off x="416940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2" name="object 4042"/>
          <p:cNvSpPr/>
          <p:nvPr/>
        </p:nvSpPr>
        <p:spPr>
          <a:xfrm>
            <a:off x="416940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3" name="object 4043"/>
          <p:cNvSpPr/>
          <p:nvPr/>
        </p:nvSpPr>
        <p:spPr>
          <a:xfrm>
            <a:off x="416940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4" name="object 4044"/>
          <p:cNvSpPr/>
          <p:nvPr/>
        </p:nvSpPr>
        <p:spPr>
          <a:xfrm>
            <a:off x="416940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5" name="object 4045"/>
          <p:cNvSpPr/>
          <p:nvPr/>
        </p:nvSpPr>
        <p:spPr>
          <a:xfrm>
            <a:off x="416940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6" name="object 4046"/>
          <p:cNvSpPr/>
          <p:nvPr/>
        </p:nvSpPr>
        <p:spPr>
          <a:xfrm>
            <a:off x="416940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7" name="object 4047"/>
          <p:cNvSpPr/>
          <p:nvPr/>
        </p:nvSpPr>
        <p:spPr>
          <a:xfrm>
            <a:off x="416940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E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8" name="object 4048"/>
          <p:cNvSpPr/>
          <p:nvPr/>
        </p:nvSpPr>
        <p:spPr>
          <a:xfrm>
            <a:off x="4161790" y="3820159"/>
            <a:ext cx="7620" cy="229870"/>
          </a:xfrm>
          <a:custGeom>
            <a:avLst/>
            <a:gdLst/>
            <a:ahLst/>
            <a:cxnLst/>
            <a:rect l="l" t="t" r="r" b="b"/>
            <a:pathLst>
              <a:path w="7620" h="229870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22987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22987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229870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229870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22987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22987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229870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229870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229870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22987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229870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229870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229870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229870">
                <a:moveTo>
                  <a:pt x="762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7630"/>
                </a:lnTo>
                <a:close/>
              </a:path>
              <a:path w="7620" h="229870">
                <a:moveTo>
                  <a:pt x="762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93980"/>
                </a:lnTo>
                <a:close/>
              </a:path>
              <a:path w="7620" h="229870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229870">
                <a:moveTo>
                  <a:pt x="7620" y="106680"/>
                </a:moveTo>
                <a:lnTo>
                  <a:pt x="0" y="106680"/>
                </a:lnTo>
                <a:lnTo>
                  <a:pt x="0" y="119379"/>
                </a:lnTo>
                <a:lnTo>
                  <a:pt x="7620" y="119379"/>
                </a:lnTo>
                <a:lnTo>
                  <a:pt x="7620" y="106680"/>
                </a:lnTo>
                <a:close/>
              </a:path>
              <a:path w="7620" h="229870">
                <a:moveTo>
                  <a:pt x="762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7620" y="125729"/>
                </a:lnTo>
                <a:lnTo>
                  <a:pt x="7620" y="119380"/>
                </a:lnTo>
                <a:close/>
              </a:path>
              <a:path w="7620" h="229870">
                <a:moveTo>
                  <a:pt x="7620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7620" y="132079"/>
                </a:lnTo>
                <a:lnTo>
                  <a:pt x="7620" y="125730"/>
                </a:lnTo>
                <a:close/>
              </a:path>
              <a:path w="7620" h="229870">
                <a:moveTo>
                  <a:pt x="7620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7620" y="138429"/>
                </a:lnTo>
                <a:lnTo>
                  <a:pt x="7620" y="132080"/>
                </a:lnTo>
                <a:close/>
              </a:path>
              <a:path w="7620" h="229870">
                <a:moveTo>
                  <a:pt x="7620" y="138430"/>
                </a:moveTo>
                <a:lnTo>
                  <a:pt x="0" y="138430"/>
                </a:lnTo>
                <a:lnTo>
                  <a:pt x="0" y="144779"/>
                </a:lnTo>
                <a:lnTo>
                  <a:pt x="7620" y="144779"/>
                </a:lnTo>
                <a:lnTo>
                  <a:pt x="7620" y="138430"/>
                </a:lnTo>
                <a:close/>
              </a:path>
              <a:path w="7620" h="229870">
                <a:moveTo>
                  <a:pt x="7620" y="144780"/>
                </a:moveTo>
                <a:lnTo>
                  <a:pt x="0" y="144780"/>
                </a:lnTo>
                <a:lnTo>
                  <a:pt x="0" y="151129"/>
                </a:lnTo>
                <a:lnTo>
                  <a:pt x="7620" y="151129"/>
                </a:lnTo>
                <a:lnTo>
                  <a:pt x="7620" y="144780"/>
                </a:lnTo>
                <a:close/>
              </a:path>
              <a:path w="7620" h="229870">
                <a:moveTo>
                  <a:pt x="7620" y="151130"/>
                </a:moveTo>
                <a:lnTo>
                  <a:pt x="0" y="151130"/>
                </a:lnTo>
                <a:lnTo>
                  <a:pt x="0" y="157479"/>
                </a:lnTo>
                <a:lnTo>
                  <a:pt x="7620" y="157479"/>
                </a:lnTo>
                <a:lnTo>
                  <a:pt x="7620" y="151130"/>
                </a:lnTo>
                <a:close/>
              </a:path>
              <a:path w="7620" h="229870">
                <a:moveTo>
                  <a:pt x="7620" y="157480"/>
                </a:moveTo>
                <a:lnTo>
                  <a:pt x="0" y="157480"/>
                </a:lnTo>
                <a:lnTo>
                  <a:pt x="0" y="163829"/>
                </a:lnTo>
                <a:lnTo>
                  <a:pt x="7620" y="163829"/>
                </a:lnTo>
                <a:lnTo>
                  <a:pt x="7620" y="157480"/>
                </a:lnTo>
                <a:close/>
              </a:path>
              <a:path w="7620" h="229870">
                <a:moveTo>
                  <a:pt x="7620" y="163830"/>
                </a:moveTo>
                <a:lnTo>
                  <a:pt x="0" y="163830"/>
                </a:lnTo>
                <a:lnTo>
                  <a:pt x="0" y="170179"/>
                </a:lnTo>
                <a:lnTo>
                  <a:pt x="7620" y="170179"/>
                </a:lnTo>
                <a:lnTo>
                  <a:pt x="7620" y="163830"/>
                </a:lnTo>
                <a:close/>
              </a:path>
              <a:path w="7620" h="229870">
                <a:moveTo>
                  <a:pt x="7620" y="170180"/>
                </a:moveTo>
                <a:lnTo>
                  <a:pt x="0" y="170180"/>
                </a:lnTo>
                <a:lnTo>
                  <a:pt x="0" y="176529"/>
                </a:lnTo>
                <a:lnTo>
                  <a:pt x="7620" y="176529"/>
                </a:lnTo>
                <a:lnTo>
                  <a:pt x="7620" y="170180"/>
                </a:lnTo>
                <a:close/>
              </a:path>
              <a:path w="7620" h="229870">
                <a:moveTo>
                  <a:pt x="7620" y="176530"/>
                </a:moveTo>
                <a:lnTo>
                  <a:pt x="0" y="176530"/>
                </a:lnTo>
                <a:lnTo>
                  <a:pt x="0" y="182879"/>
                </a:lnTo>
                <a:lnTo>
                  <a:pt x="7620" y="182879"/>
                </a:lnTo>
                <a:lnTo>
                  <a:pt x="7620" y="176530"/>
                </a:lnTo>
                <a:close/>
              </a:path>
              <a:path w="7620" h="229870">
                <a:moveTo>
                  <a:pt x="7620" y="182880"/>
                </a:moveTo>
                <a:lnTo>
                  <a:pt x="0" y="182880"/>
                </a:lnTo>
                <a:lnTo>
                  <a:pt x="0" y="189229"/>
                </a:lnTo>
                <a:lnTo>
                  <a:pt x="7620" y="189229"/>
                </a:lnTo>
                <a:lnTo>
                  <a:pt x="7620" y="182880"/>
                </a:lnTo>
                <a:close/>
              </a:path>
              <a:path w="7620" h="229870">
                <a:moveTo>
                  <a:pt x="7620" y="189230"/>
                </a:moveTo>
                <a:lnTo>
                  <a:pt x="0" y="189230"/>
                </a:lnTo>
                <a:lnTo>
                  <a:pt x="0" y="195579"/>
                </a:lnTo>
                <a:lnTo>
                  <a:pt x="7620" y="195579"/>
                </a:lnTo>
                <a:lnTo>
                  <a:pt x="7620" y="189230"/>
                </a:lnTo>
                <a:close/>
              </a:path>
              <a:path w="7620" h="229870">
                <a:moveTo>
                  <a:pt x="7620" y="195580"/>
                </a:moveTo>
                <a:lnTo>
                  <a:pt x="0" y="195580"/>
                </a:lnTo>
                <a:lnTo>
                  <a:pt x="0" y="201929"/>
                </a:lnTo>
                <a:lnTo>
                  <a:pt x="7620" y="201929"/>
                </a:lnTo>
                <a:lnTo>
                  <a:pt x="7620" y="195580"/>
                </a:lnTo>
                <a:close/>
              </a:path>
              <a:path w="7620" h="229870">
                <a:moveTo>
                  <a:pt x="7620" y="201930"/>
                </a:moveTo>
                <a:lnTo>
                  <a:pt x="0" y="201930"/>
                </a:lnTo>
                <a:lnTo>
                  <a:pt x="0" y="208279"/>
                </a:lnTo>
                <a:lnTo>
                  <a:pt x="7620" y="208279"/>
                </a:lnTo>
                <a:lnTo>
                  <a:pt x="7620" y="201930"/>
                </a:lnTo>
                <a:close/>
              </a:path>
              <a:path w="7620" h="229870">
                <a:moveTo>
                  <a:pt x="7620" y="208280"/>
                </a:moveTo>
                <a:lnTo>
                  <a:pt x="0" y="208280"/>
                </a:lnTo>
                <a:lnTo>
                  <a:pt x="0" y="214629"/>
                </a:lnTo>
                <a:lnTo>
                  <a:pt x="7620" y="214629"/>
                </a:lnTo>
                <a:lnTo>
                  <a:pt x="7620" y="208280"/>
                </a:lnTo>
                <a:close/>
              </a:path>
              <a:path w="7620" h="229870">
                <a:moveTo>
                  <a:pt x="7620" y="214630"/>
                </a:moveTo>
                <a:lnTo>
                  <a:pt x="0" y="214630"/>
                </a:lnTo>
                <a:lnTo>
                  <a:pt x="0" y="220979"/>
                </a:lnTo>
                <a:lnTo>
                  <a:pt x="7620" y="220979"/>
                </a:lnTo>
                <a:lnTo>
                  <a:pt x="7620" y="214630"/>
                </a:lnTo>
                <a:close/>
              </a:path>
              <a:path w="7620" h="229870">
                <a:moveTo>
                  <a:pt x="7620" y="220980"/>
                </a:moveTo>
                <a:lnTo>
                  <a:pt x="0" y="220980"/>
                </a:lnTo>
                <a:lnTo>
                  <a:pt x="0" y="227329"/>
                </a:lnTo>
                <a:lnTo>
                  <a:pt x="7620" y="227329"/>
                </a:lnTo>
                <a:lnTo>
                  <a:pt x="7620" y="220980"/>
                </a:lnTo>
                <a:close/>
              </a:path>
              <a:path w="7620" h="229870">
                <a:moveTo>
                  <a:pt x="7620" y="227330"/>
                </a:moveTo>
                <a:lnTo>
                  <a:pt x="0" y="227330"/>
                </a:lnTo>
                <a:lnTo>
                  <a:pt x="0" y="228600"/>
                </a:lnTo>
                <a:lnTo>
                  <a:pt x="3810" y="228600"/>
                </a:lnTo>
                <a:lnTo>
                  <a:pt x="3810" y="229869"/>
                </a:lnTo>
                <a:lnTo>
                  <a:pt x="7620" y="229869"/>
                </a:lnTo>
                <a:lnTo>
                  <a:pt x="7620" y="227330"/>
                </a:lnTo>
                <a:close/>
              </a:path>
            </a:pathLst>
          </a:custGeom>
          <a:solidFill>
            <a:srgbClr val="CD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9" name="object 4049"/>
          <p:cNvSpPr/>
          <p:nvPr/>
        </p:nvSpPr>
        <p:spPr>
          <a:xfrm>
            <a:off x="4154170" y="382015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0" name="object 4050"/>
          <p:cNvSpPr/>
          <p:nvPr/>
        </p:nvSpPr>
        <p:spPr>
          <a:xfrm>
            <a:off x="415417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1" name="object 4051"/>
          <p:cNvSpPr/>
          <p:nvPr/>
        </p:nvSpPr>
        <p:spPr>
          <a:xfrm>
            <a:off x="415417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2" name="object 4052"/>
          <p:cNvSpPr/>
          <p:nvPr/>
        </p:nvSpPr>
        <p:spPr>
          <a:xfrm>
            <a:off x="415417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3" name="object 4053"/>
          <p:cNvSpPr/>
          <p:nvPr/>
        </p:nvSpPr>
        <p:spPr>
          <a:xfrm>
            <a:off x="415417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4" name="object 4054"/>
          <p:cNvSpPr/>
          <p:nvPr/>
        </p:nvSpPr>
        <p:spPr>
          <a:xfrm>
            <a:off x="415417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5" name="object 4055"/>
          <p:cNvSpPr/>
          <p:nvPr/>
        </p:nvSpPr>
        <p:spPr>
          <a:xfrm>
            <a:off x="41541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6" name="object 4056"/>
          <p:cNvSpPr/>
          <p:nvPr/>
        </p:nvSpPr>
        <p:spPr>
          <a:xfrm>
            <a:off x="415417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7" name="object 4057"/>
          <p:cNvSpPr/>
          <p:nvPr/>
        </p:nvSpPr>
        <p:spPr>
          <a:xfrm>
            <a:off x="415417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8" name="object 4058"/>
          <p:cNvSpPr/>
          <p:nvPr/>
        </p:nvSpPr>
        <p:spPr>
          <a:xfrm>
            <a:off x="41541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9" name="object 4059"/>
          <p:cNvSpPr/>
          <p:nvPr/>
        </p:nvSpPr>
        <p:spPr>
          <a:xfrm>
            <a:off x="41541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0" name="object 4060"/>
          <p:cNvSpPr/>
          <p:nvPr/>
        </p:nvSpPr>
        <p:spPr>
          <a:xfrm>
            <a:off x="41541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1" name="object 4061"/>
          <p:cNvSpPr/>
          <p:nvPr/>
        </p:nvSpPr>
        <p:spPr>
          <a:xfrm>
            <a:off x="41541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2" name="object 4062"/>
          <p:cNvSpPr/>
          <p:nvPr/>
        </p:nvSpPr>
        <p:spPr>
          <a:xfrm>
            <a:off x="41541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3" name="object 4063"/>
          <p:cNvSpPr/>
          <p:nvPr/>
        </p:nvSpPr>
        <p:spPr>
          <a:xfrm>
            <a:off x="41541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4" name="object 4064"/>
          <p:cNvSpPr/>
          <p:nvPr/>
        </p:nvSpPr>
        <p:spPr>
          <a:xfrm>
            <a:off x="415417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5" name="object 4065"/>
          <p:cNvSpPr/>
          <p:nvPr/>
        </p:nvSpPr>
        <p:spPr>
          <a:xfrm>
            <a:off x="4147820" y="382015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6" name="object 4066"/>
          <p:cNvSpPr/>
          <p:nvPr/>
        </p:nvSpPr>
        <p:spPr>
          <a:xfrm>
            <a:off x="414782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7" name="object 4067"/>
          <p:cNvSpPr/>
          <p:nvPr/>
        </p:nvSpPr>
        <p:spPr>
          <a:xfrm>
            <a:off x="414782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8" name="object 4068"/>
          <p:cNvSpPr/>
          <p:nvPr/>
        </p:nvSpPr>
        <p:spPr>
          <a:xfrm>
            <a:off x="414782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9" name="object 4069"/>
          <p:cNvSpPr/>
          <p:nvPr/>
        </p:nvSpPr>
        <p:spPr>
          <a:xfrm>
            <a:off x="414782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0" name="object 4070"/>
          <p:cNvSpPr/>
          <p:nvPr/>
        </p:nvSpPr>
        <p:spPr>
          <a:xfrm>
            <a:off x="414782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1" name="object 4071"/>
          <p:cNvSpPr/>
          <p:nvPr/>
        </p:nvSpPr>
        <p:spPr>
          <a:xfrm>
            <a:off x="414782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2" name="object 4072"/>
          <p:cNvSpPr/>
          <p:nvPr/>
        </p:nvSpPr>
        <p:spPr>
          <a:xfrm>
            <a:off x="414782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3" name="object 4073"/>
          <p:cNvSpPr/>
          <p:nvPr/>
        </p:nvSpPr>
        <p:spPr>
          <a:xfrm>
            <a:off x="414782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4" name="object 4074"/>
          <p:cNvSpPr/>
          <p:nvPr/>
        </p:nvSpPr>
        <p:spPr>
          <a:xfrm>
            <a:off x="414782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5" name="object 4075"/>
          <p:cNvSpPr/>
          <p:nvPr/>
        </p:nvSpPr>
        <p:spPr>
          <a:xfrm>
            <a:off x="414782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6" name="object 4076"/>
          <p:cNvSpPr/>
          <p:nvPr/>
        </p:nvSpPr>
        <p:spPr>
          <a:xfrm>
            <a:off x="414782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7" name="object 4077"/>
          <p:cNvSpPr/>
          <p:nvPr/>
        </p:nvSpPr>
        <p:spPr>
          <a:xfrm>
            <a:off x="414782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8" name="object 4078"/>
          <p:cNvSpPr/>
          <p:nvPr/>
        </p:nvSpPr>
        <p:spPr>
          <a:xfrm>
            <a:off x="414782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9" name="object 4079"/>
          <p:cNvSpPr/>
          <p:nvPr/>
        </p:nvSpPr>
        <p:spPr>
          <a:xfrm>
            <a:off x="414782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0" name="object 4080"/>
          <p:cNvSpPr/>
          <p:nvPr/>
        </p:nvSpPr>
        <p:spPr>
          <a:xfrm>
            <a:off x="414782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C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1" name="object 4081"/>
          <p:cNvSpPr/>
          <p:nvPr/>
        </p:nvSpPr>
        <p:spPr>
          <a:xfrm>
            <a:off x="4140200" y="3820159"/>
            <a:ext cx="7620" cy="228600"/>
          </a:xfrm>
          <a:custGeom>
            <a:avLst/>
            <a:gdLst/>
            <a:ahLst/>
            <a:cxnLst/>
            <a:rect l="l" t="t" r="r" b="b"/>
            <a:pathLst>
              <a:path w="7620" h="228600">
                <a:moveTo>
                  <a:pt x="7620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22860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22860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228600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228600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22860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22860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228600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228600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228600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22860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228600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228600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228600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228600">
                <a:moveTo>
                  <a:pt x="762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7630"/>
                </a:lnTo>
                <a:close/>
              </a:path>
              <a:path w="7620" h="228600">
                <a:moveTo>
                  <a:pt x="762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93980"/>
                </a:lnTo>
                <a:close/>
              </a:path>
              <a:path w="7620" h="228600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228600">
                <a:moveTo>
                  <a:pt x="7620" y="106680"/>
                </a:moveTo>
                <a:lnTo>
                  <a:pt x="0" y="106680"/>
                </a:lnTo>
                <a:lnTo>
                  <a:pt x="0" y="119379"/>
                </a:lnTo>
                <a:lnTo>
                  <a:pt x="7620" y="119379"/>
                </a:lnTo>
                <a:lnTo>
                  <a:pt x="7620" y="106680"/>
                </a:lnTo>
                <a:close/>
              </a:path>
              <a:path w="7620" h="228600">
                <a:moveTo>
                  <a:pt x="762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7620" y="125729"/>
                </a:lnTo>
                <a:lnTo>
                  <a:pt x="7620" y="119380"/>
                </a:lnTo>
                <a:close/>
              </a:path>
              <a:path w="7620" h="228600">
                <a:moveTo>
                  <a:pt x="7620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7620" y="132079"/>
                </a:lnTo>
                <a:lnTo>
                  <a:pt x="7620" y="125730"/>
                </a:lnTo>
                <a:close/>
              </a:path>
              <a:path w="7620" h="228600">
                <a:moveTo>
                  <a:pt x="7620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7620" y="138429"/>
                </a:lnTo>
                <a:lnTo>
                  <a:pt x="7620" y="132080"/>
                </a:lnTo>
                <a:close/>
              </a:path>
              <a:path w="7620" h="228600">
                <a:moveTo>
                  <a:pt x="7620" y="138430"/>
                </a:moveTo>
                <a:lnTo>
                  <a:pt x="0" y="138430"/>
                </a:lnTo>
                <a:lnTo>
                  <a:pt x="0" y="144779"/>
                </a:lnTo>
                <a:lnTo>
                  <a:pt x="7620" y="144779"/>
                </a:lnTo>
                <a:lnTo>
                  <a:pt x="7620" y="138430"/>
                </a:lnTo>
                <a:close/>
              </a:path>
              <a:path w="7620" h="228600">
                <a:moveTo>
                  <a:pt x="7620" y="144780"/>
                </a:moveTo>
                <a:lnTo>
                  <a:pt x="0" y="144780"/>
                </a:lnTo>
                <a:lnTo>
                  <a:pt x="0" y="151129"/>
                </a:lnTo>
                <a:lnTo>
                  <a:pt x="7620" y="151129"/>
                </a:lnTo>
                <a:lnTo>
                  <a:pt x="7620" y="144780"/>
                </a:lnTo>
                <a:close/>
              </a:path>
              <a:path w="7620" h="228600">
                <a:moveTo>
                  <a:pt x="7620" y="151130"/>
                </a:moveTo>
                <a:lnTo>
                  <a:pt x="0" y="151130"/>
                </a:lnTo>
                <a:lnTo>
                  <a:pt x="0" y="157479"/>
                </a:lnTo>
                <a:lnTo>
                  <a:pt x="7620" y="157479"/>
                </a:lnTo>
                <a:lnTo>
                  <a:pt x="7620" y="151130"/>
                </a:lnTo>
                <a:close/>
              </a:path>
              <a:path w="7620" h="228600">
                <a:moveTo>
                  <a:pt x="7620" y="157480"/>
                </a:moveTo>
                <a:lnTo>
                  <a:pt x="0" y="157480"/>
                </a:lnTo>
                <a:lnTo>
                  <a:pt x="0" y="163829"/>
                </a:lnTo>
                <a:lnTo>
                  <a:pt x="7620" y="163829"/>
                </a:lnTo>
                <a:lnTo>
                  <a:pt x="7620" y="157480"/>
                </a:lnTo>
                <a:close/>
              </a:path>
              <a:path w="7620" h="228600">
                <a:moveTo>
                  <a:pt x="7620" y="163830"/>
                </a:moveTo>
                <a:lnTo>
                  <a:pt x="0" y="163830"/>
                </a:lnTo>
                <a:lnTo>
                  <a:pt x="0" y="170179"/>
                </a:lnTo>
                <a:lnTo>
                  <a:pt x="7620" y="170179"/>
                </a:lnTo>
                <a:lnTo>
                  <a:pt x="7620" y="163830"/>
                </a:lnTo>
                <a:close/>
              </a:path>
              <a:path w="7620" h="228600">
                <a:moveTo>
                  <a:pt x="7620" y="170180"/>
                </a:moveTo>
                <a:lnTo>
                  <a:pt x="0" y="170180"/>
                </a:lnTo>
                <a:lnTo>
                  <a:pt x="0" y="176529"/>
                </a:lnTo>
                <a:lnTo>
                  <a:pt x="7620" y="176529"/>
                </a:lnTo>
                <a:lnTo>
                  <a:pt x="7620" y="170180"/>
                </a:lnTo>
                <a:close/>
              </a:path>
              <a:path w="7620" h="228600">
                <a:moveTo>
                  <a:pt x="7620" y="176530"/>
                </a:moveTo>
                <a:lnTo>
                  <a:pt x="0" y="176530"/>
                </a:lnTo>
                <a:lnTo>
                  <a:pt x="0" y="182879"/>
                </a:lnTo>
                <a:lnTo>
                  <a:pt x="7620" y="182879"/>
                </a:lnTo>
                <a:lnTo>
                  <a:pt x="7620" y="176530"/>
                </a:lnTo>
                <a:close/>
              </a:path>
              <a:path w="7620" h="228600">
                <a:moveTo>
                  <a:pt x="7620" y="182880"/>
                </a:moveTo>
                <a:lnTo>
                  <a:pt x="0" y="182880"/>
                </a:lnTo>
                <a:lnTo>
                  <a:pt x="0" y="189229"/>
                </a:lnTo>
                <a:lnTo>
                  <a:pt x="7620" y="189229"/>
                </a:lnTo>
                <a:lnTo>
                  <a:pt x="7620" y="182880"/>
                </a:lnTo>
                <a:close/>
              </a:path>
              <a:path w="7620" h="228600">
                <a:moveTo>
                  <a:pt x="7620" y="189230"/>
                </a:moveTo>
                <a:lnTo>
                  <a:pt x="0" y="189230"/>
                </a:lnTo>
                <a:lnTo>
                  <a:pt x="0" y="195579"/>
                </a:lnTo>
                <a:lnTo>
                  <a:pt x="7620" y="195579"/>
                </a:lnTo>
                <a:lnTo>
                  <a:pt x="7620" y="189230"/>
                </a:lnTo>
                <a:close/>
              </a:path>
              <a:path w="7620" h="228600">
                <a:moveTo>
                  <a:pt x="7620" y="195580"/>
                </a:moveTo>
                <a:lnTo>
                  <a:pt x="0" y="195580"/>
                </a:lnTo>
                <a:lnTo>
                  <a:pt x="0" y="201929"/>
                </a:lnTo>
                <a:lnTo>
                  <a:pt x="7620" y="201929"/>
                </a:lnTo>
                <a:lnTo>
                  <a:pt x="7620" y="195580"/>
                </a:lnTo>
                <a:close/>
              </a:path>
              <a:path w="7620" h="228600">
                <a:moveTo>
                  <a:pt x="7620" y="201930"/>
                </a:moveTo>
                <a:lnTo>
                  <a:pt x="0" y="201930"/>
                </a:lnTo>
                <a:lnTo>
                  <a:pt x="0" y="208279"/>
                </a:lnTo>
                <a:lnTo>
                  <a:pt x="7620" y="208279"/>
                </a:lnTo>
                <a:lnTo>
                  <a:pt x="7620" y="201930"/>
                </a:lnTo>
                <a:close/>
              </a:path>
              <a:path w="7620" h="228600">
                <a:moveTo>
                  <a:pt x="7620" y="208280"/>
                </a:moveTo>
                <a:lnTo>
                  <a:pt x="0" y="208280"/>
                </a:lnTo>
                <a:lnTo>
                  <a:pt x="0" y="214629"/>
                </a:lnTo>
                <a:lnTo>
                  <a:pt x="7620" y="214629"/>
                </a:lnTo>
                <a:lnTo>
                  <a:pt x="7620" y="208280"/>
                </a:lnTo>
                <a:close/>
              </a:path>
              <a:path w="7620" h="228600">
                <a:moveTo>
                  <a:pt x="7620" y="214630"/>
                </a:moveTo>
                <a:lnTo>
                  <a:pt x="0" y="214630"/>
                </a:lnTo>
                <a:lnTo>
                  <a:pt x="0" y="220979"/>
                </a:lnTo>
                <a:lnTo>
                  <a:pt x="7620" y="220979"/>
                </a:lnTo>
                <a:lnTo>
                  <a:pt x="7620" y="214630"/>
                </a:lnTo>
                <a:close/>
              </a:path>
              <a:path w="7620" h="228600">
                <a:moveTo>
                  <a:pt x="7620" y="220980"/>
                </a:moveTo>
                <a:lnTo>
                  <a:pt x="0" y="220980"/>
                </a:lnTo>
                <a:lnTo>
                  <a:pt x="0" y="227329"/>
                </a:lnTo>
                <a:lnTo>
                  <a:pt x="7620" y="227329"/>
                </a:lnTo>
                <a:lnTo>
                  <a:pt x="7620" y="220980"/>
                </a:lnTo>
                <a:close/>
              </a:path>
              <a:path w="7620" h="228600">
                <a:moveTo>
                  <a:pt x="7620" y="227330"/>
                </a:moveTo>
                <a:lnTo>
                  <a:pt x="2539" y="227330"/>
                </a:lnTo>
                <a:lnTo>
                  <a:pt x="2539" y="228600"/>
                </a:lnTo>
                <a:lnTo>
                  <a:pt x="7620" y="228600"/>
                </a:lnTo>
                <a:lnTo>
                  <a:pt x="7620" y="227330"/>
                </a:lnTo>
                <a:close/>
              </a:path>
            </a:pathLst>
          </a:custGeom>
          <a:solidFill>
            <a:srgbClr val="CA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2" name="object 4082"/>
          <p:cNvSpPr/>
          <p:nvPr/>
        </p:nvSpPr>
        <p:spPr>
          <a:xfrm>
            <a:off x="4132579" y="3821429"/>
            <a:ext cx="7620" cy="226060"/>
          </a:xfrm>
          <a:custGeom>
            <a:avLst/>
            <a:gdLst/>
            <a:ahLst/>
            <a:cxnLst/>
            <a:rect l="l" t="t" r="r" b="b"/>
            <a:pathLst>
              <a:path w="7620" h="226060">
                <a:moveTo>
                  <a:pt x="7620" y="0"/>
                </a:moveTo>
                <a:lnTo>
                  <a:pt x="1270" y="0"/>
                </a:lnTo>
                <a:lnTo>
                  <a:pt x="1270" y="1270"/>
                </a:lnTo>
                <a:lnTo>
                  <a:pt x="0" y="127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  <a:path w="7620" h="226060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226060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226060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226060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226060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226060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226060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226060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226060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226060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226060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226060">
                <a:moveTo>
                  <a:pt x="762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20" y="80010"/>
                </a:lnTo>
                <a:lnTo>
                  <a:pt x="7620" y="73660"/>
                </a:lnTo>
                <a:close/>
              </a:path>
              <a:path w="7620" h="226060">
                <a:moveTo>
                  <a:pt x="762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20" y="86360"/>
                </a:lnTo>
                <a:lnTo>
                  <a:pt x="7620" y="80010"/>
                </a:lnTo>
                <a:close/>
              </a:path>
              <a:path w="7620" h="226060">
                <a:moveTo>
                  <a:pt x="762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20" y="92710"/>
                </a:lnTo>
                <a:lnTo>
                  <a:pt x="7620" y="86360"/>
                </a:lnTo>
                <a:close/>
              </a:path>
              <a:path w="7620" h="226060">
                <a:moveTo>
                  <a:pt x="762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20" y="99060"/>
                </a:lnTo>
                <a:lnTo>
                  <a:pt x="7620" y="92710"/>
                </a:lnTo>
                <a:close/>
              </a:path>
              <a:path w="7620" h="226060">
                <a:moveTo>
                  <a:pt x="762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7620" y="105410"/>
                </a:lnTo>
                <a:lnTo>
                  <a:pt x="7620" y="99060"/>
                </a:lnTo>
                <a:close/>
              </a:path>
              <a:path w="7620" h="226060">
                <a:moveTo>
                  <a:pt x="7620" y="105410"/>
                </a:moveTo>
                <a:lnTo>
                  <a:pt x="0" y="105410"/>
                </a:lnTo>
                <a:lnTo>
                  <a:pt x="0" y="118110"/>
                </a:lnTo>
                <a:lnTo>
                  <a:pt x="7620" y="118110"/>
                </a:lnTo>
                <a:lnTo>
                  <a:pt x="7620" y="105410"/>
                </a:lnTo>
                <a:close/>
              </a:path>
              <a:path w="7620" h="226060">
                <a:moveTo>
                  <a:pt x="7620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7620" y="124460"/>
                </a:lnTo>
                <a:lnTo>
                  <a:pt x="7620" y="118110"/>
                </a:lnTo>
                <a:close/>
              </a:path>
              <a:path w="7620" h="226060">
                <a:moveTo>
                  <a:pt x="7620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7620" y="130810"/>
                </a:lnTo>
                <a:lnTo>
                  <a:pt x="7620" y="124460"/>
                </a:lnTo>
                <a:close/>
              </a:path>
              <a:path w="7620" h="226060">
                <a:moveTo>
                  <a:pt x="7620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130810"/>
                </a:lnTo>
                <a:close/>
              </a:path>
              <a:path w="7620" h="226060">
                <a:moveTo>
                  <a:pt x="7620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7620" y="143510"/>
                </a:lnTo>
                <a:lnTo>
                  <a:pt x="7620" y="137160"/>
                </a:lnTo>
                <a:close/>
              </a:path>
              <a:path w="7620" h="226060">
                <a:moveTo>
                  <a:pt x="7620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7620" y="149860"/>
                </a:lnTo>
                <a:lnTo>
                  <a:pt x="7620" y="143510"/>
                </a:lnTo>
                <a:close/>
              </a:path>
              <a:path w="7620" h="226060">
                <a:moveTo>
                  <a:pt x="7620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7620" y="156210"/>
                </a:lnTo>
                <a:lnTo>
                  <a:pt x="7620" y="149860"/>
                </a:lnTo>
                <a:close/>
              </a:path>
              <a:path w="7620" h="226060">
                <a:moveTo>
                  <a:pt x="7620" y="156210"/>
                </a:moveTo>
                <a:lnTo>
                  <a:pt x="0" y="156210"/>
                </a:lnTo>
                <a:lnTo>
                  <a:pt x="0" y="162560"/>
                </a:lnTo>
                <a:lnTo>
                  <a:pt x="7620" y="162560"/>
                </a:lnTo>
                <a:lnTo>
                  <a:pt x="7620" y="156210"/>
                </a:lnTo>
                <a:close/>
              </a:path>
              <a:path w="7620" h="226060">
                <a:moveTo>
                  <a:pt x="7620" y="162560"/>
                </a:moveTo>
                <a:lnTo>
                  <a:pt x="0" y="162560"/>
                </a:lnTo>
                <a:lnTo>
                  <a:pt x="0" y="168910"/>
                </a:lnTo>
                <a:lnTo>
                  <a:pt x="7620" y="168910"/>
                </a:lnTo>
                <a:lnTo>
                  <a:pt x="7620" y="162560"/>
                </a:lnTo>
                <a:close/>
              </a:path>
              <a:path w="7620" h="226060">
                <a:moveTo>
                  <a:pt x="7620" y="168910"/>
                </a:moveTo>
                <a:lnTo>
                  <a:pt x="0" y="168910"/>
                </a:lnTo>
                <a:lnTo>
                  <a:pt x="0" y="175260"/>
                </a:lnTo>
                <a:lnTo>
                  <a:pt x="7620" y="175260"/>
                </a:lnTo>
                <a:lnTo>
                  <a:pt x="7620" y="168910"/>
                </a:lnTo>
                <a:close/>
              </a:path>
              <a:path w="7620" h="226060">
                <a:moveTo>
                  <a:pt x="7620" y="175260"/>
                </a:moveTo>
                <a:lnTo>
                  <a:pt x="0" y="175260"/>
                </a:lnTo>
                <a:lnTo>
                  <a:pt x="0" y="181610"/>
                </a:lnTo>
                <a:lnTo>
                  <a:pt x="7620" y="181610"/>
                </a:lnTo>
                <a:lnTo>
                  <a:pt x="7620" y="175260"/>
                </a:lnTo>
                <a:close/>
              </a:path>
              <a:path w="7620" h="226060">
                <a:moveTo>
                  <a:pt x="7620" y="181610"/>
                </a:moveTo>
                <a:lnTo>
                  <a:pt x="0" y="181610"/>
                </a:lnTo>
                <a:lnTo>
                  <a:pt x="0" y="187960"/>
                </a:lnTo>
                <a:lnTo>
                  <a:pt x="7620" y="187960"/>
                </a:lnTo>
                <a:lnTo>
                  <a:pt x="7620" y="181610"/>
                </a:lnTo>
                <a:close/>
              </a:path>
              <a:path w="7620" h="226060">
                <a:moveTo>
                  <a:pt x="7620" y="187960"/>
                </a:moveTo>
                <a:lnTo>
                  <a:pt x="0" y="187960"/>
                </a:lnTo>
                <a:lnTo>
                  <a:pt x="0" y="194310"/>
                </a:lnTo>
                <a:lnTo>
                  <a:pt x="7620" y="194310"/>
                </a:lnTo>
                <a:lnTo>
                  <a:pt x="7620" y="187960"/>
                </a:lnTo>
                <a:close/>
              </a:path>
              <a:path w="7620" h="226060">
                <a:moveTo>
                  <a:pt x="7620" y="194310"/>
                </a:moveTo>
                <a:lnTo>
                  <a:pt x="0" y="194310"/>
                </a:lnTo>
                <a:lnTo>
                  <a:pt x="0" y="200660"/>
                </a:lnTo>
                <a:lnTo>
                  <a:pt x="7620" y="200660"/>
                </a:lnTo>
                <a:lnTo>
                  <a:pt x="7620" y="194310"/>
                </a:lnTo>
                <a:close/>
              </a:path>
              <a:path w="7620" h="226060">
                <a:moveTo>
                  <a:pt x="7620" y="200660"/>
                </a:moveTo>
                <a:lnTo>
                  <a:pt x="0" y="200660"/>
                </a:lnTo>
                <a:lnTo>
                  <a:pt x="0" y="207010"/>
                </a:lnTo>
                <a:lnTo>
                  <a:pt x="7620" y="207010"/>
                </a:lnTo>
                <a:lnTo>
                  <a:pt x="7620" y="200660"/>
                </a:lnTo>
                <a:close/>
              </a:path>
              <a:path w="7620" h="226060">
                <a:moveTo>
                  <a:pt x="7620" y="207010"/>
                </a:moveTo>
                <a:lnTo>
                  <a:pt x="0" y="207010"/>
                </a:lnTo>
                <a:lnTo>
                  <a:pt x="0" y="213360"/>
                </a:lnTo>
                <a:lnTo>
                  <a:pt x="7620" y="213360"/>
                </a:lnTo>
                <a:lnTo>
                  <a:pt x="7620" y="207010"/>
                </a:lnTo>
                <a:close/>
              </a:path>
              <a:path w="7620" h="226060">
                <a:moveTo>
                  <a:pt x="7620" y="213360"/>
                </a:moveTo>
                <a:lnTo>
                  <a:pt x="0" y="213360"/>
                </a:lnTo>
                <a:lnTo>
                  <a:pt x="0" y="219710"/>
                </a:lnTo>
                <a:lnTo>
                  <a:pt x="7620" y="219710"/>
                </a:lnTo>
                <a:lnTo>
                  <a:pt x="7620" y="213360"/>
                </a:lnTo>
                <a:close/>
              </a:path>
              <a:path w="7620" h="226060">
                <a:moveTo>
                  <a:pt x="7620" y="219710"/>
                </a:moveTo>
                <a:lnTo>
                  <a:pt x="0" y="219710"/>
                </a:lnTo>
                <a:lnTo>
                  <a:pt x="0" y="226060"/>
                </a:lnTo>
                <a:lnTo>
                  <a:pt x="7620" y="226060"/>
                </a:lnTo>
                <a:lnTo>
                  <a:pt x="7620" y="219710"/>
                </a:lnTo>
                <a:close/>
              </a:path>
            </a:pathLst>
          </a:custGeom>
          <a:solidFill>
            <a:srgbClr val="C9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3" name="object 4083"/>
          <p:cNvSpPr/>
          <p:nvPr/>
        </p:nvSpPr>
        <p:spPr>
          <a:xfrm>
            <a:off x="4126229" y="382270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4" name="object 4084"/>
          <p:cNvSpPr/>
          <p:nvPr/>
        </p:nvSpPr>
        <p:spPr>
          <a:xfrm>
            <a:off x="4126229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5" name="object 4085"/>
          <p:cNvSpPr/>
          <p:nvPr/>
        </p:nvSpPr>
        <p:spPr>
          <a:xfrm>
            <a:off x="412622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6" name="object 4086"/>
          <p:cNvSpPr/>
          <p:nvPr/>
        </p:nvSpPr>
        <p:spPr>
          <a:xfrm>
            <a:off x="412622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7" name="object 4087"/>
          <p:cNvSpPr/>
          <p:nvPr/>
        </p:nvSpPr>
        <p:spPr>
          <a:xfrm>
            <a:off x="412622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8" name="object 4088"/>
          <p:cNvSpPr/>
          <p:nvPr/>
        </p:nvSpPr>
        <p:spPr>
          <a:xfrm>
            <a:off x="412622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9" name="object 4089"/>
          <p:cNvSpPr/>
          <p:nvPr/>
        </p:nvSpPr>
        <p:spPr>
          <a:xfrm>
            <a:off x="412622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0" name="object 4090"/>
          <p:cNvSpPr/>
          <p:nvPr/>
        </p:nvSpPr>
        <p:spPr>
          <a:xfrm>
            <a:off x="412622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1" name="object 4091"/>
          <p:cNvSpPr/>
          <p:nvPr/>
        </p:nvSpPr>
        <p:spPr>
          <a:xfrm>
            <a:off x="412622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2" name="object 4092"/>
          <p:cNvSpPr/>
          <p:nvPr/>
        </p:nvSpPr>
        <p:spPr>
          <a:xfrm>
            <a:off x="412622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3" name="object 4093"/>
          <p:cNvSpPr/>
          <p:nvPr/>
        </p:nvSpPr>
        <p:spPr>
          <a:xfrm>
            <a:off x="412622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4" name="object 4094"/>
          <p:cNvSpPr/>
          <p:nvPr/>
        </p:nvSpPr>
        <p:spPr>
          <a:xfrm>
            <a:off x="412622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5" name="object 4095"/>
          <p:cNvSpPr/>
          <p:nvPr/>
        </p:nvSpPr>
        <p:spPr>
          <a:xfrm>
            <a:off x="412622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6" name="object 4096"/>
          <p:cNvSpPr/>
          <p:nvPr/>
        </p:nvSpPr>
        <p:spPr>
          <a:xfrm>
            <a:off x="412622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object 4097"/>
          <p:cNvSpPr/>
          <p:nvPr/>
        </p:nvSpPr>
        <p:spPr>
          <a:xfrm>
            <a:off x="412622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8" name="object 4098"/>
          <p:cNvSpPr/>
          <p:nvPr/>
        </p:nvSpPr>
        <p:spPr>
          <a:xfrm>
            <a:off x="412622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8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9" name="object 4099"/>
          <p:cNvSpPr/>
          <p:nvPr/>
        </p:nvSpPr>
        <p:spPr>
          <a:xfrm>
            <a:off x="4118609" y="382270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0" name="object 4100"/>
          <p:cNvSpPr/>
          <p:nvPr/>
        </p:nvSpPr>
        <p:spPr>
          <a:xfrm>
            <a:off x="4118609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1" name="object 4101"/>
          <p:cNvSpPr/>
          <p:nvPr/>
        </p:nvSpPr>
        <p:spPr>
          <a:xfrm>
            <a:off x="41186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2" name="object 4102"/>
          <p:cNvSpPr/>
          <p:nvPr/>
        </p:nvSpPr>
        <p:spPr>
          <a:xfrm>
            <a:off x="41186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3" name="object 4103"/>
          <p:cNvSpPr/>
          <p:nvPr/>
        </p:nvSpPr>
        <p:spPr>
          <a:xfrm>
            <a:off x="41186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4" name="object 4104"/>
          <p:cNvSpPr/>
          <p:nvPr/>
        </p:nvSpPr>
        <p:spPr>
          <a:xfrm>
            <a:off x="41186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5" name="object 4105"/>
          <p:cNvSpPr/>
          <p:nvPr/>
        </p:nvSpPr>
        <p:spPr>
          <a:xfrm>
            <a:off x="41186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6" name="object 4106"/>
          <p:cNvSpPr/>
          <p:nvPr/>
        </p:nvSpPr>
        <p:spPr>
          <a:xfrm>
            <a:off x="411860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7" name="object 4107"/>
          <p:cNvSpPr/>
          <p:nvPr/>
        </p:nvSpPr>
        <p:spPr>
          <a:xfrm>
            <a:off x="411860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8" name="object 4108"/>
          <p:cNvSpPr/>
          <p:nvPr/>
        </p:nvSpPr>
        <p:spPr>
          <a:xfrm>
            <a:off x="41186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9" name="object 4109"/>
          <p:cNvSpPr/>
          <p:nvPr/>
        </p:nvSpPr>
        <p:spPr>
          <a:xfrm>
            <a:off x="41186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0" name="object 4110"/>
          <p:cNvSpPr/>
          <p:nvPr/>
        </p:nvSpPr>
        <p:spPr>
          <a:xfrm>
            <a:off x="41186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1" name="object 4111"/>
          <p:cNvSpPr/>
          <p:nvPr/>
        </p:nvSpPr>
        <p:spPr>
          <a:xfrm>
            <a:off x="41186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2" name="object 4112"/>
          <p:cNvSpPr/>
          <p:nvPr/>
        </p:nvSpPr>
        <p:spPr>
          <a:xfrm>
            <a:off x="41186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3" name="object 4113"/>
          <p:cNvSpPr/>
          <p:nvPr/>
        </p:nvSpPr>
        <p:spPr>
          <a:xfrm>
            <a:off x="41186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4" name="object 4114"/>
          <p:cNvSpPr/>
          <p:nvPr/>
        </p:nvSpPr>
        <p:spPr>
          <a:xfrm>
            <a:off x="411860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5" name="object 4115"/>
          <p:cNvSpPr/>
          <p:nvPr/>
        </p:nvSpPr>
        <p:spPr>
          <a:xfrm>
            <a:off x="4118609" y="39204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6" name="object 4116"/>
          <p:cNvSpPr/>
          <p:nvPr/>
        </p:nvSpPr>
        <p:spPr>
          <a:xfrm>
            <a:off x="4118609" y="39268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7" name="object 4117"/>
          <p:cNvSpPr/>
          <p:nvPr/>
        </p:nvSpPr>
        <p:spPr>
          <a:xfrm>
            <a:off x="4118609" y="3939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8" name="object 4118"/>
          <p:cNvSpPr/>
          <p:nvPr/>
        </p:nvSpPr>
        <p:spPr>
          <a:xfrm>
            <a:off x="4118609" y="3945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9" name="object 4119"/>
          <p:cNvSpPr/>
          <p:nvPr/>
        </p:nvSpPr>
        <p:spPr>
          <a:xfrm>
            <a:off x="4118609" y="3952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0" name="object 4120"/>
          <p:cNvSpPr/>
          <p:nvPr/>
        </p:nvSpPr>
        <p:spPr>
          <a:xfrm>
            <a:off x="4118609" y="3958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1" name="object 4121"/>
          <p:cNvSpPr/>
          <p:nvPr/>
        </p:nvSpPr>
        <p:spPr>
          <a:xfrm>
            <a:off x="4118609" y="3964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2" name="object 4122"/>
          <p:cNvSpPr/>
          <p:nvPr/>
        </p:nvSpPr>
        <p:spPr>
          <a:xfrm>
            <a:off x="4118609" y="3971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3" name="object 4123"/>
          <p:cNvSpPr/>
          <p:nvPr/>
        </p:nvSpPr>
        <p:spPr>
          <a:xfrm>
            <a:off x="4118609" y="3977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4" name="object 4124"/>
          <p:cNvSpPr/>
          <p:nvPr/>
        </p:nvSpPr>
        <p:spPr>
          <a:xfrm>
            <a:off x="4118609" y="3983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5" name="object 4125"/>
          <p:cNvSpPr/>
          <p:nvPr/>
        </p:nvSpPr>
        <p:spPr>
          <a:xfrm>
            <a:off x="4118609" y="3990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6" name="object 4126"/>
          <p:cNvSpPr/>
          <p:nvPr/>
        </p:nvSpPr>
        <p:spPr>
          <a:xfrm>
            <a:off x="4118609" y="3996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7" name="object 4127"/>
          <p:cNvSpPr/>
          <p:nvPr/>
        </p:nvSpPr>
        <p:spPr>
          <a:xfrm>
            <a:off x="4118609" y="4003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8" name="object 4128"/>
          <p:cNvSpPr/>
          <p:nvPr/>
        </p:nvSpPr>
        <p:spPr>
          <a:xfrm>
            <a:off x="4118609" y="4009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9" name="object 4129"/>
          <p:cNvSpPr/>
          <p:nvPr/>
        </p:nvSpPr>
        <p:spPr>
          <a:xfrm>
            <a:off x="4118609" y="4015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0" name="object 4130"/>
          <p:cNvSpPr/>
          <p:nvPr/>
        </p:nvSpPr>
        <p:spPr>
          <a:xfrm>
            <a:off x="4118609" y="4022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1" name="object 4131"/>
          <p:cNvSpPr/>
          <p:nvPr/>
        </p:nvSpPr>
        <p:spPr>
          <a:xfrm>
            <a:off x="4118609" y="4028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2" name="object 4132"/>
          <p:cNvSpPr/>
          <p:nvPr/>
        </p:nvSpPr>
        <p:spPr>
          <a:xfrm>
            <a:off x="4118609" y="4034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3" name="object 4133"/>
          <p:cNvSpPr/>
          <p:nvPr/>
        </p:nvSpPr>
        <p:spPr>
          <a:xfrm>
            <a:off x="4118609" y="4041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C7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4" name="object 4134"/>
          <p:cNvSpPr/>
          <p:nvPr/>
        </p:nvSpPr>
        <p:spPr>
          <a:xfrm>
            <a:off x="4110990" y="3822700"/>
            <a:ext cx="7620" cy="224790"/>
          </a:xfrm>
          <a:custGeom>
            <a:avLst/>
            <a:gdLst/>
            <a:ahLst/>
            <a:cxnLst/>
            <a:rect l="l" t="t" r="r" b="b"/>
            <a:pathLst>
              <a:path w="7620" h="224789">
                <a:moveTo>
                  <a:pt x="7620" y="0"/>
                </a:moveTo>
                <a:lnTo>
                  <a:pt x="5080" y="0"/>
                </a:lnTo>
                <a:lnTo>
                  <a:pt x="5080" y="1269"/>
                </a:lnTo>
                <a:lnTo>
                  <a:pt x="0" y="1269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224789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224789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224789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224789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224789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224789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224789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224789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224789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224789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224789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224789">
                <a:moveTo>
                  <a:pt x="762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72390"/>
                </a:lnTo>
                <a:close/>
              </a:path>
              <a:path w="7620" h="224789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224789">
                <a:moveTo>
                  <a:pt x="762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20" y="91439"/>
                </a:lnTo>
                <a:lnTo>
                  <a:pt x="7620" y="85090"/>
                </a:lnTo>
                <a:close/>
              </a:path>
              <a:path w="7620" h="224789">
                <a:moveTo>
                  <a:pt x="762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20" y="97789"/>
                </a:lnTo>
                <a:lnTo>
                  <a:pt x="7620" y="91440"/>
                </a:lnTo>
                <a:close/>
              </a:path>
              <a:path w="7620" h="224789">
                <a:moveTo>
                  <a:pt x="762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20" y="104139"/>
                </a:lnTo>
                <a:lnTo>
                  <a:pt x="7620" y="97790"/>
                </a:lnTo>
                <a:close/>
              </a:path>
              <a:path w="7620" h="224789">
                <a:moveTo>
                  <a:pt x="7620" y="104140"/>
                </a:moveTo>
                <a:lnTo>
                  <a:pt x="0" y="104140"/>
                </a:lnTo>
                <a:lnTo>
                  <a:pt x="0" y="116839"/>
                </a:lnTo>
                <a:lnTo>
                  <a:pt x="7620" y="116839"/>
                </a:lnTo>
                <a:lnTo>
                  <a:pt x="7620" y="104140"/>
                </a:lnTo>
                <a:close/>
              </a:path>
              <a:path w="7620" h="224789">
                <a:moveTo>
                  <a:pt x="7620" y="116840"/>
                </a:moveTo>
                <a:lnTo>
                  <a:pt x="0" y="116840"/>
                </a:lnTo>
                <a:lnTo>
                  <a:pt x="0" y="123189"/>
                </a:lnTo>
                <a:lnTo>
                  <a:pt x="7620" y="123189"/>
                </a:lnTo>
                <a:lnTo>
                  <a:pt x="7620" y="116840"/>
                </a:lnTo>
                <a:close/>
              </a:path>
              <a:path w="7620" h="224789">
                <a:moveTo>
                  <a:pt x="7620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7620" y="129539"/>
                </a:lnTo>
                <a:lnTo>
                  <a:pt x="7620" y="123190"/>
                </a:lnTo>
                <a:close/>
              </a:path>
              <a:path w="7620" h="224789">
                <a:moveTo>
                  <a:pt x="7620" y="129540"/>
                </a:moveTo>
                <a:lnTo>
                  <a:pt x="0" y="129540"/>
                </a:lnTo>
                <a:lnTo>
                  <a:pt x="0" y="135889"/>
                </a:lnTo>
                <a:lnTo>
                  <a:pt x="7620" y="135889"/>
                </a:lnTo>
                <a:lnTo>
                  <a:pt x="7620" y="129540"/>
                </a:lnTo>
                <a:close/>
              </a:path>
              <a:path w="7620" h="224789">
                <a:moveTo>
                  <a:pt x="7620" y="135890"/>
                </a:moveTo>
                <a:lnTo>
                  <a:pt x="0" y="135890"/>
                </a:lnTo>
                <a:lnTo>
                  <a:pt x="0" y="142239"/>
                </a:lnTo>
                <a:lnTo>
                  <a:pt x="7620" y="142239"/>
                </a:lnTo>
                <a:lnTo>
                  <a:pt x="7620" y="135890"/>
                </a:lnTo>
                <a:close/>
              </a:path>
              <a:path w="7620" h="224789">
                <a:moveTo>
                  <a:pt x="7620" y="142240"/>
                </a:moveTo>
                <a:lnTo>
                  <a:pt x="0" y="142240"/>
                </a:lnTo>
                <a:lnTo>
                  <a:pt x="0" y="148589"/>
                </a:lnTo>
                <a:lnTo>
                  <a:pt x="7620" y="148589"/>
                </a:lnTo>
                <a:lnTo>
                  <a:pt x="7620" y="142240"/>
                </a:lnTo>
                <a:close/>
              </a:path>
              <a:path w="7620" h="224789">
                <a:moveTo>
                  <a:pt x="7620" y="148590"/>
                </a:moveTo>
                <a:lnTo>
                  <a:pt x="0" y="148590"/>
                </a:lnTo>
                <a:lnTo>
                  <a:pt x="0" y="154939"/>
                </a:lnTo>
                <a:lnTo>
                  <a:pt x="7620" y="154939"/>
                </a:lnTo>
                <a:lnTo>
                  <a:pt x="7620" y="148590"/>
                </a:lnTo>
                <a:close/>
              </a:path>
              <a:path w="7620" h="224789">
                <a:moveTo>
                  <a:pt x="7620" y="154940"/>
                </a:moveTo>
                <a:lnTo>
                  <a:pt x="0" y="154940"/>
                </a:lnTo>
                <a:lnTo>
                  <a:pt x="0" y="161289"/>
                </a:lnTo>
                <a:lnTo>
                  <a:pt x="7620" y="161289"/>
                </a:lnTo>
                <a:lnTo>
                  <a:pt x="7620" y="154940"/>
                </a:lnTo>
                <a:close/>
              </a:path>
              <a:path w="7620" h="224789">
                <a:moveTo>
                  <a:pt x="7620" y="161290"/>
                </a:moveTo>
                <a:lnTo>
                  <a:pt x="0" y="161290"/>
                </a:lnTo>
                <a:lnTo>
                  <a:pt x="0" y="167639"/>
                </a:lnTo>
                <a:lnTo>
                  <a:pt x="7620" y="167639"/>
                </a:lnTo>
                <a:lnTo>
                  <a:pt x="7620" y="161290"/>
                </a:lnTo>
                <a:close/>
              </a:path>
              <a:path w="7620" h="224789">
                <a:moveTo>
                  <a:pt x="7620" y="167640"/>
                </a:moveTo>
                <a:lnTo>
                  <a:pt x="0" y="167640"/>
                </a:lnTo>
                <a:lnTo>
                  <a:pt x="0" y="173989"/>
                </a:lnTo>
                <a:lnTo>
                  <a:pt x="7620" y="173989"/>
                </a:lnTo>
                <a:lnTo>
                  <a:pt x="7620" y="167640"/>
                </a:lnTo>
                <a:close/>
              </a:path>
              <a:path w="7620" h="224789">
                <a:moveTo>
                  <a:pt x="7620" y="173990"/>
                </a:moveTo>
                <a:lnTo>
                  <a:pt x="0" y="173990"/>
                </a:lnTo>
                <a:lnTo>
                  <a:pt x="0" y="180339"/>
                </a:lnTo>
                <a:lnTo>
                  <a:pt x="7620" y="180339"/>
                </a:lnTo>
                <a:lnTo>
                  <a:pt x="7620" y="173990"/>
                </a:lnTo>
                <a:close/>
              </a:path>
              <a:path w="7620" h="224789">
                <a:moveTo>
                  <a:pt x="7620" y="180340"/>
                </a:moveTo>
                <a:lnTo>
                  <a:pt x="0" y="180340"/>
                </a:lnTo>
                <a:lnTo>
                  <a:pt x="0" y="186689"/>
                </a:lnTo>
                <a:lnTo>
                  <a:pt x="7620" y="186689"/>
                </a:lnTo>
                <a:lnTo>
                  <a:pt x="7620" y="180340"/>
                </a:lnTo>
                <a:close/>
              </a:path>
              <a:path w="7620" h="224789">
                <a:moveTo>
                  <a:pt x="7620" y="186690"/>
                </a:moveTo>
                <a:lnTo>
                  <a:pt x="0" y="186690"/>
                </a:lnTo>
                <a:lnTo>
                  <a:pt x="0" y="193039"/>
                </a:lnTo>
                <a:lnTo>
                  <a:pt x="7620" y="193039"/>
                </a:lnTo>
                <a:lnTo>
                  <a:pt x="7620" y="186690"/>
                </a:lnTo>
                <a:close/>
              </a:path>
              <a:path w="7620" h="224789">
                <a:moveTo>
                  <a:pt x="7620" y="193040"/>
                </a:moveTo>
                <a:lnTo>
                  <a:pt x="0" y="193040"/>
                </a:lnTo>
                <a:lnTo>
                  <a:pt x="0" y="199389"/>
                </a:lnTo>
                <a:lnTo>
                  <a:pt x="7620" y="199389"/>
                </a:lnTo>
                <a:lnTo>
                  <a:pt x="7620" y="193040"/>
                </a:lnTo>
                <a:close/>
              </a:path>
              <a:path w="7620" h="224789">
                <a:moveTo>
                  <a:pt x="7620" y="199390"/>
                </a:moveTo>
                <a:lnTo>
                  <a:pt x="0" y="199390"/>
                </a:lnTo>
                <a:lnTo>
                  <a:pt x="0" y="205739"/>
                </a:lnTo>
                <a:lnTo>
                  <a:pt x="7620" y="205739"/>
                </a:lnTo>
                <a:lnTo>
                  <a:pt x="7620" y="199390"/>
                </a:lnTo>
                <a:close/>
              </a:path>
              <a:path w="7620" h="224789">
                <a:moveTo>
                  <a:pt x="7620" y="205740"/>
                </a:moveTo>
                <a:lnTo>
                  <a:pt x="0" y="205740"/>
                </a:lnTo>
                <a:lnTo>
                  <a:pt x="0" y="212089"/>
                </a:lnTo>
                <a:lnTo>
                  <a:pt x="7620" y="212089"/>
                </a:lnTo>
                <a:lnTo>
                  <a:pt x="7620" y="205740"/>
                </a:lnTo>
                <a:close/>
              </a:path>
              <a:path w="7620" h="224789">
                <a:moveTo>
                  <a:pt x="7620" y="212090"/>
                </a:moveTo>
                <a:lnTo>
                  <a:pt x="0" y="212090"/>
                </a:lnTo>
                <a:lnTo>
                  <a:pt x="0" y="218439"/>
                </a:lnTo>
                <a:lnTo>
                  <a:pt x="7620" y="218439"/>
                </a:lnTo>
                <a:lnTo>
                  <a:pt x="7620" y="212090"/>
                </a:lnTo>
                <a:close/>
              </a:path>
              <a:path w="7620" h="224789">
                <a:moveTo>
                  <a:pt x="7620" y="218440"/>
                </a:moveTo>
                <a:lnTo>
                  <a:pt x="0" y="218440"/>
                </a:lnTo>
                <a:lnTo>
                  <a:pt x="0" y="223519"/>
                </a:lnTo>
                <a:lnTo>
                  <a:pt x="6350" y="223519"/>
                </a:lnTo>
                <a:lnTo>
                  <a:pt x="6350" y="224789"/>
                </a:lnTo>
                <a:lnTo>
                  <a:pt x="7620" y="224789"/>
                </a:lnTo>
                <a:lnTo>
                  <a:pt x="7620" y="218440"/>
                </a:lnTo>
                <a:close/>
              </a:path>
            </a:pathLst>
          </a:custGeom>
          <a:solidFill>
            <a:srgbClr val="C6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5" name="object 4135"/>
          <p:cNvSpPr/>
          <p:nvPr/>
        </p:nvSpPr>
        <p:spPr>
          <a:xfrm>
            <a:off x="4104640" y="38239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6" name="object 4136"/>
          <p:cNvSpPr/>
          <p:nvPr/>
        </p:nvSpPr>
        <p:spPr>
          <a:xfrm>
            <a:off x="410464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7" name="object 4137"/>
          <p:cNvSpPr/>
          <p:nvPr/>
        </p:nvSpPr>
        <p:spPr>
          <a:xfrm>
            <a:off x="410464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8" name="object 4138"/>
          <p:cNvSpPr/>
          <p:nvPr/>
        </p:nvSpPr>
        <p:spPr>
          <a:xfrm>
            <a:off x="410464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9" name="object 4139"/>
          <p:cNvSpPr/>
          <p:nvPr/>
        </p:nvSpPr>
        <p:spPr>
          <a:xfrm>
            <a:off x="410464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0" name="object 4140"/>
          <p:cNvSpPr/>
          <p:nvPr/>
        </p:nvSpPr>
        <p:spPr>
          <a:xfrm>
            <a:off x="410464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1" name="object 4141"/>
          <p:cNvSpPr/>
          <p:nvPr/>
        </p:nvSpPr>
        <p:spPr>
          <a:xfrm>
            <a:off x="410464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2" name="object 4142"/>
          <p:cNvSpPr/>
          <p:nvPr/>
        </p:nvSpPr>
        <p:spPr>
          <a:xfrm>
            <a:off x="410464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3" name="object 4143"/>
          <p:cNvSpPr/>
          <p:nvPr/>
        </p:nvSpPr>
        <p:spPr>
          <a:xfrm>
            <a:off x="410464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4" name="object 4144"/>
          <p:cNvSpPr/>
          <p:nvPr/>
        </p:nvSpPr>
        <p:spPr>
          <a:xfrm>
            <a:off x="41046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5" name="object 4145"/>
          <p:cNvSpPr/>
          <p:nvPr/>
        </p:nvSpPr>
        <p:spPr>
          <a:xfrm>
            <a:off x="41046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6" name="object 4146"/>
          <p:cNvSpPr/>
          <p:nvPr/>
        </p:nvSpPr>
        <p:spPr>
          <a:xfrm>
            <a:off x="41046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7" name="object 4147"/>
          <p:cNvSpPr/>
          <p:nvPr/>
        </p:nvSpPr>
        <p:spPr>
          <a:xfrm>
            <a:off x="41046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8" name="object 4148"/>
          <p:cNvSpPr/>
          <p:nvPr/>
        </p:nvSpPr>
        <p:spPr>
          <a:xfrm>
            <a:off x="41046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9" name="object 4149"/>
          <p:cNvSpPr/>
          <p:nvPr/>
        </p:nvSpPr>
        <p:spPr>
          <a:xfrm>
            <a:off x="41046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0" name="object 4150"/>
          <p:cNvSpPr/>
          <p:nvPr/>
        </p:nvSpPr>
        <p:spPr>
          <a:xfrm>
            <a:off x="410464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1" name="object 4151"/>
          <p:cNvSpPr/>
          <p:nvPr/>
        </p:nvSpPr>
        <p:spPr>
          <a:xfrm>
            <a:off x="4104640" y="39204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2" name="object 4152"/>
          <p:cNvSpPr/>
          <p:nvPr/>
        </p:nvSpPr>
        <p:spPr>
          <a:xfrm>
            <a:off x="4104640" y="39268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3" name="object 4153"/>
          <p:cNvSpPr/>
          <p:nvPr/>
        </p:nvSpPr>
        <p:spPr>
          <a:xfrm>
            <a:off x="4104640" y="3939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4" name="object 4154"/>
          <p:cNvSpPr/>
          <p:nvPr/>
        </p:nvSpPr>
        <p:spPr>
          <a:xfrm>
            <a:off x="4104640" y="3945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5" name="object 4155"/>
          <p:cNvSpPr/>
          <p:nvPr/>
        </p:nvSpPr>
        <p:spPr>
          <a:xfrm>
            <a:off x="4104640" y="3952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6" name="object 4156"/>
          <p:cNvSpPr/>
          <p:nvPr/>
        </p:nvSpPr>
        <p:spPr>
          <a:xfrm>
            <a:off x="4104640" y="3958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7" name="object 4157"/>
          <p:cNvSpPr/>
          <p:nvPr/>
        </p:nvSpPr>
        <p:spPr>
          <a:xfrm>
            <a:off x="4104640" y="3964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8" name="object 4158"/>
          <p:cNvSpPr/>
          <p:nvPr/>
        </p:nvSpPr>
        <p:spPr>
          <a:xfrm>
            <a:off x="4104640" y="3971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9" name="object 4159"/>
          <p:cNvSpPr/>
          <p:nvPr/>
        </p:nvSpPr>
        <p:spPr>
          <a:xfrm>
            <a:off x="4104640" y="3977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0" name="object 4160"/>
          <p:cNvSpPr/>
          <p:nvPr/>
        </p:nvSpPr>
        <p:spPr>
          <a:xfrm>
            <a:off x="4104640" y="3983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1" name="object 4161"/>
          <p:cNvSpPr/>
          <p:nvPr/>
        </p:nvSpPr>
        <p:spPr>
          <a:xfrm>
            <a:off x="4104640" y="3990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2" name="object 4162"/>
          <p:cNvSpPr/>
          <p:nvPr/>
        </p:nvSpPr>
        <p:spPr>
          <a:xfrm>
            <a:off x="4104640" y="3996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3" name="object 4163"/>
          <p:cNvSpPr/>
          <p:nvPr/>
        </p:nvSpPr>
        <p:spPr>
          <a:xfrm>
            <a:off x="4104640" y="4003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4" name="object 4164"/>
          <p:cNvSpPr/>
          <p:nvPr/>
        </p:nvSpPr>
        <p:spPr>
          <a:xfrm>
            <a:off x="4104640" y="4009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5" name="object 4165"/>
          <p:cNvSpPr/>
          <p:nvPr/>
        </p:nvSpPr>
        <p:spPr>
          <a:xfrm>
            <a:off x="4104640" y="4015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6" name="object 4166"/>
          <p:cNvSpPr/>
          <p:nvPr/>
        </p:nvSpPr>
        <p:spPr>
          <a:xfrm>
            <a:off x="4104640" y="4022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7" name="object 4167"/>
          <p:cNvSpPr/>
          <p:nvPr/>
        </p:nvSpPr>
        <p:spPr>
          <a:xfrm>
            <a:off x="4104640" y="4028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8" name="object 4168"/>
          <p:cNvSpPr/>
          <p:nvPr/>
        </p:nvSpPr>
        <p:spPr>
          <a:xfrm>
            <a:off x="4104640" y="4034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9" name="object 4169"/>
          <p:cNvSpPr/>
          <p:nvPr/>
        </p:nvSpPr>
        <p:spPr>
          <a:xfrm>
            <a:off x="4104640" y="4041140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0"/>
                </a:moveTo>
                <a:lnTo>
                  <a:pt x="0" y="0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C5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0" name="object 4170"/>
          <p:cNvSpPr/>
          <p:nvPr/>
        </p:nvSpPr>
        <p:spPr>
          <a:xfrm>
            <a:off x="4097020" y="3823970"/>
            <a:ext cx="7620" cy="222250"/>
          </a:xfrm>
          <a:custGeom>
            <a:avLst/>
            <a:gdLst/>
            <a:ahLst/>
            <a:cxnLst/>
            <a:rect l="l" t="t" r="r" b="b"/>
            <a:pathLst>
              <a:path w="7620" h="222250">
                <a:moveTo>
                  <a:pt x="7619" y="0"/>
                </a:moveTo>
                <a:lnTo>
                  <a:pt x="1269" y="0"/>
                </a:lnTo>
                <a:lnTo>
                  <a:pt x="1269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  <a:path w="7620" h="222250">
                <a:moveTo>
                  <a:pt x="7619" y="1269"/>
                </a:moveTo>
                <a:lnTo>
                  <a:pt x="0" y="1269"/>
                </a:lnTo>
                <a:lnTo>
                  <a:pt x="0" y="7619"/>
                </a:lnTo>
                <a:lnTo>
                  <a:pt x="7619" y="7619"/>
                </a:lnTo>
                <a:lnTo>
                  <a:pt x="7619" y="1269"/>
                </a:lnTo>
                <a:close/>
              </a:path>
              <a:path w="7620" h="222250">
                <a:moveTo>
                  <a:pt x="7619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19" y="13969"/>
                </a:lnTo>
                <a:lnTo>
                  <a:pt x="7619" y="7619"/>
                </a:lnTo>
                <a:close/>
              </a:path>
              <a:path w="7620" h="222250">
                <a:moveTo>
                  <a:pt x="7619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19" y="20319"/>
                </a:lnTo>
                <a:lnTo>
                  <a:pt x="7619" y="13969"/>
                </a:lnTo>
                <a:close/>
              </a:path>
              <a:path w="7620" h="222250">
                <a:moveTo>
                  <a:pt x="7619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19" y="26669"/>
                </a:lnTo>
                <a:lnTo>
                  <a:pt x="7619" y="20319"/>
                </a:lnTo>
                <a:close/>
              </a:path>
              <a:path w="7620" h="222250">
                <a:moveTo>
                  <a:pt x="7619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19" y="33019"/>
                </a:lnTo>
                <a:lnTo>
                  <a:pt x="7619" y="26669"/>
                </a:lnTo>
                <a:close/>
              </a:path>
              <a:path w="7620" h="222250">
                <a:moveTo>
                  <a:pt x="7619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19" y="39369"/>
                </a:lnTo>
                <a:lnTo>
                  <a:pt x="7619" y="33019"/>
                </a:lnTo>
                <a:close/>
              </a:path>
              <a:path w="7620" h="222250">
                <a:moveTo>
                  <a:pt x="7619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19" y="45719"/>
                </a:lnTo>
                <a:lnTo>
                  <a:pt x="7619" y="39369"/>
                </a:lnTo>
                <a:close/>
              </a:path>
              <a:path w="7620" h="222250">
                <a:moveTo>
                  <a:pt x="7619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19" y="52069"/>
                </a:lnTo>
                <a:lnTo>
                  <a:pt x="7619" y="45719"/>
                </a:lnTo>
                <a:close/>
              </a:path>
              <a:path w="7620" h="222250">
                <a:moveTo>
                  <a:pt x="7619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19" y="58419"/>
                </a:lnTo>
                <a:lnTo>
                  <a:pt x="7619" y="52069"/>
                </a:lnTo>
                <a:close/>
              </a:path>
              <a:path w="7620" h="222250">
                <a:moveTo>
                  <a:pt x="7619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19" y="64769"/>
                </a:lnTo>
                <a:lnTo>
                  <a:pt x="7619" y="58419"/>
                </a:lnTo>
                <a:close/>
              </a:path>
              <a:path w="7620" h="222250">
                <a:moveTo>
                  <a:pt x="7619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19" y="71119"/>
                </a:lnTo>
                <a:lnTo>
                  <a:pt x="7619" y="64769"/>
                </a:lnTo>
                <a:close/>
              </a:path>
              <a:path w="7620" h="222250">
                <a:moveTo>
                  <a:pt x="7619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19" y="77469"/>
                </a:lnTo>
                <a:lnTo>
                  <a:pt x="7619" y="71119"/>
                </a:lnTo>
                <a:close/>
              </a:path>
              <a:path w="7620" h="222250">
                <a:moveTo>
                  <a:pt x="7619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19" y="83819"/>
                </a:lnTo>
                <a:lnTo>
                  <a:pt x="7619" y="77469"/>
                </a:lnTo>
                <a:close/>
              </a:path>
              <a:path w="7620" h="222250">
                <a:moveTo>
                  <a:pt x="7619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19" y="90169"/>
                </a:lnTo>
                <a:lnTo>
                  <a:pt x="7619" y="83819"/>
                </a:lnTo>
                <a:close/>
              </a:path>
              <a:path w="7620" h="222250">
                <a:moveTo>
                  <a:pt x="7619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19" y="96519"/>
                </a:lnTo>
                <a:lnTo>
                  <a:pt x="7619" y="90169"/>
                </a:lnTo>
                <a:close/>
              </a:path>
              <a:path w="7620" h="222250">
                <a:moveTo>
                  <a:pt x="7619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19" y="102869"/>
                </a:lnTo>
                <a:lnTo>
                  <a:pt x="7619" y="96519"/>
                </a:lnTo>
                <a:close/>
              </a:path>
              <a:path w="7620" h="222250">
                <a:moveTo>
                  <a:pt x="7619" y="102869"/>
                </a:moveTo>
                <a:lnTo>
                  <a:pt x="0" y="102869"/>
                </a:lnTo>
                <a:lnTo>
                  <a:pt x="0" y="115569"/>
                </a:lnTo>
                <a:lnTo>
                  <a:pt x="7619" y="115569"/>
                </a:lnTo>
                <a:lnTo>
                  <a:pt x="7619" y="102869"/>
                </a:lnTo>
                <a:close/>
              </a:path>
              <a:path w="7620" h="222250">
                <a:moveTo>
                  <a:pt x="7619" y="115569"/>
                </a:moveTo>
                <a:lnTo>
                  <a:pt x="0" y="115569"/>
                </a:lnTo>
                <a:lnTo>
                  <a:pt x="0" y="121919"/>
                </a:lnTo>
                <a:lnTo>
                  <a:pt x="7619" y="121919"/>
                </a:lnTo>
                <a:lnTo>
                  <a:pt x="7619" y="115569"/>
                </a:lnTo>
                <a:close/>
              </a:path>
              <a:path w="7620" h="222250">
                <a:moveTo>
                  <a:pt x="7619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7619" y="128269"/>
                </a:lnTo>
                <a:lnTo>
                  <a:pt x="7619" y="121919"/>
                </a:lnTo>
                <a:close/>
              </a:path>
              <a:path w="7620" h="222250">
                <a:moveTo>
                  <a:pt x="7619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7619" y="134619"/>
                </a:lnTo>
                <a:lnTo>
                  <a:pt x="7619" y="128269"/>
                </a:lnTo>
                <a:close/>
              </a:path>
              <a:path w="7620" h="222250">
                <a:moveTo>
                  <a:pt x="7619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7619" y="140969"/>
                </a:lnTo>
                <a:lnTo>
                  <a:pt x="7619" y="134619"/>
                </a:lnTo>
                <a:close/>
              </a:path>
              <a:path w="7620" h="222250">
                <a:moveTo>
                  <a:pt x="7619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7619" y="147319"/>
                </a:lnTo>
                <a:lnTo>
                  <a:pt x="7619" y="140969"/>
                </a:lnTo>
                <a:close/>
              </a:path>
              <a:path w="7620" h="222250">
                <a:moveTo>
                  <a:pt x="7619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7619" y="153669"/>
                </a:lnTo>
                <a:lnTo>
                  <a:pt x="7619" y="147319"/>
                </a:lnTo>
                <a:close/>
              </a:path>
              <a:path w="7620" h="222250">
                <a:moveTo>
                  <a:pt x="7619" y="153669"/>
                </a:moveTo>
                <a:lnTo>
                  <a:pt x="0" y="153669"/>
                </a:lnTo>
                <a:lnTo>
                  <a:pt x="0" y="160019"/>
                </a:lnTo>
                <a:lnTo>
                  <a:pt x="7619" y="160019"/>
                </a:lnTo>
                <a:lnTo>
                  <a:pt x="7619" y="153669"/>
                </a:lnTo>
                <a:close/>
              </a:path>
              <a:path w="7620" h="222250">
                <a:moveTo>
                  <a:pt x="7619" y="160019"/>
                </a:moveTo>
                <a:lnTo>
                  <a:pt x="0" y="160019"/>
                </a:lnTo>
                <a:lnTo>
                  <a:pt x="0" y="166369"/>
                </a:lnTo>
                <a:lnTo>
                  <a:pt x="7619" y="166369"/>
                </a:lnTo>
                <a:lnTo>
                  <a:pt x="7619" y="160019"/>
                </a:lnTo>
                <a:close/>
              </a:path>
              <a:path w="7620" h="222250">
                <a:moveTo>
                  <a:pt x="7619" y="166369"/>
                </a:moveTo>
                <a:lnTo>
                  <a:pt x="0" y="166369"/>
                </a:lnTo>
                <a:lnTo>
                  <a:pt x="0" y="172719"/>
                </a:lnTo>
                <a:lnTo>
                  <a:pt x="7619" y="172719"/>
                </a:lnTo>
                <a:lnTo>
                  <a:pt x="7619" y="166369"/>
                </a:lnTo>
                <a:close/>
              </a:path>
              <a:path w="7620" h="222250">
                <a:moveTo>
                  <a:pt x="7619" y="172719"/>
                </a:moveTo>
                <a:lnTo>
                  <a:pt x="0" y="172719"/>
                </a:lnTo>
                <a:lnTo>
                  <a:pt x="0" y="179069"/>
                </a:lnTo>
                <a:lnTo>
                  <a:pt x="7619" y="179069"/>
                </a:lnTo>
                <a:lnTo>
                  <a:pt x="7619" y="172719"/>
                </a:lnTo>
                <a:close/>
              </a:path>
              <a:path w="7620" h="222250">
                <a:moveTo>
                  <a:pt x="7619" y="179069"/>
                </a:moveTo>
                <a:lnTo>
                  <a:pt x="0" y="179069"/>
                </a:lnTo>
                <a:lnTo>
                  <a:pt x="0" y="185419"/>
                </a:lnTo>
                <a:lnTo>
                  <a:pt x="7619" y="185419"/>
                </a:lnTo>
                <a:lnTo>
                  <a:pt x="7619" y="179069"/>
                </a:lnTo>
                <a:close/>
              </a:path>
              <a:path w="7620" h="222250">
                <a:moveTo>
                  <a:pt x="7619" y="185419"/>
                </a:moveTo>
                <a:lnTo>
                  <a:pt x="0" y="185419"/>
                </a:lnTo>
                <a:lnTo>
                  <a:pt x="0" y="191769"/>
                </a:lnTo>
                <a:lnTo>
                  <a:pt x="7619" y="191769"/>
                </a:lnTo>
                <a:lnTo>
                  <a:pt x="7619" y="185419"/>
                </a:lnTo>
                <a:close/>
              </a:path>
              <a:path w="7620" h="222250">
                <a:moveTo>
                  <a:pt x="7619" y="191769"/>
                </a:moveTo>
                <a:lnTo>
                  <a:pt x="0" y="191769"/>
                </a:lnTo>
                <a:lnTo>
                  <a:pt x="0" y="198119"/>
                </a:lnTo>
                <a:lnTo>
                  <a:pt x="7619" y="198119"/>
                </a:lnTo>
                <a:lnTo>
                  <a:pt x="7619" y="191769"/>
                </a:lnTo>
                <a:close/>
              </a:path>
              <a:path w="7620" h="222250">
                <a:moveTo>
                  <a:pt x="7619" y="198119"/>
                </a:moveTo>
                <a:lnTo>
                  <a:pt x="0" y="198119"/>
                </a:lnTo>
                <a:lnTo>
                  <a:pt x="0" y="204469"/>
                </a:lnTo>
                <a:lnTo>
                  <a:pt x="7619" y="204469"/>
                </a:lnTo>
                <a:lnTo>
                  <a:pt x="7619" y="198119"/>
                </a:lnTo>
                <a:close/>
              </a:path>
              <a:path w="7620" h="222250">
                <a:moveTo>
                  <a:pt x="7619" y="204469"/>
                </a:moveTo>
                <a:lnTo>
                  <a:pt x="0" y="204469"/>
                </a:lnTo>
                <a:lnTo>
                  <a:pt x="0" y="210819"/>
                </a:lnTo>
                <a:lnTo>
                  <a:pt x="7619" y="210819"/>
                </a:lnTo>
                <a:lnTo>
                  <a:pt x="7619" y="204469"/>
                </a:lnTo>
                <a:close/>
              </a:path>
              <a:path w="7620" h="222250">
                <a:moveTo>
                  <a:pt x="7619" y="210819"/>
                </a:moveTo>
                <a:lnTo>
                  <a:pt x="0" y="210819"/>
                </a:lnTo>
                <a:lnTo>
                  <a:pt x="0" y="217169"/>
                </a:lnTo>
                <a:lnTo>
                  <a:pt x="7619" y="217169"/>
                </a:lnTo>
                <a:lnTo>
                  <a:pt x="7619" y="210819"/>
                </a:lnTo>
                <a:close/>
              </a:path>
              <a:path w="7620" h="222250">
                <a:moveTo>
                  <a:pt x="7619" y="217169"/>
                </a:moveTo>
                <a:lnTo>
                  <a:pt x="0" y="217169"/>
                </a:lnTo>
                <a:lnTo>
                  <a:pt x="0" y="220979"/>
                </a:lnTo>
                <a:lnTo>
                  <a:pt x="2539" y="220979"/>
                </a:lnTo>
                <a:lnTo>
                  <a:pt x="2539" y="222249"/>
                </a:lnTo>
                <a:lnTo>
                  <a:pt x="7619" y="222249"/>
                </a:lnTo>
                <a:lnTo>
                  <a:pt x="7619" y="217169"/>
                </a:lnTo>
                <a:close/>
              </a:path>
            </a:pathLst>
          </a:custGeom>
          <a:solidFill>
            <a:srgbClr val="C3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1" name="object 4171"/>
          <p:cNvSpPr/>
          <p:nvPr/>
        </p:nvSpPr>
        <p:spPr>
          <a:xfrm>
            <a:off x="4089400" y="3825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2" name="object 4172"/>
          <p:cNvSpPr/>
          <p:nvPr/>
        </p:nvSpPr>
        <p:spPr>
          <a:xfrm>
            <a:off x="408940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3" name="object 4173"/>
          <p:cNvSpPr/>
          <p:nvPr/>
        </p:nvSpPr>
        <p:spPr>
          <a:xfrm>
            <a:off x="408940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4" name="object 4174"/>
          <p:cNvSpPr/>
          <p:nvPr/>
        </p:nvSpPr>
        <p:spPr>
          <a:xfrm>
            <a:off x="408940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5" name="object 4175"/>
          <p:cNvSpPr/>
          <p:nvPr/>
        </p:nvSpPr>
        <p:spPr>
          <a:xfrm>
            <a:off x="408940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6" name="object 4176"/>
          <p:cNvSpPr/>
          <p:nvPr/>
        </p:nvSpPr>
        <p:spPr>
          <a:xfrm>
            <a:off x="408940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7" name="object 4177"/>
          <p:cNvSpPr/>
          <p:nvPr/>
        </p:nvSpPr>
        <p:spPr>
          <a:xfrm>
            <a:off x="408940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8" name="object 4178"/>
          <p:cNvSpPr/>
          <p:nvPr/>
        </p:nvSpPr>
        <p:spPr>
          <a:xfrm>
            <a:off x="408940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9" name="object 4179"/>
          <p:cNvSpPr/>
          <p:nvPr/>
        </p:nvSpPr>
        <p:spPr>
          <a:xfrm>
            <a:off x="40894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0" name="object 4180"/>
          <p:cNvSpPr/>
          <p:nvPr/>
        </p:nvSpPr>
        <p:spPr>
          <a:xfrm>
            <a:off x="40894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1" name="object 4181"/>
          <p:cNvSpPr/>
          <p:nvPr/>
        </p:nvSpPr>
        <p:spPr>
          <a:xfrm>
            <a:off x="40894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2" name="object 4182"/>
          <p:cNvSpPr/>
          <p:nvPr/>
        </p:nvSpPr>
        <p:spPr>
          <a:xfrm>
            <a:off x="40894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3" name="object 4183"/>
          <p:cNvSpPr/>
          <p:nvPr/>
        </p:nvSpPr>
        <p:spPr>
          <a:xfrm>
            <a:off x="40894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4" name="object 4184"/>
          <p:cNvSpPr/>
          <p:nvPr/>
        </p:nvSpPr>
        <p:spPr>
          <a:xfrm>
            <a:off x="408940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C2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5" name="object 4185"/>
          <p:cNvSpPr/>
          <p:nvPr/>
        </p:nvSpPr>
        <p:spPr>
          <a:xfrm>
            <a:off x="4083050" y="3825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6" name="object 4186"/>
          <p:cNvSpPr/>
          <p:nvPr/>
        </p:nvSpPr>
        <p:spPr>
          <a:xfrm>
            <a:off x="408305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7" name="object 4187"/>
          <p:cNvSpPr/>
          <p:nvPr/>
        </p:nvSpPr>
        <p:spPr>
          <a:xfrm>
            <a:off x="408305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8" name="object 4188"/>
          <p:cNvSpPr/>
          <p:nvPr/>
        </p:nvSpPr>
        <p:spPr>
          <a:xfrm>
            <a:off x="408305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9" name="object 4189"/>
          <p:cNvSpPr/>
          <p:nvPr/>
        </p:nvSpPr>
        <p:spPr>
          <a:xfrm>
            <a:off x="408305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0" name="object 4190"/>
          <p:cNvSpPr/>
          <p:nvPr/>
        </p:nvSpPr>
        <p:spPr>
          <a:xfrm>
            <a:off x="408305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1" name="object 4191"/>
          <p:cNvSpPr/>
          <p:nvPr/>
        </p:nvSpPr>
        <p:spPr>
          <a:xfrm>
            <a:off x="408305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2" name="object 4192"/>
          <p:cNvSpPr/>
          <p:nvPr/>
        </p:nvSpPr>
        <p:spPr>
          <a:xfrm>
            <a:off x="408305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3" name="object 4193"/>
          <p:cNvSpPr/>
          <p:nvPr/>
        </p:nvSpPr>
        <p:spPr>
          <a:xfrm>
            <a:off x="408305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4" name="object 4194"/>
          <p:cNvSpPr/>
          <p:nvPr/>
        </p:nvSpPr>
        <p:spPr>
          <a:xfrm>
            <a:off x="408305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5" name="object 4195"/>
          <p:cNvSpPr/>
          <p:nvPr/>
        </p:nvSpPr>
        <p:spPr>
          <a:xfrm>
            <a:off x="408305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6" name="object 4196"/>
          <p:cNvSpPr/>
          <p:nvPr/>
        </p:nvSpPr>
        <p:spPr>
          <a:xfrm>
            <a:off x="408305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7" name="object 4197"/>
          <p:cNvSpPr/>
          <p:nvPr/>
        </p:nvSpPr>
        <p:spPr>
          <a:xfrm>
            <a:off x="408305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8" name="object 4198"/>
          <p:cNvSpPr/>
          <p:nvPr/>
        </p:nvSpPr>
        <p:spPr>
          <a:xfrm>
            <a:off x="408305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9" name="object 4199"/>
          <p:cNvSpPr/>
          <p:nvPr/>
        </p:nvSpPr>
        <p:spPr>
          <a:xfrm>
            <a:off x="408305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0" name="object 4200"/>
          <p:cNvSpPr/>
          <p:nvPr/>
        </p:nvSpPr>
        <p:spPr>
          <a:xfrm>
            <a:off x="4083050" y="39204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1" name="object 4201"/>
          <p:cNvSpPr/>
          <p:nvPr/>
        </p:nvSpPr>
        <p:spPr>
          <a:xfrm>
            <a:off x="4083050" y="392684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0" y="0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2" name="object 4202"/>
          <p:cNvSpPr/>
          <p:nvPr/>
        </p:nvSpPr>
        <p:spPr>
          <a:xfrm>
            <a:off x="4083050" y="39395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3" name="object 4203"/>
          <p:cNvSpPr/>
          <p:nvPr/>
        </p:nvSpPr>
        <p:spPr>
          <a:xfrm>
            <a:off x="4083050" y="39458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4" name="object 4204"/>
          <p:cNvSpPr/>
          <p:nvPr/>
        </p:nvSpPr>
        <p:spPr>
          <a:xfrm>
            <a:off x="4083050" y="39522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5" name="object 4205"/>
          <p:cNvSpPr/>
          <p:nvPr/>
        </p:nvSpPr>
        <p:spPr>
          <a:xfrm>
            <a:off x="4083050" y="3958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6" name="object 4206"/>
          <p:cNvSpPr/>
          <p:nvPr/>
        </p:nvSpPr>
        <p:spPr>
          <a:xfrm>
            <a:off x="4083050" y="3964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7" name="object 4207"/>
          <p:cNvSpPr/>
          <p:nvPr/>
        </p:nvSpPr>
        <p:spPr>
          <a:xfrm>
            <a:off x="4083050" y="3971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8" name="object 4208"/>
          <p:cNvSpPr/>
          <p:nvPr/>
        </p:nvSpPr>
        <p:spPr>
          <a:xfrm>
            <a:off x="4083050" y="3977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9" name="object 4209"/>
          <p:cNvSpPr/>
          <p:nvPr/>
        </p:nvSpPr>
        <p:spPr>
          <a:xfrm>
            <a:off x="4083050" y="3983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0" name="object 4210"/>
          <p:cNvSpPr/>
          <p:nvPr/>
        </p:nvSpPr>
        <p:spPr>
          <a:xfrm>
            <a:off x="4083050" y="3990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1" name="object 4211"/>
          <p:cNvSpPr/>
          <p:nvPr/>
        </p:nvSpPr>
        <p:spPr>
          <a:xfrm>
            <a:off x="4083050" y="3996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2" name="object 4212"/>
          <p:cNvSpPr/>
          <p:nvPr/>
        </p:nvSpPr>
        <p:spPr>
          <a:xfrm>
            <a:off x="4083050" y="4003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3" name="object 4213"/>
          <p:cNvSpPr/>
          <p:nvPr/>
        </p:nvSpPr>
        <p:spPr>
          <a:xfrm>
            <a:off x="4083050" y="4009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4" name="object 4214"/>
          <p:cNvSpPr/>
          <p:nvPr/>
        </p:nvSpPr>
        <p:spPr>
          <a:xfrm>
            <a:off x="4083050" y="4015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5" name="object 4215"/>
          <p:cNvSpPr/>
          <p:nvPr/>
        </p:nvSpPr>
        <p:spPr>
          <a:xfrm>
            <a:off x="4083050" y="4022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6" name="object 4216"/>
          <p:cNvSpPr/>
          <p:nvPr/>
        </p:nvSpPr>
        <p:spPr>
          <a:xfrm>
            <a:off x="4083050" y="4028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7" name="object 4217"/>
          <p:cNvSpPr/>
          <p:nvPr/>
        </p:nvSpPr>
        <p:spPr>
          <a:xfrm>
            <a:off x="4083050" y="4034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8" name="object 4218"/>
          <p:cNvSpPr/>
          <p:nvPr/>
        </p:nvSpPr>
        <p:spPr>
          <a:xfrm>
            <a:off x="4083050" y="4041140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09"/>
                </a:lnTo>
                <a:lnTo>
                  <a:pt x="6350" y="3809"/>
                </a:lnTo>
                <a:lnTo>
                  <a:pt x="6350" y="0"/>
                </a:lnTo>
                <a:close/>
              </a:path>
            </a:pathLst>
          </a:custGeom>
          <a:solidFill>
            <a:srgbClr val="C17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9" name="object 4219"/>
          <p:cNvSpPr/>
          <p:nvPr/>
        </p:nvSpPr>
        <p:spPr>
          <a:xfrm>
            <a:off x="4075429" y="3825240"/>
            <a:ext cx="7620" cy="218440"/>
          </a:xfrm>
          <a:custGeom>
            <a:avLst/>
            <a:gdLst/>
            <a:ahLst/>
            <a:cxnLst/>
            <a:rect l="l" t="t" r="r" b="b"/>
            <a:pathLst>
              <a:path w="7620" h="218439">
                <a:moveTo>
                  <a:pt x="7620" y="0"/>
                </a:moveTo>
                <a:lnTo>
                  <a:pt x="6350" y="0"/>
                </a:lnTo>
                <a:lnTo>
                  <a:pt x="6350" y="1269"/>
                </a:lnTo>
                <a:lnTo>
                  <a:pt x="0" y="1269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  <a:path w="7620" h="218439">
                <a:moveTo>
                  <a:pt x="7620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49"/>
                </a:lnTo>
                <a:close/>
              </a:path>
              <a:path w="7620" h="218439">
                <a:moveTo>
                  <a:pt x="762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699"/>
                </a:lnTo>
                <a:close/>
              </a:path>
              <a:path w="7620" h="218439">
                <a:moveTo>
                  <a:pt x="762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9049"/>
                </a:lnTo>
                <a:close/>
              </a:path>
              <a:path w="7620" h="218439">
                <a:moveTo>
                  <a:pt x="762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25399"/>
                </a:lnTo>
                <a:close/>
              </a:path>
              <a:path w="7620" h="218439">
                <a:moveTo>
                  <a:pt x="762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49"/>
                </a:lnTo>
                <a:close/>
              </a:path>
              <a:path w="7620" h="218439">
                <a:moveTo>
                  <a:pt x="762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8099"/>
                </a:lnTo>
                <a:close/>
              </a:path>
              <a:path w="7620" h="218439">
                <a:moveTo>
                  <a:pt x="762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44449"/>
                </a:lnTo>
                <a:close/>
              </a:path>
              <a:path w="7620" h="218439">
                <a:moveTo>
                  <a:pt x="762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50799"/>
                </a:lnTo>
                <a:close/>
              </a:path>
              <a:path w="7620" h="218439">
                <a:moveTo>
                  <a:pt x="762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49"/>
                </a:lnTo>
                <a:close/>
              </a:path>
              <a:path w="7620" h="218439">
                <a:moveTo>
                  <a:pt x="762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20" y="69849"/>
                </a:lnTo>
                <a:lnTo>
                  <a:pt x="7620" y="63499"/>
                </a:lnTo>
                <a:close/>
              </a:path>
              <a:path w="7620" h="218439">
                <a:moveTo>
                  <a:pt x="762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20" y="76199"/>
                </a:lnTo>
                <a:lnTo>
                  <a:pt x="7620" y="69849"/>
                </a:lnTo>
                <a:close/>
              </a:path>
              <a:path w="7620" h="218439">
                <a:moveTo>
                  <a:pt x="762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20" y="82549"/>
                </a:lnTo>
                <a:lnTo>
                  <a:pt x="7620" y="76199"/>
                </a:lnTo>
                <a:close/>
              </a:path>
              <a:path w="7620" h="218439">
                <a:moveTo>
                  <a:pt x="7620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20" y="88899"/>
                </a:lnTo>
                <a:lnTo>
                  <a:pt x="7620" y="82549"/>
                </a:lnTo>
                <a:close/>
              </a:path>
              <a:path w="7620" h="218439">
                <a:moveTo>
                  <a:pt x="7620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20" y="95249"/>
                </a:lnTo>
                <a:lnTo>
                  <a:pt x="7620" y="88899"/>
                </a:lnTo>
                <a:close/>
              </a:path>
              <a:path w="7620" h="218439">
                <a:moveTo>
                  <a:pt x="7620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20" y="101599"/>
                </a:lnTo>
                <a:lnTo>
                  <a:pt x="7620" y="95249"/>
                </a:lnTo>
                <a:close/>
              </a:path>
              <a:path w="7620" h="218439">
                <a:moveTo>
                  <a:pt x="7620" y="101599"/>
                </a:moveTo>
                <a:lnTo>
                  <a:pt x="0" y="101599"/>
                </a:lnTo>
                <a:lnTo>
                  <a:pt x="0" y="114299"/>
                </a:lnTo>
                <a:lnTo>
                  <a:pt x="7620" y="114299"/>
                </a:lnTo>
                <a:lnTo>
                  <a:pt x="7620" y="101599"/>
                </a:lnTo>
                <a:close/>
              </a:path>
              <a:path w="7620" h="218439">
                <a:moveTo>
                  <a:pt x="7620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20" y="120649"/>
                </a:lnTo>
                <a:lnTo>
                  <a:pt x="7620" y="114299"/>
                </a:lnTo>
                <a:close/>
              </a:path>
              <a:path w="7620" h="218439">
                <a:moveTo>
                  <a:pt x="7620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20" y="126999"/>
                </a:lnTo>
                <a:lnTo>
                  <a:pt x="7620" y="120649"/>
                </a:lnTo>
                <a:close/>
              </a:path>
              <a:path w="7620" h="218439">
                <a:moveTo>
                  <a:pt x="7620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20" y="133349"/>
                </a:lnTo>
                <a:lnTo>
                  <a:pt x="7620" y="126999"/>
                </a:lnTo>
                <a:close/>
              </a:path>
              <a:path w="7620" h="218439">
                <a:moveTo>
                  <a:pt x="7620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20" y="139699"/>
                </a:lnTo>
                <a:lnTo>
                  <a:pt x="7620" y="133349"/>
                </a:lnTo>
                <a:close/>
              </a:path>
              <a:path w="7620" h="218439">
                <a:moveTo>
                  <a:pt x="7620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7620" y="146049"/>
                </a:lnTo>
                <a:lnTo>
                  <a:pt x="7620" y="139699"/>
                </a:lnTo>
                <a:close/>
              </a:path>
              <a:path w="7620" h="218439">
                <a:moveTo>
                  <a:pt x="7620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7620" y="152399"/>
                </a:lnTo>
                <a:lnTo>
                  <a:pt x="7620" y="146049"/>
                </a:lnTo>
                <a:close/>
              </a:path>
              <a:path w="7620" h="218439">
                <a:moveTo>
                  <a:pt x="7620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7620" y="158749"/>
                </a:lnTo>
                <a:lnTo>
                  <a:pt x="7620" y="152399"/>
                </a:lnTo>
                <a:close/>
              </a:path>
              <a:path w="7620" h="218439">
                <a:moveTo>
                  <a:pt x="7620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7620" y="165099"/>
                </a:lnTo>
                <a:lnTo>
                  <a:pt x="7620" y="158749"/>
                </a:lnTo>
                <a:close/>
              </a:path>
              <a:path w="7620" h="218439">
                <a:moveTo>
                  <a:pt x="7620" y="165099"/>
                </a:moveTo>
                <a:lnTo>
                  <a:pt x="0" y="165099"/>
                </a:lnTo>
                <a:lnTo>
                  <a:pt x="0" y="171449"/>
                </a:lnTo>
                <a:lnTo>
                  <a:pt x="7620" y="171449"/>
                </a:lnTo>
                <a:lnTo>
                  <a:pt x="7620" y="165099"/>
                </a:lnTo>
                <a:close/>
              </a:path>
              <a:path w="7620" h="218439">
                <a:moveTo>
                  <a:pt x="7620" y="171449"/>
                </a:moveTo>
                <a:lnTo>
                  <a:pt x="0" y="171449"/>
                </a:lnTo>
                <a:lnTo>
                  <a:pt x="0" y="177799"/>
                </a:lnTo>
                <a:lnTo>
                  <a:pt x="7620" y="177799"/>
                </a:lnTo>
                <a:lnTo>
                  <a:pt x="7620" y="171449"/>
                </a:lnTo>
                <a:close/>
              </a:path>
              <a:path w="7620" h="218439">
                <a:moveTo>
                  <a:pt x="7620" y="177799"/>
                </a:moveTo>
                <a:lnTo>
                  <a:pt x="0" y="177799"/>
                </a:lnTo>
                <a:lnTo>
                  <a:pt x="0" y="184149"/>
                </a:lnTo>
                <a:lnTo>
                  <a:pt x="7620" y="184149"/>
                </a:lnTo>
                <a:lnTo>
                  <a:pt x="7620" y="177799"/>
                </a:lnTo>
                <a:close/>
              </a:path>
              <a:path w="7620" h="218439">
                <a:moveTo>
                  <a:pt x="7620" y="184149"/>
                </a:moveTo>
                <a:lnTo>
                  <a:pt x="0" y="184149"/>
                </a:lnTo>
                <a:lnTo>
                  <a:pt x="0" y="190499"/>
                </a:lnTo>
                <a:lnTo>
                  <a:pt x="7620" y="190499"/>
                </a:lnTo>
                <a:lnTo>
                  <a:pt x="7620" y="184149"/>
                </a:lnTo>
                <a:close/>
              </a:path>
              <a:path w="7620" h="218439">
                <a:moveTo>
                  <a:pt x="7620" y="190499"/>
                </a:moveTo>
                <a:lnTo>
                  <a:pt x="0" y="190499"/>
                </a:lnTo>
                <a:lnTo>
                  <a:pt x="0" y="196849"/>
                </a:lnTo>
                <a:lnTo>
                  <a:pt x="7620" y="196849"/>
                </a:lnTo>
                <a:lnTo>
                  <a:pt x="7620" y="190499"/>
                </a:lnTo>
                <a:close/>
              </a:path>
              <a:path w="7620" h="218439">
                <a:moveTo>
                  <a:pt x="7620" y="196849"/>
                </a:moveTo>
                <a:lnTo>
                  <a:pt x="0" y="196849"/>
                </a:lnTo>
                <a:lnTo>
                  <a:pt x="0" y="203199"/>
                </a:lnTo>
                <a:lnTo>
                  <a:pt x="7620" y="203199"/>
                </a:lnTo>
                <a:lnTo>
                  <a:pt x="7620" y="196849"/>
                </a:lnTo>
                <a:close/>
              </a:path>
              <a:path w="7620" h="218439">
                <a:moveTo>
                  <a:pt x="7620" y="203199"/>
                </a:moveTo>
                <a:lnTo>
                  <a:pt x="0" y="203199"/>
                </a:lnTo>
                <a:lnTo>
                  <a:pt x="0" y="209549"/>
                </a:lnTo>
                <a:lnTo>
                  <a:pt x="7620" y="209549"/>
                </a:lnTo>
                <a:lnTo>
                  <a:pt x="7620" y="203199"/>
                </a:lnTo>
                <a:close/>
              </a:path>
              <a:path w="7620" h="218439">
                <a:moveTo>
                  <a:pt x="7620" y="209549"/>
                </a:moveTo>
                <a:lnTo>
                  <a:pt x="0" y="209549"/>
                </a:lnTo>
                <a:lnTo>
                  <a:pt x="0" y="215899"/>
                </a:lnTo>
                <a:lnTo>
                  <a:pt x="7620" y="215899"/>
                </a:lnTo>
                <a:lnTo>
                  <a:pt x="7620" y="209549"/>
                </a:lnTo>
                <a:close/>
              </a:path>
              <a:path w="7620" h="218439">
                <a:moveTo>
                  <a:pt x="7620" y="215899"/>
                </a:moveTo>
                <a:lnTo>
                  <a:pt x="0" y="215899"/>
                </a:lnTo>
                <a:lnTo>
                  <a:pt x="0" y="218439"/>
                </a:lnTo>
                <a:lnTo>
                  <a:pt x="7620" y="218439"/>
                </a:lnTo>
                <a:lnTo>
                  <a:pt x="7620" y="215899"/>
                </a:lnTo>
                <a:close/>
              </a:path>
            </a:pathLst>
          </a:custGeom>
          <a:solidFill>
            <a:srgbClr val="C0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0" name="object 4220"/>
          <p:cNvSpPr/>
          <p:nvPr/>
        </p:nvSpPr>
        <p:spPr>
          <a:xfrm>
            <a:off x="4067809" y="38265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1" name="object 4221"/>
          <p:cNvSpPr/>
          <p:nvPr/>
        </p:nvSpPr>
        <p:spPr>
          <a:xfrm>
            <a:off x="4067809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2" name="object 4222"/>
          <p:cNvSpPr/>
          <p:nvPr/>
        </p:nvSpPr>
        <p:spPr>
          <a:xfrm>
            <a:off x="4067809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3" name="object 4223"/>
          <p:cNvSpPr/>
          <p:nvPr/>
        </p:nvSpPr>
        <p:spPr>
          <a:xfrm>
            <a:off x="40678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4" name="object 4224"/>
          <p:cNvSpPr/>
          <p:nvPr/>
        </p:nvSpPr>
        <p:spPr>
          <a:xfrm>
            <a:off x="40678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5" name="object 4225"/>
          <p:cNvSpPr/>
          <p:nvPr/>
        </p:nvSpPr>
        <p:spPr>
          <a:xfrm>
            <a:off x="40678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6" name="object 4226"/>
          <p:cNvSpPr/>
          <p:nvPr/>
        </p:nvSpPr>
        <p:spPr>
          <a:xfrm>
            <a:off x="406780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7" name="object 4227"/>
          <p:cNvSpPr/>
          <p:nvPr/>
        </p:nvSpPr>
        <p:spPr>
          <a:xfrm>
            <a:off x="406780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8" name="object 4228"/>
          <p:cNvSpPr/>
          <p:nvPr/>
        </p:nvSpPr>
        <p:spPr>
          <a:xfrm>
            <a:off x="40678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9" name="object 4229"/>
          <p:cNvSpPr/>
          <p:nvPr/>
        </p:nvSpPr>
        <p:spPr>
          <a:xfrm>
            <a:off x="40678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0" name="object 4230"/>
          <p:cNvSpPr/>
          <p:nvPr/>
        </p:nvSpPr>
        <p:spPr>
          <a:xfrm>
            <a:off x="40678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1" name="object 4231"/>
          <p:cNvSpPr/>
          <p:nvPr/>
        </p:nvSpPr>
        <p:spPr>
          <a:xfrm>
            <a:off x="40678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2" name="object 4232"/>
          <p:cNvSpPr/>
          <p:nvPr/>
        </p:nvSpPr>
        <p:spPr>
          <a:xfrm>
            <a:off x="40678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3" name="object 4233"/>
          <p:cNvSpPr/>
          <p:nvPr/>
        </p:nvSpPr>
        <p:spPr>
          <a:xfrm>
            <a:off x="40678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4" name="object 4234"/>
          <p:cNvSpPr/>
          <p:nvPr/>
        </p:nvSpPr>
        <p:spPr>
          <a:xfrm>
            <a:off x="406780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5" name="object 4235"/>
          <p:cNvSpPr/>
          <p:nvPr/>
        </p:nvSpPr>
        <p:spPr>
          <a:xfrm>
            <a:off x="4067809" y="39204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6" name="object 4236"/>
          <p:cNvSpPr/>
          <p:nvPr/>
        </p:nvSpPr>
        <p:spPr>
          <a:xfrm>
            <a:off x="4067809" y="39268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0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7" name="object 4237"/>
          <p:cNvSpPr/>
          <p:nvPr/>
        </p:nvSpPr>
        <p:spPr>
          <a:xfrm>
            <a:off x="4067809" y="3939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8" name="object 4238"/>
          <p:cNvSpPr/>
          <p:nvPr/>
        </p:nvSpPr>
        <p:spPr>
          <a:xfrm>
            <a:off x="4067809" y="3945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9" name="object 4239"/>
          <p:cNvSpPr/>
          <p:nvPr/>
        </p:nvSpPr>
        <p:spPr>
          <a:xfrm>
            <a:off x="4067809" y="3952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0" name="object 4240"/>
          <p:cNvSpPr/>
          <p:nvPr/>
        </p:nvSpPr>
        <p:spPr>
          <a:xfrm>
            <a:off x="4067809" y="3958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1" name="object 4241"/>
          <p:cNvSpPr/>
          <p:nvPr/>
        </p:nvSpPr>
        <p:spPr>
          <a:xfrm>
            <a:off x="4067809" y="3964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2" name="object 4242"/>
          <p:cNvSpPr/>
          <p:nvPr/>
        </p:nvSpPr>
        <p:spPr>
          <a:xfrm>
            <a:off x="4067809" y="3971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3" name="object 4243"/>
          <p:cNvSpPr/>
          <p:nvPr/>
        </p:nvSpPr>
        <p:spPr>
          <a:xfrm>
            <a:off x="4067809" y="3977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4" name="object 4244"/>
          <p:cNvSpPr/>
          <p:nvPr/>
        </p:nvSpPr>
        <p:spPr>
          <a:xfrm>
            <a:off x="4067809" y="3983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5" name="object 4245"/>
          <p:cNvSpPr/>
          <p:nvPr/>
        </p:nvSpPr>
        <p:spPr>
          <a:xfrm>
            <a:off x="4067809" y="3990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6" name="object 4246"/>
          <p:cNvSpPr/>
          <p:nvPr/>
        </p:nvSpPr>
        <p:spPr>
          <a:xfrm>
            <a:off x="4067809" y="3996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7" name="object 4247"/>
          <p:cNvSpPr/>
          <p:nvPr/>
        </p:nvSpPr>
        <p:spPr>
          <a:xfrm>
            <a:off x="4067809" y="4003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8" name="object 4248"/>
          <p:cNvSpPr/>
          <p:nvPr/>
        </p:nvSpPr>
        <p:spPr>
          <a:xfrm>
            <a:off x="4067809" y="4009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9" name="object 4249"/>
          <p:cNvSpPr/>
          <p:nvPr/>
        </p:nvSpPr>
        <p:spPr>
          <a:xfrm>
            <a:off x="4067809" y="4015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0" name="object 4250"/>
          <p:cNvSpPr/>
          <p:nvPr/>
        </p:nvSpPr>
        <p:spPr>
          <a:xfrm>
            <a:off x="4067809" y="4022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1" name="object 4251"/>
          <p:cNvSpPr/>
          <p:nvPr/>
        </p:nvSpPr>
        <p:spPr>
          <a:xfrm>
            <a:off x="4067809" y="4028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2" name="object 4252"/>
          <p:cNvSpPr/>
          <p:nvPr/>
        </p:nvSpPr>
        <p:spPr>
          <a:xfrm>
            <a:off x="4067809" y="4034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3" name="object 4253"/>
          <p:cNvSpPr/>
          <p:nvPr/>
        </p:nvSpPr>
        <p:spPr>
          <a:xfrm>
            <a:off x="4067809" y="404114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</a:pathLst>
          </a:custGeom>
          <a:solidFill>
            <a:srgbClr val="BF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4" name="object 4254"/>
          <p:cNvSpPr/>
          <p:nvPr/>
        </p:nvSpPr>
        <p:spPr>
          <a:xfrm>
            <a:off x="4061459" y="3826509"/>
            <a:ext cx="6350" cy="217170"/>
          </a:xfrm>
          <a:custGeom>
            <a:avLst/>
            <a:gdLst/>
            <a:ahLst/>
            <a:cxnLst/>
            <a:rect l="l" t="t" r="r" b="b"/>
            <a:pathLst>
              <a:path w="6350" h="217170">
                <a:moveTo>
                  <a:pt x="6350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  <a:path w="6350" h="217170">
                <a:moveTo>
                  <a:pt x="6350" y="5080"/>
                </a:moveTo>
                <a:lnTo>
                  <a:pt x="0" y="5080"/>
                </a:lnTo>
                <a:lnTo>
                  <a:pt x="0" y="11429"/>
                </a:lnTo>
                <a:lnTo>
                  <a:pt x="6350" y="11429"/>
                </a:lnTo>
                <a:lnTo>
                  <a:pt x="6350" y="5080"/>
                </a:lnTo>
                <a:close/>
              </a:path>
              <a:path w="6350" h="217170">
                <a:moveTo>
                  <a:pt x="635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6350" y="17779"/>
                </a:lnTo>
                <a:lnTo>
                  <a:pt x="6350" y="11430"/>
                </a:lnTo>
                <a:close/>
              </a:path>
              <a:path w="6350" h="217170">
                <a:moveTo>
                  <a:pt x="635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6350" y="24129"/>
                </a:lnTo>
                <a:lnTo>
                  <a:pt x="6350" y="17780"/>
                </a:lnTo>
                <a:close/>
              </a:path>
              <a:path w="6350" h="217170">
                <a:moveTo>
                  <a:pt x="635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6350" y="30479"/>
                </a:lnTo>
                <a:lnTo>
                  <a:pt x="6350" y="24130"/>
                </a:lnTo>
                <a:close/>
              </a:path>
              <a:path w="6350" h="217170">
                <a:moveTo>
                  <a:pt x="635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6350" y="36829"/>
                </a:lnTo>
                <a:lnTo>
                  <a:pt x="6350" y="30480"/>
                </a:lnTo>
                <a:close/>
              </a:path>
              <a:path w="6350" h="217170">
                <a:moveTo>
                  <a:pt x="635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6350" y="43179"/>
                </a:lnTo>
                <a:lnTo>
                  <a:pt x="6350" y="36830"/>
                </a:lnTo>
                <a:close/>
              </a:path>
              <a:path w="6350" h="217170">
                <a:moveTo>
                  <a:pt x="635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6350" y="49529"/>
                </a:lnTo>
                <a:lnTo>
                  <a:pt x="6350" y="43180"/>
                </a:lnTo>
                <a:close/>
              </a:path>
              <a:path w="6350" h="217170">
                <a:moveTo>
                  <a:pt x="635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6350" y="55879"/>
                </a:lnTo>
                <a:lnTo>
                  <a:pt x="6350" y="49530"/>
                </a:lnTo>
                <a:close/>
              </a:path>
              <a:path w="6350" h="217170">
                <a:moveTo>
                  <a:pt x="635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6350" y="62229"/>
                </a:lnTo>
                <a:lnTo>
                  <a:pt x="6350" y="55880"/>
                </a:lnTo>
                <a:close/>
              </a:path>
              <a:path w="6350" h="217170">
                <a:moveTo>
                  <a:pt x="635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6350" y="68579"/>
                </a:lnTo>
                <a:lnTo>
                  <a:pt x="6350" y="62230"/>
                </a:lnTo>
                <a:close/>
              </a:path>
              <a:path w="6350" h="217170">
                <a:moveTo>
                  <a:pt x="635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6350" y="74929"/>
                </a:lnTo>
                <a:lnTo>
                  <a:pt x="6350" y="68580"/>
                </a:lnTo>
                <a:close/>
              </a:path>
              <a:path w="6350" h="217170">
                <a:moveTo>
                  <a:pt x="635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6350" y="81279"/>
                </a:lnTo>
                <a:lnTo>
                  <a:pt x="6350" y="74930"/>
                </a:lnTo>
                <a:close/>
              </a:path>
              <a:path w="6350" h="217170">
                <a:moveTo>
                  <a:pt x="635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6350" y="87629"/>
                </a:lnTo>
                <a:lnTo>
                  <a:pt x="6350" y="81280"/>
                </a:lnTo>
                <a:close/>
              </a:path>
              <a:path w="6350" h="217170">
                <a:moveTo>
                  <a:pt x="635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6350" y="93979"/>
                </a:lnTo>
                <a:lnTo>
                  <a:pt x="6350" y="87630"/>
                </a:lnTo>
                <a:close/>
              </a:path>
              <a:path w="6350" h="217170">
                <a:moveTo>
                  <a:pt x="635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6350" y="100329"/>
                </a:lnTo>
                <a:lnTo>
                  <a:pt x="6350" y="93980"/>
                </a:lnTo>
                <a:close/>
              </a:path>
              <a:path w="6350" h="217170">
                <a:moveTo>
                  <a:pt x="6350" y="100330"/>
                </a:moveTo>
                <a:lnTo>
                  <a:pt x="0" y="100330"/>
                </a:lnTo>
                <a:lnTo>
                  <a:pt x="0" y="113029"/>
                </a:lnTo>
                <a:lnTo>
                  <a:pt x="6350" y="113029"/>
                </a:lnTo>
                <a:lnTo>
                  <a:pt x="6350" y="100330"/>
                </a:lnTo>
                <a:close/>
              </a:path>
              <a:path w="6350" h="217170">
                <a:moveTo>
                  <a:pt x="6350" y="113030"/>
                </a:moveTo>
                <a:lnTo>
                  <a:pt x="0" y="113030"/>
                </a:lnTo>
                <a:lnTo>
                  <a:pt x="0" y="119379"/>
                </a:lnTo>
                <a:lnTo>
                  <a:pt x="6350" y="119379"/>
                </a:lnTo>
                <a:lnTo>
                  <a:pt x="6350" y="113030"/>
                </a:lnTo>
                <a:close/>
              </a:path>
              <a:path w="6350" h="217170">
                <a:moveTo>
                  <a:pt x="635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6350" y="125729"/>
                </a:lnTo>
                <a:lnTo>
                  <a:pt x="6350" y="119380"/>
                </a:lnTo>
                <a:close/>
              </a:path>
              <a:path w="6350" h="217170">
                <a:moveTo>
                  <a:pt x="6350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6350" y="132079"/>
                </a:lnTo>
                <a:lnTo>
                  <a:pt x="6350" y="125730"/>
                </a:lnTo>
                <a:close/>
              </a:path>
              <a:path w="6350" h="217170">
                <a:moveTo>
                  <a:pt x="6350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6350" y="138429"/>
                </a:lnTo>
                <a:lnTo>
                  <a:pt x="6350" y="132080"/>
                </a:lnTo>
                <a:close/>
              </a:path>
              <a:path w="6350" h="217170">
                <a:moveTo>
                  <a:pt x="6350" y="138430"/>
                </a:moveTo>
                <a:lnTo>
                  <a:pt x="0" y="138430"/>
                </a:lnTo>
                <a:lnTo>
                  <a:pt x="0" y="144779"/>
                </a:lnTo>
                <a:lnTo>
                  <a:pt x="6350" y="144779"/>
                </a:lnTo>
                <a:lnTo>
                  <a:pt x="6350" y="138430"/>
                </a:lnTo>
                <a:close/>
              </a:path>
              <a:path w="6350" h="217170">
                <a:moveTo>
                  <a:pt x="6350" y="144780"/>
                </a:moveTo>
                <a:lnTo>
                  <a:pt x="0" y="144780"/>
                </a:lnTo>
                <a:lnTo>
                  <a:pt x="0" y="151129"/>
                </a:lnTo>
                <a:lnTo>
                  <a:pt x="6350" y="151129"/>
                </a:lnTo>
                <a:lnTo>
                  <a:pt x="6350" y="144780"/>
                </a:lnTo>
                <a:close/>
              </a:path>
              <a:path w="6350" h="217170">
                <a:moveTo>
                  <a:pt x="6350" y="151130"/>
                </a:moveTo>
                <a:lnTo>
                  <a:pt x="0" y="151130"/>
                </a:lnTo>
                <a:lnTo>
                  <a:pt x="0" y="157479"/>
                </a:lnTo>
                <a:lnTo>
                  <a:pt x="6350" y="157479"/>
                </a:lnTo>
                <a:lnTo>
                  <a:pt x="6350" y="151130"/>
                </a:lnTo>
                <a:close/>
              </a:path>
              <a:path w="6350" h="217170">
                <a:moveTo>
                  <a:pt x="6350" y="157480"/>
                </a:moveTo>
                <a:lnTo>
                  <a:pt x="0" y="157480"/>
                </a:lnTo>
                <a:lnTo>
                  <a:pt x="0" y="163829"/>
                </a:lnTo>
                <a:lnTo>
                  <a:pt x="6350" y="163829"/>
                </a:lnTo>
                <a:lnTo>
                  <a:pt x="6350" y="157480"/>
                </a:lnTo>
                <a:close/>
              </a:path>
              <a:path w="6350" h="217170">
                <a:moveTo>
                  <a:pt x="6350" y="163830"/>
                </a:moveTo>
                <a:lnTo>
                  <a:pt x="0" y="163830"/>
                </a:lnTo>
                <a:lnTo>
                  <a:pt x="0" y="170179"/>
                </a:lnTo>
                <a:lnTo>
                  <a:pt x="6350" y="170179"/>
                </a:lnTo>
                <a:lnTo>
                  <a:pt x="6350" y="163830"/>
                </a:lnTo>
                <a:close/>
              </a:path>
              <a:path w="6350" h="217170">
                <a:moveTo>
                  <a:pt x="6350" y="170180"/>
                </a:moveTo>
                <a:lnTo>
                  <a:pt x="0" y="170180"/>
                </a:lnTo>
                <a:lnTo>
                  <a:pt x="0" y="176529"/>
                </a:lnTo>
                <a:lnTo>
                  <a:pt x="6350" y="176529"/>
                </a:lnTo>
                <a:lnTo>
                  <a:pt x="6350" y="170180"/>
                </a:lnTo>
                <a:close/>
              </a:path>
              <a:path w="6350" h="217170">
                <a:moveTo>
                  <a:pt x="6350" y="176530"/>
                </a:moveTo>
                <a:lnTo>
                  <a:pt x="0" y="176530"/>
                </a:lnTo>
                <a:lnTo>
                  <a:pt x="0" y="182879"/>
                </a:lnTo>
                <a:lnTo>
                  <a:pt x="6350" y="182879"/>
                </a:lnTo>
                <a:lnTo>
                  <a:pt x="6350" y="176530"/>
                </a:lnTo>
                <a:close/>
              </a:path>
              <a:path w="6350" h="217170">
                <a:moveTo>
                  <a:pt x="6350" y="182880"/>
                </a:moveTo>
                <a:lnTo>
                  <a:pt x="0" y="182880"/>
                </a:lnTo>
                <a:lnTo>
                  <a:pt x="0" y="189229"/>
                </a:lnTo>
                <a:lnTo>
                  <a:pt x="6350" y="189229"/>
                </a:lnTo>
                <a:lnTo>
                  <a:pt x="6350" y="182880"/>
                </a:lnTo>
                <a:close/>
              </a:path>
              <a:path w="6350" h="217170">
                <a:moveTo>
                  <a:pt x="6350" y="189230"/>
                </a:moveTo>
                <a:lnTo>
                  <a:pt x="0" y="189230"/>
                </a:lnTo>
                <a:lnTo>
                  <a:pt x="0" y="195579"/>
                </a:lnTo>
                <a:lnTo>
                  <a:pt x="6350" y="195579"/>
                </a:lnTo>
                <a:lnTo>
                  <a:pt x="6350" y="189230"/>
                </a:lnTo>
                <a:close/>
              </a:path>
              <a:path w="6350" h="217170">
                <a:moveTo>
                  <a:pt x="6350" y="195580"/>
                </a:moveTo>
                <a:lnTo>
                  <a:pt x="0" y="195580"/>
                </a:lnTo>
                <a:lnTo>
                  <a:pt x="0" y="201929"/>
                </a:lnTo>
                <a:lnTo>
                  <a:pt x="6350" y="201929"/>
                </a:lnTo>
                <a:lnTo>
                  <a:pt x="6350" y="195580"/>
                </a:lnTo>
                <a:close/>
              </a:path>
              <a:path w="6350" h="217170">
                <a:moveTo>
                  <a:pt x="6350" y="201930"/>
                </a:moveTo>
                <a:lnTo>
                  <a:pt x="0" y="201930"/>
                </a:lnTo>
                <a:lnTo>
                  <a:pt x="0" y="208279"/>
                </a:lnTo>
                <a:lnTo>
                  <a:pt x="6350" y="208279"/>
                </a:lnTo>
                <a:lnTo>
                  <a:pt x="6350" y="201930"/>
                </a:lnTo>
                <a:close/>
              </a:path>
              <a:path w="6350" h="217170">
                <a:moveTo>
                  <a:pt x="6350" y="208280"/>
                </a:moveTo>
                <a:lnTo>
                  <a:pt x="0" y="208280"/>
                </a:lnTo>
                <a:lnTo>
                  <a:pt x="0" y="214629"/>
                </a:lnTo>
                <a:lnTo>
                  <a:pt x="6350" y="214629"/>
                </a:lnTo>
                <a:lnTo>
                  <a:pt x="6350" y="208280"/>
                </a:lnTo>
                <a:close/>
              </a:path>
              <a:path w="6350" h="217170">
                <a:moveTo>
                  <a:pt x="6350" y="214630"/>
                </a:moveTo>
                <a:lnTo>
                  <a:pt x="0" y="214630"/>
                </a:lnTo>
                <a:lnTo>
                  <a:pt x="0" y="215900"/>
                </a:lnTo>
                <a:lnTo>
                  <a:pt x="3810" y="215900"/>
                </a:lnTo>
                <a:lnTo>
                  <a:pt x="3810" y="217169"/>
                </a:lnTo>
                <a:lnTo>
                  <a:pt x="6350" y="217169"/>
                </a:lnTo>
                <a:lnTo>
                  <a:pt x="6350" y="214630"/>
                </a:lnTo>
                <a:close/>
              </a:path>
            </a:pathLst>
          </a:custGeom>
          <a:solidFill>
            <a:srgbClr val="BE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5" name="object 4255"/>
          <p:cNvSpPr/>
          <p:nvPr/>
        </p:nvSpPr>
        <p:spPr>
          <a:xfrm>
            <a:off x="4053840" y="38277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6" name="object 4256"/>
          <p:cNvSpPr/>
          <p:nvPr/>
        </p:nvSpPr>
        <p:spPr>
          <a:xfrm>
            <a:off x="40538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7" name="object 4257"/>
          <p:cNvSpPr/>
          <p:nvPr/>
        </p:nvSpPr>
        <p:spPr>
          <a:xfrm>
            <a:off x="40538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8" name="object 4258"/>
          <p:cNvSpPr/>
          <p:nvPr/>
        </p:nvSpPr>
        <p:spPr>
          <a:xfrm>
            <a:off x="40538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9" name="object 4259"/>
          <p:cNvSpPr/>
          <p:nvPr/>
        </p:nvSpPr>
        <p:spPr>
          <a:xfrm>
            <a:off x="40538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0" name="object 4260"/>
          <p:cNvSpPr/>
          <p:nvPr/>
        </p:nvSpPr>
        <p:spPr>
          <a:xfrm>
            <a:off x="40538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1" name="object 4261"/>
          <p:cNvSpPr/>
          <p:nvPr/>
        </p:nvSpPr>
        <p:spPr>
          <a:xfrm>
            <a:off x="405384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2" name="object 4262"/>
          <p:cNvSpPr/>
          <p:nvPr/>
        </p:nvSpPr>
        <p:spPr>
          <a:xfrm>
            <a:off x="405384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3" name="object 4263"/>
          <p:cNvSpPr/>
          <p:nvPr/>
        </p:nvSpPr>
        <p:spPr>
          <a:xfrm>
            <a:off x="40538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4" name="object 4264"/>
          <p:cNvSpPr/>
          <p:nvPr/>
        </p:nvSpPr>
        <p:spPr>
          <a:xfrm>
            <a:off x="40538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5" name="object 4265"/>
          <p:cNvSpPr/>
          <p:nvPr/>
        </p:nvSpPr>
        <p:spPr>
          <a:xfrm>
            <a:off x="40538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6" name="object 4266"/>
          <p:cNvSpPr/>
          <p:nvPr/>
        </p:nvSpPr>
        <p:spPr>
          <a:xfrm>
            <a:off x="40538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7" name="object 4267"/>
          <p:cNvSpPr/>
          <p:nvPr/>
        </p:nvSpPr>
        <p:spPr>
          <a:xfrm>
            <a:off x="40538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8" name="object 4268"/>
          <p:cNvSpPr/>
          <p:nvPr/>
        </p:nvSpPr>
        <p:spPr>
          <a:xfrm>
            <a:off x="40538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9" name="object 4269"/>
          <p:cNvSpPr/>
          <p:nvPr/>
        </p:nvSpPr>
        <p:spPr>
          <a:xfrm>
            <a:off x="405384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0" name="object 4270"/>
          <p:cNvSpPr/>
          <p:nvPr/>
        </p:nvSpPr>
        <p:spPr>
          <a:xfrm>
            <a:off x="4053840" y="39204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1" name="object 4271"/>
          <p:cNvSpPr/>
          <p:nvPr/>
        </p:nvSpPr>
        <p:spPr>
          <a:xfrm>
            <a:off x="4053840" y="39268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2" name="object 4272"/>
          <p:cNvSpPr/>
          <p:nvPr/>
        </p:nvSpPr>
        <p:spPr>
          <a:xfrm>
            <a:off x="4053840" y="3939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3" name="object 4273"/>
          <p:cNvSpPr/>
          <p:nvPr/>
        </p:nvSpPr>
        <p:spPr>
          <a:xfrm>
            <a:off x="4053840" y="3945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4" name="object 4274"/>
          <p:cNvSpPr/>
          <p:nvPr/>
        </p:nvSpPr>
        <p:spPr>
          <a:xfrm>
            <a:off x="4053840" y="3952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5" name="object 4275"/>
          <p:cNvSpPr/>
          <p:nvPr/>
        </p:nvSpPr>
        <p:spPr>
          <a:xfrm>
            <a:off x="4053840" y="3958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6" name="object 4276"/>
          <p:cNvSpPr/>
          <p:nvPr/>
        </p:nvSpPr>
        <p:spPr>
          <a:xfrm>
            <a:off x="4053840" y="3964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7" name="object 4277"/>
          <p:cNvSpPr/>
          <p:nvPr/>
        </p:nvSpPr>
        <p:spPr>
          <a:xfrm>
            <a:off x="4053840" y="3971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8" name="object 4278"/>
          <p:cNvSpPr/>
          <p:nvPr/>
        </p:nvSpPr>
        <p:spPr>
          <a:xfrm>
            <a:off x="4053840" y="3977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9" name="object 4279"/>
          <p:cNvSpPr/>
          <p:nvPr/>
        </p:nvSpPr>
        <p:spPr>
          <a:xfrm>
            <a:off x="4053840" y="3983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0" name="object 4280"/>
          <p:cNvSpPr/>
          <p:nvPr/>
        </p:nvSpPr>
        <p:spPr>
          <a:xfrm>
            <a:off x="4053840" y="3990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1" name="object 4281"/>
          <p:cNvSpPr/>
          <p:nvPr/>
        </p:nvSpPr>
        <p:spPr>
          <a:xfrm>
            <a:off x="4053840" y="3996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2" name="object 4282"/>
          <p:cNvSpPr/>
          <p:nvPr/>
        </p:nvSpPr>
        <p:spPr>
          <a:xfrm>
            <a:off x="4053840" y="4003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3" name="object 4283"/>
          <p:cNvSpPr/>
          <p:nvPr/>
        </p:nvSpPr>
        <p:spPr>
          <a:xfrm>
            <a:off x="4053840" y="4009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4" name="object 4284"/>
          <p:cNvSpPr/>
          <p:nvPr/>
        </p:nvSpPr>
        <p:spPr>
          <a:xfrm>
            <a:off x="4053840" y="4015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5" name="object 4285"/>
          <p:cNvSpPr/>
          <p:nvPr/>
        </p:nvSpPr>
        <p:spPr>
          <a:xfrm>
            <a:off x="4053840" y="4022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6" name="object 4286"/>
          <p:cNvSpPr/>
          <p:nvPr/>
        </p:nvSpPr>
        <p:spPr>
          <a:xfrm>
            <a:off x="4053840" y="4028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7" name="object 4287"/>
          <p:cNvSpPr/>
          <p:nvPr/>
        </p:nvSpPr>
        <p:spPr>
          <a:xfrm>
            <a:off x="4053840" y="4034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8" name="object 4288"/>
          <p:cNvSpPr/>
          <p:nvPr/>
        </p:nvSpPr>
        <p:spPr>
          <a:xfrm>
            <a:off x="4053840" y="404114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BD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9" name="object 4289"/>
          <p:cNvSpPr/>
          <p:nvPr/>
        </p:nvSpPr>
        <p:spPr>
          <a:xfrm>
            <a:off x="4046220" y="382777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19" y="0"/>
                </a:moveTo>
                <a:lnTo>
                  <a:pt x="0" y="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0" name="object 4290"/>
          <p:cNvSpPr/>
          <p:nvPr/>
        </p:nvSpPr>
        <p:spPr>
          <a:xfrm>
            <a:off x="404622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1" name="object 4291"/>
          <p:cNvSpPr/>
          <p:nvPr/>
        </p:nvSpPr>
        <p:spPr>
          <a:xfrm>
            <a:off x="404622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2" name="object 4292"/>
          <p:cNvSpPr/>
          <p:nvPr/>
        </p:nvSpPr>
        <p:spPr>
          <a:xfrm>
            <a:off x="404622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3" name="object 4293"/>
          <p:cNvSpPr/>
          <p:nvPr/>
        </p:nvSpPr>
        <p:spPr>
          <a:xfrm>
            <a:off x="404622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4" name="object 4294"/>
          <p:cNvSpPr/>
          <p:nvPr/>
        </p:nvSpPr>
        <p:spPr>
          <a:xfrm>
            <a:off x="404622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5" name="object 4295"/>
          <p:cNvSpPr/>
          <p:nvPr/>
        </p:nvSpPr>
        <p:spPr>
          <a:xfrm>
            <a:off x="404622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6" name="object 4296"/>
          <p:cNvSpPr/>
          <p:nvPr/>
        </p:nvSpPr>
        <p:spPr>
          <a:xfrm>
            <a:off x="404622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7" name="object 4297"/>
          <p:cNvSpPr/>
          <p:nvPr/>
        </p:nvSpPr>
        <p:spPr>
          <a:xfrm>
            <a:off x="404622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8" name="object 4298"/>
          <p:cNvSpPr/>
          <p:nvPr/>
        </p:nvSpPr>
        <p:spPr>
          <a:xfrm>
            <a:off x="404622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9" name="object 4299"/>
          <p:cNvSpPr/>
          <p:nvPr/>
        </p:nvSpPr>
        <p:spPr>
          <a:xfrm>
            <a:off x="404622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0" name="object 4300"/>
          <p:cNvSpPr/>
          <p:nvPr/>
        </p:nvSpPr>
        <p:spPr>
          <a:xfrm>
            <a:off x="404622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1" name="object 4301"/>
          <p:cNvSpPr/>
          <p:nvPr/>
        </p:nvSpPr>
        <p:spPr>
          <a:xfrm>
            <a:off x="404622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2" name="object 4302"/>
          <p:cNvSpPr/>
          <p:nvPr/>
        </p:nvSpPr>
        <p:spPr>
          <a:xfrm>
            <a:off x="404622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BC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3" name="object 4303"/>
          <p:cNvSpPr/>
          <p:nvPr/>
        </p:nvSpPr>
        <p:spPr>
          <a:xfrm>
            <a:off x="4039870" y="382905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4" name="object 4304"/>
          <p:cNvSpPr/>
          <p:nvPr/>
        </p:nvSpPr>
        <p:spPr>
          <a:xfrm>
            <a:off x="403987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5" name="object 4305"/>
          <p:cNvSpPr/>
          <p:nvPr/>
        </p:nvSpPr>
        <p:spPr>
          <a:xfrm>
            <a:off x="403987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6" name="object 4306"/>
          <p:cNvSpPr/>
          <p:nvPr/>
        </p:nvSpPr>
        <p:spPr>
          <a:xfrm>
            <a:off x="403987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7" name="object 4307"/>
          <p:cNvSpPr/>
          <p:nvPr/>
        </p:nvSpPr>
        <p:spPr>
          <a:xfrm>
            <a:off x="403987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8" name="object 4308"/>
          <p:cNvSpPr/>
          <p:nvPr/>
        </p:nvSpPr>
        <p:spPr>
          <a:xfrm>
            <a:off x="403987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9" name="object 4309"/>
          <p:cNvSpPr/>
          <p:nvPr/>
        </p:nvSpPr>
        <p:spPr>
          <a:xfrm>
            <a:off x="403987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0" name="object 4310"/>
          <p:cNvSpPr/>
          <p:nvPr/>
        </p:nvSpPr>
        <p:spPr>
          <a:xfrm>
            <a:off x="403987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1" name="object 4311"/>
          <p:cNvSpPr/>
          <p:nvPr/>
        </p:nvSpPr>
        <p:spPr>
          <a:xfrm>
            <a:off x="403987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2" name="object 4312"/>
          <p:cNvSpPr/>
          <p:nvPr/>
        </p:nvSpPr>
        <p:spPr>
          <a:xfrm>
            <a:off x="403987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3" name="object 4313"/>
          <p:cNvSpPr/>
          <p:nvPr/>
        </p:nvSpPr>
        <p:spPr>
          <a:xfrm>
            <a:off x="403987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4" name="object 4314"/>
          <p:cNvSpPr/>
          <p:nvPr/>
        </p:nvSpPr>
        <p:spPr>
          <a:xfrm>
            <a:off x="403987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5" name="object 4315"/>
          <p:cNvSpPr/>
          <p:nvPr/>
        </p:nvSpPr>
        <p:spPr>
          <a:xfrm>
            <a:off x="403987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6" name="object 4316"/>
          <p:cNvSpPr/>
          <p:nvPr/>
        </p:nvSpPr>
        <p:spPr>
          <a:xfrm>
            <a:off x="403987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7" name="object 4317"/>
          <p:cNvSpPr/>
          <p:nvPr/>
        </p:nvSpPr>
        <p:spPr>
          <a:xfrm>
            <a:off x="403987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B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8" name="object 4318"/>
          <p:cNvSpPr/>
          <p:nvPr/>
        </p:nvSpPr>
        <p:spPr>
          <a:xfrm>
            <a:off x="4032250" y="38290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20" y="0"/>
                </a:moveTo>
                <a:lnTo>
                  <a:pt x="0" y="0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9" name="object 4319"/>
          <p:cNvSpPr/>
          <p:nvPr/>
        </p:nvSpPr>
        <p:spPr>
          <a:xfrm>
            <a:off x="403225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0" name="object 4320"/>
          <p:cNvSpPr/>
          <p:nvPr/>
        </p:nvSpPr>
        <p:spPr>
          <a:xfrm>
            <a:off x="403225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1" name="object 4321"/>
          <p:cNvSpPr/>
          <p:nvPr/>
        </p:nvSpPr>
        <p:spPr>
          <a:xfrm>
            <a:off x="403225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2" name="object 4322"/>
          <p:cNvSpPr/>
          <p:nvPr/>
        </p:nvSpPr>
        <p:spPr>
          <a:xfrm>
            <a:off x="403225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3" name="object 4323"/>
          <p:cNvSpPr/>
          <p:nvPr/>
        </p:nvSpPr>
        <p:spPr>
          <a:xfrm>
            <a:off x="403225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4" name="object 4324"/>
          <p:cNvSpPr/>
          <p:nvPr/>
        </p:nvSpPr>
        <p:spPr>
          <a:xfrm>
            <a:off x="403225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5" name="object 4325"/>
          <p:cNvSpPr/>
          <p:nvPr/>
        </p:nvSpPr>
        <p:spPr>
          <a:xfrm>
            <a:off x="403225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6" name="object 4326"/>
          <p:cNvSpPr/>
          <p:nvPr/>
        </p:nvSpPr>
        <p:spPr>
          <a:xfrm>
            <a:off x="403225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7" name="object 4327"/>
          <p:cNvSpPr/>
          <p:nvPr/>
        </p:nvSpPr>
        <p:spPr>
          <a:xfrm>
            <a:off x="403225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8" name="object 4328"/>
          <p:cNvSpPr/>
          <p:nvPr/>
        </p:nvSpPr>
        <p:spPr>
          <a:xfrm>
            <a:off x="403225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9" name="object 4329"/>
          <p:cNvSpPr/>
          <p:nvPr/>
        </p:nvSpPr>
        <p:spPr>
          <a:xfrm>
            <a:off x="403225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0" name="object 4330"/>
          <p:cNvSpPr/>
          <p:nvPr/>
        </p:nvSpPr>
        <p:spPr>
          <a:xfrm>
            <a:off x="403225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1" name="object 4331"/>
          <p:cNvSpPr/>
          <p:nvPr/>
        </p:nvSpPr>
        <p:spPr>
          <a:xfrm>
            <a:off x="403225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2" name="object 4332"/>
          <p:cNvSpPr/>
          <p:nvPr/>
        </p:nvSpPr>
        <p:spPr>
          <a:xfrm>
            <a:off x="403225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A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3" name="object 4333"/>
          <p:cNvSpPr/>
          <p:nvPr/>
        </p:nvSpPr>
        <p:spPr>
          <a:xfrm>
            <a:off x="4024629" y="3829050"/>
            <a:ext cx="7620" cy="212090"/>
          </a:xfrm>
          <a:custGeom>
            <a:avLst/>
            <a:gdLst/>
            <a:ahLst/>
            <a:cxnLst/>
            <a:rect l="l" t="t" r="r" b="b"/>
            <a:pathLst>
              <a:path w="7620" h="212089">
                <a:moveTo>
                  <a:pt x="7620" y="0"/>
                </a:moveTo>
                <a:lnTo>
                  <a:pt x="5080" y="0"/>
                </a:lnTo>
                <a:lnTo>
                  <a:pt x="5080" y="1269"/>
                </a:lnTo>
                <a:lnTo>
                  <a:pt x="0" y="1269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212089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212089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212089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212089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212089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212089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212089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212089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212089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212089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212089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212089">
                <a:moveTo>
                  <a:pt x="762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72390"/>
                </a:lnTo>
                <a:close/>
              </a:path>
              <a:path w="7620" h="212089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212089">
                <a:moveTo>
                  <a:pt x="762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20" y="91439"/>
                </a:lnTo>
                <a:lnTo>
                  <a:pt x="7620" y="85090"/>
                </a:lnTo>
                <a:close/>
              </a:path>
              <a:path w="7620" h="212089">
                <a:moveTo>
                  <a:pt x="762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20" y="97789"/>
                </a:lnTo>
                <a:lnTo>
                  <a:pt x="7620" y="91440"/>
                </a:lnTo>
                <a:close/>
              </a:path>
              <a:path w="7620" h="212089">
                <a:moveTo>
                  <a:pt x="7620" y="97790"/>
                </a:moveTo>
                <a:lnTo>
                  <a:pt x="0" y="97790"/>
                </a:lnTo>
                <a:lnTo>
                  <a:pt x="0" y="110489"/>
                </a:lnTo>
                <a:lnTo>
                  <a:pt x="7620" y="110489"/>
                </a:lnTo>
                <a:lnTo>
                  <a:pt x="7620" y="97790"/>
                </a:lnTo>
                <a:close/>
              </a:path>
              <a:path w="7620" h="212089">
                <a:moveTo>
                  <a:pt x="7620" y="110490"/>
                </a:moveTo>
                <a:lnTo>
                  <a:pt x="0" y="110490"/>
                </a:lnTo>
                <a:lnTo>
                  <a:pt x="0" y="116839"/>
                </a:lnTo>
                <a:lnTo>
                  <a:pt x="7620" y="116839"/>
                </a:lnTo>
                <a:lnTo>
                  <a:pt x="7620" y="110490"/>
                </a:lnTo>
                <a:close/>
              </a:path>
              <a:path w="7620" h="212089">
                <a:moveTo>
                  <a:pt x="7620" y="116840"/>
                </a:moveTo>
                <a:lnTo>
                  <a:pt x="0" y="116840"/>
                </a:lnTo>
                <a:lnTo>
                  <a:pt x="0" y="123189"/>
                </a:lnTo>
                <a:lnTo>
                  <a:pt x="7620" y="123189"/>
                </a:lnTo>
                <a:lnTo>
                  <a:pt x="7620" y="116840"/>
                </a:lnTo>
                <a:close/>
              </a:path>
              <a:path w="7620" h="212089">
                <a:moveTo>
                  <a:pt x="7620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7620" y="129539"/>
                </a:lnTo>
                <a:lnTo>
                  <a:pt x="7620" y="123190"/>
                </a:lnTo>
                <a:close/>
              </a:path>
              <a:path w="7620" h="212089">
                <a:moveTo>
                  <a:pt x="7620" y="129540"/>
                </a:moveTo>
                <a:lnTo>
                  <a:pt x="0" y="129540"/>
                </a:lnTo>
                <a:lnTo>
                  <a:pt x="0" y="135889"/>
                </a:lnTo>
                <a:lnTo>
                  <a:pt x="7620" y="135889"/>
                </a:lnTo>
                <a:lnTo>
                  <a:pt x="7620" y="129540"/>
                </a:lnTo>
                <a:close/>
              </a:path>
              <a:path w="7620" h="212089">
                <a:moveTo>
                  <a:pt x="7620" y="135890"/>
                </a:moveTo>
                <a:lnTo>
                  <a:pt x="0" y="135890"/>
                </a:lnTo>
                <a:lnTo>
                  <a:pt x="0" y="142239"/>
                </a:lnTo>
                <a:lnTo>
                  <a:pt x="7620" y="142239"/>
                </a:lnTo>
                <a:lnTo>
                  <a:pt x="7620" y="135890"/>
                </a:lnTo>
                <a:close/>
              </a:path>
              <a:path w="7620" h="212089">
                <a:moveTo>
                  <a:pt x="7620" y="142240"/>
                </a:moveTo>
                <a:lnTo>
                  <a:pt x="0" y="142240"/>
                </a:lnTo>
                <a:lnTo>
                  <a:pt x="0" y="148589"/>
                </a:lnTo>
                <a:lnTo>
                  <a:pt x="7620" y="148589"/>
                </a:lnTo>
                <a:lnTo>
                  <a:pt x="7620" y="142240"/>
                </a:lnTo>
                <a:close/>
              </a:path>
              <a:path w="7620" h="212089">
                <a:moveTo>
                  <a:pt x="7620" y="148590"/>
                </a:moveTo>
                <a:lnTo>
                  <a:pt x="0" y="148590"/>
                </a:lnTo>
                <a:lnTo>
                  <a:pt x="0" y="154939"/>
                </a:lnTo>
                <a:lnTo>
                  <a:pt x="7620" y="154939"/>
                </a:lnTo>
                <a:lnTo>
                  <a:pt x="7620" y="148590"/>
                </a:lnTo>
                <a:close/>
              </a:path>
              <a:path w="7620" h="212089">
                <a:moveTo>
                  <a:pt x="7620" y="154940"/>
                </a:moveTo>
                <a:lnTo>
                  <a:pt x="0" y="154940"/>
                </a:lnTo>
                <a:lnTo>
                  <a:pt x="0" y="161289"/>
                </a:lnTo>
                <a:lnTo>
                  <a:pt x="7620" y="161289"/>
                </a:lnTo>
                <a:lnTo>
                  <a:pt x="7620" y="154940"/>
                </a:lnTo>
                <a:close/>
              </a:path>
              <a:path w="7620" h="212089">
                <a:moveTo>
                  <a:pt x="7620" y="161290"/>
                </a:moveTo>
                <a:lnTo>
                  <a:pt x="0" y="161290"/>
                </a:lnTo>
                <a:lnTo>
                  <a:pt x="0" y="167639"/>
                </a:lnTo>
                <a:lnTo>
                  <a:pt x="7620" y="167639"/>
                </a:lnTo>
                <a:lnTo>
                  <a:pt x="7620" y="161290"/>
                </a:lnTo>
                <a:close/>
              </a:path>
              <a:path w="7620" h="212089">
                <a:moveTo>
                  <a:pt x="7620" y="167640"/>
                </a:moveTo>
                <a:lnTo>
                  <a:pt x="0" y="167640"/>
                </a:lnTo>
                <a:lnTo>
                  <a:pt x="0" y="173989"/>
                </a:lnTo>
                <a:lnTo>
                  <a:pt x="7620" y="173989"/>
                </a:lnTo>
                <a:lnTo>
                  <a:pt x="7620" y="167640"/>
                </a:lnTo>
                <a:close/>
              </a:path>
              <a:path w="7620" h="212089">
                <a:moveTo>
                  <a:pt x="7620" y="173990"/>
                </a:moveTo>
                <a:lnTo>
                  <a:pt x="0" y="173990"/>
                </a:lnTo>
                <a:lnTo>
                  <a:pt x="0" y="180339"/>
                </a:lnTo>
                <a:lnTo>
                  <a:pt x="7620" y="180339"/>
                </a:lnTo>
                <a:lnTo>
                  <a:pt x="7620" y="173990"/>
                </a:lnTo>
                <a:close/>
              </a:path>
              <a:path w="7620" h="212089">
                <a:moveTo>
                  <a:pt x="7620" y="180340"/>
                </a:moveTo>
                <a:lnTo>
                  <a:pt x="0" y="180340"/>
                </a:lnTo>
                <a:lnTo>
                  <a:pt x="0" y="186689"/>
                </a:lnTo>
                <a:lnTo>
                  <a:pt x="7620" y="186689"/>
                </a:lnTo>
                <a:lnTo>
                  <a:pt x="7620" y="180340"/>
                </a:lnTo>
                <a:close/>
              </a:path>
              <a:path w="7620" h="212089">
                <a:moveTo>
                  <a:pt x="7620" y="186690"/>
                </a:moveTo>
                <a:lnTo>
                  <a:pt x="0" y="186690"/>
                </a:lnTo>
                <a:lnTo>
                  <a:pt x="0" y="193039"/>
                </a:lnTo>
                <a:lnTo>
                  <a:pt x="7620" y="193039"/>
                </a:lnTo>
                <a:lnTo>
                  <a:pt x="7620" y="186690"/>
                </a:lnTo>
                <a:close/>
              </a:path>
              <a:path w="7620" h="212089">
                <a:moveTo>
                  <a:pt x="7620" y="193040"/>
                </a:moveTo>
                <a:lnTo>
                  <a:pt x="0" y="193040"/>
                </a:lnTo>
                <a:lnTo>
                  <a:pt x="0" y="199389"/>
                </a:lnTo>
                <a:lnTo>
                  <a:pt x="7620" y="199389"/>
                </a:lnTo>
                <a:lnTo>
                  <a:pt x="7620" y="193040"/>
                </a:lnTo>
                <a:close/>
              </a:path>
              <a:path w="7620" h="212089">
                <a:moveTo>
                  <a:pt x="7620" y="199390"/>
                </a:moveTo>
                <a:lnTo>
                  <a:pt x="0" y="199390"/>
                </a:lnTo>
                <a:lnTo>
                  <a:pt x="0" y="205739"/>
                </a:lnTo>
                <a:lnTo>
                  <a:pt x="7620" y="205739"/>
                </a:lnTo>
                <a:lnTo>
                  <a:pt x="7620" y="199390"/>
                </a:lnTo>
                <a:close/>
              </a:path>
              <a:path w="7620" h="212089">
                <a:moveTo>
                  <a:pt x="7620" y="205740"/>
                </a:moveTo>
                <a:lnTo>
                  <a:pt x="0" y="205740"/>
                </a:lnTo>
                <a:lnTo>
                  <a:pt x="0" y="210819"/>
                </a:lnTo>
                <a:lnTo>
                  <a:pt x="6350" y="210819"/>
                </a:lnTo>
                <a:lnTo>
                  <a:pt x="6350" y="212089"/>
                </a:lnTo>
                <a:lnTo>
                  <a:pt x="7620" y="212089"/>
                </a:lnTo>
                <a:lnTo>
                  <a:pt x="7620" y="205740"/>
                </a:lnTo>
                <a:close/>
              </a:path>
            </a:pathLst>
          </a:custGeom>
          <a:solidFill>
            <a:srgbClr val="B9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4" name="object 4334"/>
          <p:cNvSpPr/>
          <p:nvPr/>
        </p:nvSpPr>
        <p:spPr>
          <a:xfrm>
            <a:off x="4018279" y="38303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5" name="object 4335"/>
          <p:cNvSpPr/>
          <p:nvPr/>
        </p:nvSpPr>
        <p:spPr>
          <a:xfrm>
            <a:off x="4018279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6" name="object 4336"/>
          <p:cNvSpPr/>
          <p:nvPr/>
        </p:nvSpPr>
        <p:spPr>
          <a:xfrm>
            <a:off x="401827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7" name="object 4337"/>
          <p:cNvSpPr/>
          <p:nvPr/>
        </p:nvSpPr>
        <p:spPr>
          <a:xfrm>
            <a:off x="401827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8" name="object 4338"/>
          <p:cNvSpPr/>
          <p:nvPr/>
        </p:nvSpPr>
        <p:spPr>
          <a:xfrm>
            <a:off x="401827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9" name="object 4339"/>
          <p:cNvSpPr/>
          <p:nvPr/>
        </p:nvSpPr>
        <p:spPr>
          <a:xfrm>
            <a:off x="401827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0" name="object 4340"/>
          <p:cNvSpPr/>
          <p:nvPr/>
        </p:nvSpPr>
        <p:spPr>
          <a:xfrm>
            <a:off x="401827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1" name="object 4341"/>
          <p:cNvSpPr/>
          <p:nvPr/>
        </p:nvSpPr>
        <p:spPr>
          <a:xfrm>
            <a:off x="401827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2" name="object 4342"/>
          <p:cNvSpPr/>
          <p:nvPr/>
        </p:nvSpPr>
        <p:spPr>
          <a:xfrm>
            <a:off x="401827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3" name="object 4343"/>
          <p:cNvSpPr/>
          <p:nvPr/>
        </p:nvSpPr>
        <p:spPr>
          <a:xfrm>
            <a:off x="401827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4" name="object 4344"/>
          <p:cNvSpPr/>
          <p:nvPr/>
        </p:nvSpPr>
        <p:spPr>
          <a:xfrm>
            <a:off x="401827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5" name="object 4345"/>
          <p:cNvSpPr/>
          <p:nvPr/>
        </p:nvSpPr>
        <p:spPr>
          <a:xfrm>
            <a:off x="401827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6" name="object 4346"/>
          <p:cNvSpPr/>
          <p:nvPr/>
        </p:nvSpPr>
        <p:spPr>
          <a:xfrm>
            <a:off x="401827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7" name="object 4347"/>
          <p:cNvSpPr/>
          <p:nvPr/>
        </p:nvSpPr>
        <p:spPr>
          <a:xfrm>
            <a:off x="401827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8" name="object 4348"/>
          <p:cNvSpPr/>
          <p:nvPr/>
        </p:nvSpPr>
        <p:spPr>
          <a:xfrm>
            <a:off x="401827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9" name="object 4349"/>
          <p:cNvSpPr/>
          <p:nvPr/>
        </p:nvSpPr>
        <p:spPr>
          <a:xfrm>
            <a:off x="4010659" y="3830320"/>
            <a:ext cx="7620" cy="209550"/>
          </a:xfrm>
          <a:custGeom>
            <a:avLst/>
            <a:gdLst/>
            <a:ahLst/>
            <a:cxnLst/>
            <a:rect l="l" t="t" r="r" b="b"/>
            <a:pathLst>
              <a:path w="7620" h="209550">
                <a:moveTo>
                  <a:pt x="7619" y="0"/>
                </a:moveTo>
                <a:lnTo>
                  <a:pt x="1269" y="0"/>
                </a:lnTo>
                <a:lnTo>
                  <a:pt x="1269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  <a:path w="7620" h="209550">
                <a:moveTo>
                  <a:pt x="7619" y="1269"/>
                </a:moveTo>
                <a:lnTo>
                  <a:pt x="0" y="1269"/>
                </a:lnTo>
                <a:lnTo>
                  <a:pt x="0" y="7619"/>
                </a:lnTo>
                <a:lnTo>
                  <a:pt x="7619" y="7619"/>
                </a:lnTo>
                <a:lnTo>
                  <a:pt x="7619" y="1269"/>
                </a:lnTo>
                <a:close/>
              </a:path>
              <a:path w="7620" h="209550">
                <a:moveTo>
                  <a:pt x="7619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19" y="13969"/>
                </a:lnTo>
                <a:lnTo>
                  <a:pt x="7619" y="7619"/>
                </a:lnTo>
                <a:close/>
              </a:path>
              <a:path w="7620" h="209550">
                <a:moveTo>
                  <a:pt x="7619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19" y="20319"/>
                </a:lnTo>
                <a:lnTo>
                  <a:pt x="7619" y="13969"/>
                </a:lnTo>
                <a:close/>
              </a:path>
              <a:path w="7620" h="209550">
                <a:moveTo>
                  <a:pt x="7619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19" y="26669"/>
                </a:lnTo>
                <a:lnTo>
                  <a:pt x="7619" y="20319"/>
                </a:lnTo>
                <a:close/>
              </a:path>
              <a:path w="7620" h="209550">
                <a:moveTo>
                  <a:pt x="7619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19" y="33019"/>
                </a:lnTo>
                <a:lnTo>
                  <a:pt x="7619" y="26669"/>
                </a:lnTo>
                <a:close/>
              </a:path>
              <a:path w="7620" h="209550">
                <a:moveTo>
                  <a:pt x="7619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19" y="39369"/>
                </a:lnTo>
                <a:lnTo>
                  <a:pt x="7619" y="33019"/>
                </a:lnTo>
                <a:close/>
              </a:path>
              <a:path w="7620" h="209550">
                <a:moveTo>
                  <a:pt x="7619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19" y="45719"/>
                </a:lnTo>
                <a:lnTo>
                  <a:pt x="7619" y="39369"/>
                </a:lnTo>
                <a:close/>
              </a:path>
              <a:path w="7620" h="209550">
                <a:moveTo>
                  <a:pt x="7619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19" y="52069"/>
                </a:lnTo>
                <a:lnTo>
                  <a:pt x="7619" y="45719"/>
                </a:lnTo>
                <a:close/>
              </a:path>
              <a:path w="7620" h="209550">
                <a:moveTo>
                  <a:pt x="7619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19" y="58419"/>
                </a:lnTo>
                <a:lnTo>
                  <a:pt x="7619" y="52069"/>
                </a:lnTo>
                <a:close/>
              </a:path>
              <a:path w="7620" h="209550">
                <a:moveTo>
                  <a:pt x="7619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19" y="64769"/>
                </a:lnTo>
                <a:lnTo>
                  <a:pt x="7619" y="58419"/>
                </a:lnTo>
                <a:close/>
              </a:path>
              <a:path w="7620" h="209550">
                <a:moveTo>
                  <a:pt x="7619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19" y="71119"/>
                </a:lnTo>
                <a:lnTo>
                  <a:pt x="7619" y="64769"/>
                </a:lnTo>
                <a:close/>
              </a:path>
              <a:path w="7620" h="209550">
                <a:moveTo>
                  <a:pt x="7619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19" y="77469"/>
                </a:lnTo>
                <a:lnTo>
                  <a:pt x="7619" y="71119"/>
                </a:lnTo>
                <a:close/>
              </a:path>
              <a:path w="7620" h="209550">
                <a:moveTo>
                  <a:pt x="7619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19" y="83819"/>
                </a:lnTo>
                <a:lnTo>
                  <a:pt x="7619" y="77469"/>
                </a:lnTo>
                <a:close/>
              </a:path>
              <a:path w="7620" h="209550">
                <a:moveTo>
                  <a:pt x="7619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19" y="90169"/>
                </a:lnTo>
                <a:lnTo>
                  <a:pt x="7619" y="83819"/>
                </a:lnTo>
                <a:close/>
              </a:path>
              <a:path w="7620" h="209550">
                <a:moveTo>
                  <a:pt x="7619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7619" y="96519"/>
                </a:lnTo>
                <a:lnTo>
                  <a:pt x="7619" y="90169"/>
                </a:lnTo>
                <a:close/>
              </a:path>
              <a:path w="7620" h="209550">
                <a:moveTo>
                  <a:pt x="7619" y="96519"/>
                </a:moveTo>
                <a:lnTo>
                  <a:pt x="0" y="96519"/>
                </a:lnTo>
                <a:lnTo>
                  <a:pt x="0" y="109219"/>
                </a:lnTo>
                <a:lnTo>
                  <a:pt x="7619" y="109219"/>
                </a:lnTo>
                <a:lnTo>
                  <a:pt x="7619" y="96519"/>
                </a:lnTo>
                <a:close/>
              </a:path>
              <a:path w="7620" h="209550">
                <a:moveTo>
                  <a:pt x="7619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7619" y="115569"/>
                </a:lnTo>
                <a:lnTo>
                  <a:pt x="7619" y="109219"/>
                </a:lnTo>
                <a:close/>
              </a:path>
              <a:path w="7620" h="209550">
                <a:moveTo>
                  <a:pt x="7619" y="115569"/>
                </a:moveTo>
                <a:lnTo>
                  <a:pt x="0" y="115569"/>
                </a:lnTo>
                <a:lnTo>
                  <a:pt x="0" y="121919"/>
                </a:lnTo>
                <a:lnTo>
                  <a:pt x="7619" y="121919"/>
                </a:lnTo>
                <a:lnTo>
                  <a:pt x="7619" y="115569"/>
                </a:lnTo>
                <a:close/>
              </a:path>
              <a:path w="7620" h="209550">
                <a:moveTo>
                  <a:pt x="7619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7619" y="128269"/>
                </a:lnTo>
                <a:lnTo>
                  <a:pt x="7619" y="121919"/>
                </a:lnTo>
                <a:close/>
              </a:path>
              <a:path w="7620" h="209550">
                <a:moveTo>
                  <a:pt x="7619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7619" y="134619"/>
                </a:lnTo>
                <a:lnTo>
                  <a:pt x="7619" y="128269"/>
                </a:lnTo>
                <a:close/>
              </a:path>
              <a:path w="7620" h="209550">
                <a:moveTo>
                  <a:pt x="7619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7619" y="140969"/>
                </a:lnTo>
                <a:lnTo>
                  <a:pt x="7619" y="134619"/>
                </a:lnTo>
                <a:close/>
              </a:path>
              <a:path w="7620" h="209550">
                <a:moveTo>
                  <a:pt x="7619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7619" y="147319"/>
                </a:lnTo>
                <a:lnTo>
                  <a:pt x="7619" y="140969"/>
                </a:lnTo>
                <a:close/>
              </a:path>
              <a:path w="7620" h="209550">
                <a:moveTo>
                  <a:pt x="7619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7619" y="153669"/>
                </a:lnTo>
                <a:lnTo>
                  <a:pt x="7619" y="147319"/>
                </a:lnTo>
                <a:close/>
              </a:path>
              <a:path w="7620" h="209550">
                <a:moveTo>
                  <a:pt x="7619" y="153669"/>
                </a:moveTo>
                <a:lnTo>
                  <a:pt x="0" y="153669"/>
                </a:lnTo>
                <a:lnTo>
                  <a:pt x="0" y="160019"/>
                </a:lnTo>
                <a:lnTo>
                  <a:pt x="7619" y="160019"/>
                </a:lnTo>
                <a:lnTo>
                  <a:pt x="7619" y="153669"/>
                </a:lnTo>
                <a:close/>
              </a:path>
              <a:path w="7620" h="209550">
                <a:moveTo>
                  <a:pt x="7619" y="160019"/>
                </a:moveTo>
                <a:lnTo>
                  <a:pt x="0" y="160019"/>
                </a:lnTo>
                <a:lnTo>
                  <a:pt x="0" y="166369"/>
                </a:lnTo>
                <a:lnTo>
                  <a:pt x="7619" y="166369"/>
                </a:lnTo>
                <a:lnTo>
                  <a:pt x="7619" y="160019"/>
                </a:lnTo>
                <a:close/>
              </a:path>
              <a:path w="7620" h="209550">
                <a:moveTo>
                  <a:pt x="7619" y="166369"/>
                </a:moveTo>
                <a:lnTo>
                  <a:pt x="0" y="166369"/>
                </a:lnTo>
                <a:lnTo>
                  <a:pt x="0" y="172719"/>
                </a:lnTo>
                <a:lnTo>
                  <a:pt x="7619" y="172719"/>
                </a:lnTo>
                <a:lnTo>
                  <a:pt x="7619" y="166369"/>
                </a:lnTo>
                <a:close/>
              </a:path>
              <a:path w="7620" h="209550">
                <a:moveTo>
                  <a:pt x="7619" y="172719"/>
                </a:moveTo>
                <a:lnTo>
                  <a:pt x="0" y="172719"/>
                </a:lnTo>
                <a:lnTo>
                  <a:pt x="0" y="179069"/>
                </a:lnTo>
                <a:lnTo>
                  <a:pt x="7619" y="179069"/>
                </a:lnTo>
                <a:lnTo>
                  <a:pt x="7619" y="172719"/>
                </a:lnTo>
                <a:close/>
              </a:path>
              <a:path w="7620" h="209550">
                <a:moveTo>
                  <a:pt x="7619" y="179069"/>
                </a:moveTo>
                <a:lnTo>
                  <a:pt x="0" y="179069"/>
                </a:lnTo>
                <a:lnTo>
                  <a:pt x="0" y="185419"/>
                </a:lnTo>
                <a:lnTo>
                  <a:pt x="7619" y="185419"/>
                </a:lnTo>
                <a:lnTo>
                  <a:pt x="7619" y="179069"/>
                </a:lnTo>
                <a:close/>
              </a:path>
              <a:path w="7620" h="209550">
                <a:moveTo>
                  <a:pt x="7619" y="185419"/>
                </a:moveTo>
                <a:lnTo>
                  <a:pt x="0" y="185419"/>
                </a:lnTo>
                <a:lnTo>
                  <a:pt x="0" y="191769"/>
                </a:lnTo>
                <a:lnTo>
                  <a:pt x="7619" y="191769"/>
                </a:lnTo>
                <a:lnTo>
                  <a:pt x="7619" y="185419"/>
                </a:lnTo>
                <a:close/>
              </a:path>
              <a:path w="7620" h="209550">
                <a:moveTo>
                  <a:pt x="7619" y="191769"/>
                </a:moveTo>
                <a:lnTo>
                  <a:pt x="0" y="191769"/>
                </a:lnTo>
                <a:lnTo>
                  <a:pt x="0" y="198119"/>
                </a:lnTo>
                <a:lnTo>
                  <a:pt x="7619" y="198119"/>
                </a:lnTo>
                <a:lnTo>
                  <a:pt x="7619" y="191769"/>
                </a:lnTo>
                <a:close/>
              </a:path>
              <a:path w="7620" h="209550">
                <a:moveTo>
                  <a:pt x="7619" y="198119"/>
                </a:moveTo>
                <a:lnTo>
                  <a:pt x="0" y="198119"/>
                </a:lnTo>
                <a:lnTo>
                  <a:pt x="0" y="204469"/>
                </a:lnTo>
                <a:lnTo>
                  <a:pt x="7619" y="204469"/>
                </a:lnTo>
                <a:lnTo>
                  <a:pt x="7619" y="198119"/>
                </a:lnTo>
                <a:close/>
              </a:path>
              <a:path w="7620" h="209550">
                <a:moveTo>
                  <a:pt x="7619" y="204469"/>
                </a:moveTo>
                <a:lnTo>
                  <a:pt x="0" y="204469"/>
                </a:lnTo>
                <a:lnTo>
                  <a:pt x="0" y="208279"/>
                </a:lnTo>
                <a:lnTo>
                  <a:pt x="2539" y="208279"/>
                </a:lnTo>
                <a:lnTo>
                  <a:pt x="2539" y="209549"/>
                </a:lnTo>
                <a:lnTo>
                  <a:pt x="7619" y="209549"/>
                </a:lnTo>
                <a:lnTo>
                  <a:pt x="7619" y="204469"/>
                </a:lnTo>
                <a:close/>
              </a:path>
            </a:pathLst>
          </a:custGeom>
          <a:solidFill>
            <a:srgbClr val="B7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0" name="object 4350"/>
          <p:cNvSpPr/>
          <p:nvPr/>
        </p:nvSpPr>
        <p:spPr>
          <a:xfrm>
            <a:off x="4003040" y="3831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1" name="object 4351"/>
          <p:cNvSpPr/>
          <p:nvPr/>
        </p:nvSpPr>
        <p:spPr>
          <a:xfrm>
            <a:off x="4003040" y="3837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2" name="object 4352"/>
          <p:cNvSpPr/>
          <p:nvPr/>
        </p:nvSpPr>
        <p:spPr>
          <a:xfrm>
            <a:off x="400304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3" name="object 4353"/>
          <p:cNvSpPr/>
          <p:nvPr/>
        </p:nvSpPr>
        <p:spPr>
          <a:xfrm>
            <a:off x="400304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4" name="object 4354"/>
          <p:cNvSpPr/>
          <p:nvPr/>
        </p:nvSpPr>
        <p:spPr>
          <a:xfrm>
            <a:off x="400304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5" name="object 4355"/>
          <p:cNvSpPr/>
          <p:nvPr/>
        </p:nvSpPr>
        <p:spPr>
          <a:xfrm>
            <a:off x="400304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6" name="object 4356"/>
          <p:cNvSpPr/>
          <p:nvPr/>
        </p:nvSpPr>
        <p:spPr>
          <a:xfrm>
            <a:off x="400304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7" name="object 4357"/>
          <p:cNvSpPr/>
          <p:nvPr/>
        </p:nvSpPr>
        <p:spPr>
          <a:xfrm>
            <a:off x="400304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8" name="object 4358"/>
          <p:cNvSpPr/>
          <p:nvPr/>
        </p:nvSpPr>
        <p:spPr>
          <a:xfrm>
            <a:off x="400304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9" name="object 4359"/>
          <p:cNvSpPr/>
          <p:nvPr/>
        </p:nvSpPr>
        <p:spPr>
          <a:xfrm>
            <a:off x="400304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0" name="object 4360"/>
          <p:cNvSpPr/>
          <p:nvPr/>
        </p:nvSpPr>
        <p:spPr>
          <a:xfrm>
            <a:off x="400304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1" name="object 4361"/>
          <p:cNvSpPr/>
          <p:nvPr/>
        </p:nvSpPr>
        <p:spPr>
          <a:xfrm>
            <a:off x="400304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2" name="object 4362"/>
          <p:cNvSpPr/>
          <p:nvPr/>
        </p:nvSpPr>
        <p:spPr>
          <a:xfrm>
            <a:off x="400304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3" name="object 4363"/>
          <p:cNvSpPr/>
          <p:nvPr/>
        </p:nvSpPr>
        <p:spPr>
          <a:xfrm>
            <a:off x="400304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B5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4" name="object 4364"/>
          <p:cNvSpPr/>
          <p:nvPr/>
        </p:nvSpPr>
        <p:spPr>
          <a:xfrm>
            <a:off x="3996690" y="3831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5" name="object 4365"/>
          <p:cNvSpPr/>
          <p:nvPr/>
        </p:nvSpPr>
        <p:spPr>
          <a:xfrm>
            <a:off x="399669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6" name="object 4366"/>
          <p:cNvSpPr/>
          <p:nvPr/>
        </p:nvSpPr>
        <p:spPr>
          <a:xfrm>
            <a:off x="399669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7" name="object 4367"/>
          <p:cNvSpPr/>
          <p:nvPr/>
        </p:nvSpPr>
        <p:spPr>
          <a:xfrm>
            <a:off x="399669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8" name="object 4368"/>
          <p:cNvSpPr/>
          <p:nvPr/>
        </p:nvSpPr>
        <p:spPr>
          <a:xfrm>
            <a:off x="399669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9" name="object 4369"/>
          <p:cNvSpPr/>
          <p:nvPr/>
        </p:nvSpPr>
        <p:spPr>
          <a:xfrm>
            <a:off x="399669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0" name="object 4370"/>
          <p:cNvSpPr/>
          <p:nvPr/>
        </p:nvSpPr>
        <p:spPr>
          <a:xfrm>
            <a:off x="399669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1" name="object 4371"/>
          <p:cNvSpPr/>
          <p:nvPr/>
        </p:nvSpPr>
        <p:spPr>
          <a:xfrm>
            <a:off x="399669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2" name="object 4372"/>
          <p:cNvSpPr/>
          <p:nvPr/>
        </p:nvSpPr>
        <p:spPr>
          <a:xfrm>
            <a:off x="399669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3" name="object 4373"/>
          <p:cNvSpPr/>
          <p:nvPr/>
        </p:nvSpPr>
        <p:spPr>
          <a:xfrm>
            <a:off x="399669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4" name="object 4374"/>
          <p:cNvSpPr/>
          <p:nvPr/>
        </p:nvSpPr>
        <p:spPr>
          <a:xfrm>
            <a:off x="399669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5" name="object 4375"/>
          <p:cNvSpPr/>
          <p:nvPr/>
        </p:nvSpPr>
        <p:spPr>
          <a:xfrm>
            <a:off x="399669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6" name="object 4376"/>
          <p:cNvSpPr/>
          <p:nvPr/>
        </p:nvSpPr>
        <p:spPr>
          <a:xfrm>
            <a:off x="399669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B4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7" name="object 4377"/>
          <p:cNvSpPr/>
          <p:nvPr/>
        </p:nvSpPr>
        <p:spPr>
          <a:xfrm>
            <a:off x="3989070" y="3831590"/>
            <a:ext cx="7620" cy="207010"/>
          </a:xfrm>
          <a:custGeom>
            <a:avLst/>
            <a:gdLst/>
            <a:ahLst/>
            <a:cxnLst/>
            <a:rect l="l" t="t" r="r" b="b"/>
            <a:pathLst>
              <a:path w="7620" h="20701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20701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20701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20701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20701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20701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20701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20701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20701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207010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207010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207010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207010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20701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207010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207010">
                <a:moveTo>
                  <a:pt x="7619" y="95249"/>
                </a:moveTo>
                <a:lnTo>
                  <a:pt x="0" y="95249"/>
                </a:lnTo>
                <a:lnTo>
                  <a:pt x="0" y="107949"/>
                </a:lnTo>
                <a:lnTo>
                  <a:pt x="7619" y="107949"/>
                </a:lnTo>
                <a:lnTo>
                  <a:pt x="7619" y="95249"/>
                </a:lnTo>
                <a:close/>
              </a:path>
              <a:path w="7620" h="207010">
                <a:moveTo>
                  <a:pt x="7619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19" y="114299"/>
                </a:lnTo>
                <a:lnTo>
                  <a:pt x="7619" y="107949"/>
                </a:lnTo>
                <a:close/>
              </a:path>
              <a:path w="7620" h="207010">
                <a:moveTo>
                  <a:pt x="7619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19" y="120649"/>
                </a:lnTo>
                <a:lnTo>
                  <a:pt x="7619" y="114299"/>
                </a:lnTo>
                <a:close/>
              </a:path>
              <a:path w="7620" h="207010">
                <a:moveTo>
                  <a:pt x="7619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19" y="126999"/>
                </a:lnTo>
                <a:lnTo>
                  <a:pt x="7619" y="120649"/>
                </a:lnTo>
                <a:close/>
              </a:path>
              <a:path w="7620" h="207010">
                <a:moveTo>
                  <a:pt x="7619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19" y="133349"/>
                </a:lnTo>
                <a:lnTo>
                  <a:pt x="7619" y="126999"/>
                </a:lnTo>
                <a:close/>
              </a:path>
              <a:path w="7620" h="207010">
                <a:moveTo>
                  <a:pt x="7619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19" y="139699"/>
                </a:lnTo>
                <a:lnTo>
                  <a:pt x="7619" y="133349"/>
                </a:lnTo>
                <a:close/>
              </a:path>
              <a:path w="7620" h="207010">
                <a:moveTo>
                  <a:pt x="7619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7619" y="146049"/>
                </a:lnTo>
                <a:lnTo>
                  <a:pt x="7619" y="139699"/>
                </a:lnTo>
                <a:close/>
              </a:path>
              <a:path w="7620" h="207010">
                <a:moveTo>
                  <a:pt x="7619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7619" y="152399"/>
                </a:lnTo>
                <a:lnTo>
                  <a:pt x="7619" y="146049"/>
                </a:lnTo>
                <a:close/>
              </a:path>
              <a:path w="7620" h="207010">
                <a:moveTo>
                  <a:pt x="7619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7619" y="158749"/>
                </a:lnTo>
                <a:lnTo>
                  <a:pt x="7619" y="152399"/>
                </a:lnTo>
                <a:close/>
              </a:path>
              <a:path w="7620" h="207010">
                <a:moveTo>
                  <a:pt x="7619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7619" y="165099"/>
                </a:lnTo>
                <a:lnTo>
                  <a:pt x="7619" y="158749"/>
                </a:lnTo>
                <a:close/>
              </a:path>
              <a:path w="7620" h="207010">
                <a:moveTo>
                  <a:pt x="7619" y="165099"/>
                </a:moveTo>
                <a:lnTo>
                  <a:pt x="0" y="165099"/>
                </a:lnTo>
                <a:lnTo>
                  <a:pt x="0" y="171449"/>
                </a:lnTo>
                <a:lnTo>
                  <a:pt x="7619" y="171449"/>
                </a:lnTo>
                <a:lnTo>
                  <a:pt x="7619" y="165099"/>
                </a:lnTo>
                <a:close/>
              </a:path>
              <a:path w="7620" h="207010">
                <a:moveTo>
                  <a:pt x="7619" y="171449"/>
                </a:moveTo>
                <a:lnTo>
                  <a:pt x="0" y="171449"/>
                </a:lnTo>
                <a:lnTo>
                  <a:pt x="0" y="177799"/>
                </a:lnTo>
                <a:lnTo>
                  <a:pt x="7619" y="177799"/>
                </a:lnTo>
                <a:lnTo>
                  <a:pt x="7619" y="171449"/>
                </a:lnTo>
                <a:close/>
              </a:path>
              <a:path w="7620" h="207010">
                <a:moveTo>
                  <a:pt x="7619" y="177799"/>
                </a:moveTo>
                <a:lnTo>
                  <a:pt x="0" y="177799"/>
                </a:lnTo>
                <a:lnTo>
                  <a:pt x="0" y="184149"/>
                </a:lnTo>
                <a:lnTo>
                  <a:pt x="7619" y="184149"/>
                </a:lnTo>
                <a:lnTo>
                  <a:pt x="7619" y="177799"/>
                </a:lnTo>
                <a:close/>
              </a:path>
              <a:path w="7620" h="207010">
                <a:moveTo>
                  <a:pt x="7619" y="184149"/>
                </a:moveTo>
                <a:lnTo>
                  <a:pt x="0" y="184149"/>
                </a:lnTo>
                <a:lnTo>
                  <a:pt x="0" y="190499"/>
                </a:lnTo>
                <a:lnTo>
                  <a:pt x="7619" y="190499"/>
                </a:lnTo>
                <a:lnTo>
                  <a:pt x="7619" y="184149"/>
                </a:lnTo>
                <a:close/>
              </a:path>
              <a:path w="7620" h="207010">
                <a:moveTo>
                  <a:pt x="7619" y="190499"/>
                </a:moveTo>
                <a:lnTo>
                  <a:pt x="0" y="190499"/>
                </a:lnTo>
                <a:lnTo>
                  <a:pt x="0" y="196849"/>
                </a:lnTo>
                <a:lnTo>
                  <a:pt x="7619" y="196849"/>
                </a:lnTo>
                <a:lnTo>
                  <a:pt x="7619" y="190499"/>
                </a:lnTo>
                <a:close/>
              </a:path>
              <a:path w="7620" h="207010">
                <a:moveTo>
                  <a:pt x="7619" y="196849"/>
                </a:moveTo>
                <a:lnTo>
                  <a:pt x="0" y="196849"/>
                </a:lnTo>
                <a:lnTo>
                  <a:pt x="0" y="203199"/>
                </a:lnTo>
                <a:lnTo>
                  <a:pt x="7619" y="203199"/>
                </a:lnTo>
                <a:lnTo>
                  <a:pt x="7619" y="196849"/>
                </a:lnTo>
                <a:close/>
              </a:path>
              <a:path w="7620" h="207010">
                <a:moveTo>
                  <a:pt x="7619" y="203199"/>
                </a:moveTo>
                <a:lnTo>
                  <a:pt x="0" y="203199"/>
                </a:lnTo>
                <a:lnTo>
                  <a:pt x="0" y="205739"/>
                </a:lnTo>
                <a:lnTo>
                  <a:pt x="6350" y="205739"/>
                </a:lnTo>
                <a:lnTo>
                  <a:pt x="6350" y="207009"/>
                </a:lnTo>
                <a:lnTo>
                  <a:pt x="7619" y="207009"/>
                </a:lnTo>
                <a:lnTo>
                  <a:pt x="7619" y="203199"/>
                </a:lnTo>
                <a:close/>
              </a:path>
            </a:pathLst>
          </a:custGeom>
          <a:solidFill>
            <a:srgbClr val="B3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8" name="object 4378"/>
          <p:cNvSpPr/>
          <p:nvPr/>
        </p:nvSpPr>
        <p:spPr>
          <a:xfrm>
            <a:off x="3982720" y="3831590"/>
            <a:ext cx="6350" cy="205740"/>
          </a:xfrm>
          <a:custGeom>
            <a:avLst/>
            <a:gdLst/>
            <a:ahLst/>
            <a:cxnLst/>
            <a:rect l="l" t="t" r="r" b="b"/>
            <a:pathLst>
              <a:path w="6350" h="205739">
                <a:moveTo>
                  <a:pt x="6350" y="0"/>
                </a:moveTo>
                <a:lnTo>
                  <a:pt x="3809" y="0"/>
                </a:lnTo>
                <a:lnTo>
                  <a:pt x="3809" y="1269"/>
                </a:lnTo>
                <a:lnTo>
                  <a:pt x="0" y="1269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  <a:path w="6350" h="205739">
                <a:moveTo>
                  <a:pt x="6350" y="6349"/>
                </a:moveTo>
                <a:lnTo>
                  <a:pt x="0" y="6349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6349"/>
                </a:lnTo>
                <a:close/>
              </a:path>
              <a:path w="6350" h="205739">
                <a:moveTo>
                  <a:pt x="635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6350" y="19049"/>
                </a:lnTo>
                <a:lnTo>
                  <a:pt x="6350" y="12699"/>
                </a:lnTo>
                <a:close/>
              </a:path>
              <a:path w="6350" h="205739">
                <a:moveTo>
                  <a:pt x="635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6350" y="25399"/>
                </a:lnTo>
                <a:lnTo>
                  <a:pt x="6350" y="19049"/>
                </a:lnTo>
                <a:close/>
              </a:path>
              <a:path w="6350" h="205739">
                <a:moveTo>
                  <a:pt x="635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6350" y="31749"/>
                </a:lnTo>
                <a:lnTo>
                  <a:pt x="6350" y="25399"/>
                </a:lnTo>
                <a:close/>
              </a:path>
              <a:path w="6350" h="205739">
                <a:moveTo>
                  <a:pt x="635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6350" y="38099"/>
                </a:lnTo>
                <a:lnTo>
                  <a:pt x="6350" y="31749"/>
                </a:lnTo>
                <a:close/>
              </a:path>
              <a:path w="6350" h="205739">
                <a:moveTo>
                  <a:pt x="635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6350" y="44449"/>
                </a:lnTo>
                <a:lnTo>
                  <a:pt x="6350" y="38099"/>
                </a:lnTo>
                <a:close/>
              </a:path>
              <a:path w="6350" h="205739">
                <a:moveTo>
                  <a:pt x="635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6350" y="50799"/>
                </a:lnTo>
                <a:lnTo>
                  <a:pt x="6350" y="44449"/>
                </a:lnTo>
                <a:close/>
              </a:path>
              <a:path w="6350" h="205739">
                <a:moveTo>
                  <a:pt x="635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6350" y="57149"/>
                </a:lnTo>
                <a:lnTo>
                  <a:pt x="6350" y="50799"/>
                </a:lnTo>
                <a:close/>
              </a:path>
              <a:path w="6350" h="205739">
                <a:moveTo>
                  <a:pt x="635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6350" y="63499"/>
                </a:lnTo>
                <a:lnTo>
                  <a:pt x="6350" y="57149"/>
                </a:lnTo>
                <a:close/>
              </a:path>
              <a:path w="6350" h="205739">
                <a:moveTo>
                  <a:pt x="635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6350" y="69849"/>
                </a:lnTo>
                <a:lnTo>
                  <a:pt x="6350" y="63499"/>
                </a:lnTo>
                <a:close/>
              </a:path>
              <a:path w="6350" h="205739">
                <a:moveTo>
                  <a:pt x="635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6350" y="76199"/>
                </a:lnTo>
                <a:lnTo>
                  <a:pt x="6350" y="69849"/>
                </a:lnTo>
                <a:close/>
              </a:path>
              <a:path w="6350" h="205739">
                <a:moveTo>
                  <a:pt x="635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6350" y="82549"/>
                </a:lnTo>
                <a:lnTo>
                  <a:pt x="6350" y="76199"/>
                </a:lnTo>
                <a:close/>
              </a:path>
              <a:path w="6350" h="205739">
                <a:moveTo>
                  <a:pt x="6350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6350" y="88899"/>
                </a:lnTo>
                <a:lnTo>
                  <a:pt x="6350" y="82549"/>
                </a:lnTo>
                <a:close/>
              </a:path>
              <a:path w="6350" h="205739">
                <a:moveTo>
                  <a:pt x="6350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6350" y="95249"/>
                </a:lnTo>
                <a:lnTo>
                  <a:pt x="6350" y="88899"/>
                </a:lnTo>
                <a:close/>
              </a:path>
              <a:path w="6350" h="205739">
                <a:moveTo>
                  <a:pt x="6350" y="95249"/>
                </a:moveTo>
                <a:lnTo>
                  <a:pt x="0" y="95249"/>
                </a:lnTo>
                <a:lnTo>
                  <a:pt x="0" y="107949"/>
                </a:lnTo>
                <a:lnTo>
                  <a:pt x="6350" y="107949"/>
                </a:lnTo>
                <a:lnTo>
                  <a:pt x="6350" y="95249"/>
                </a:lnTo>
                <a:close/>
              </a:path>
              <a:path w="6350" h="205739">
                <a:moveTo>
                  <a:pt x="6350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6350" y="114299"/>
                </a:lnTo>
                <a:lnTo>
                  <a:pt x="6350" y="107949"/>
                </a:lnTo>
                <a:close/>
              </a:path>
              <a:path w="6350" h="205739">
                <a:moveTo>
                  <a:pt x="6350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6350" y="120649"/>
                </a:lnTo>
                <a:lnTo>
                  <a:pt x="6350" y="114299"/>
                </a:lnTo>
                <a:close/>
              </a:path>
              <a:path w="6350" h="205739">
                <a:moveTo>
                  <a:pt x="6350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6350" y="126999"/>
                </a:lnTo>
                <a:lnTo>
                  <a:pt x="6350" y="120649"/>
                </a:lnTo>
                <a:close/>
              </a:path>
              <a:path w="6350" h="205739">
                <a:moveTo>
                  <a:pt x="6350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6350" y="133349"/>
                </a:lnTo>
                <a:lnTo>
                  <a:pt x="6350" y="126999"/>
                </a:lnTo>
                <a:close/>
              </a:path>
              <a:path w="6350" h="205739">
                <a:moveTo>
                  <a:pt x="6350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6350" y="139699"/>
                </a:lnTo>
                <a:lnTo>
                  <a:pt x="6350" y="133349"/>
                </a:lnTo>
                <a:close/>
              </a:path>
              <a:path w="6350" h="205739">
                <a:moveTo>
                  <a:pt x="6350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6350" y="146049"/>
                </a:lnTo>
                <a:lnTo>
                  <a:pt x="6350" y="139699"/>
                </a:lnTo>
                <a:close/>
              </a:path>
              <a:path w="6350" h="205739">
                <a:moveTo>
                  <a:pt x="6350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6350" y="152399"/>
                </a:lnTo>
                <a:lnTo>
                  <a:pt x="6350" y="146049"/>
                </a:lnTo>
                <a:close/>
              </a:path>
              <a:path w="6350" h="205739">
                <a:moveTo>
                  <a:pt x="6350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6350" y="158749"/>
                </a:lnTo>
                <a:lnTo>
                  <a:pt x="6350" y="152399"/>
                </a:lnTo>
                <a:close/>
              </a:path>
              <a:path w="6350" h="205739">
                <a:moveTo>
                  <a:pt x="6350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6350" y="165099"/>
                </a:lnTo>
                <a:lnTo>
                  <a:pt x="6350" y="158749"/>
                </a:lnTo>
                <a:close/>
              </a:path>
              <a:path w="6350" h="205739">
                <a:moveTo>
                  <a:pt x="6350" y="165099"/>
                </a:moveTo>
                <a:lnTo>
                  <a:pt x="0" y="165099"/>
                </a:lnTo>
                <a:lnTo>
                  <a:pt x="0" y="171449"/>
                </a:lnTo>
                <a:lnTo>
                  <a:pt x="6350" y="171449"/>
                </a:lnTo>
                <a:lnTo>
                  <a:pt x="6350" y="165099"/>
                </a:lnTo>
                <a:close/>
              </a:path>
              <a:path w="6350" h="205739">
                <a:moveTo>
                  <a:pt x="6350" y="171449"/>
                </a:moveTo>
                <a:lnTo>
                  <a:pt x="0" y="171449"/>
                </a:lnTo>
                <a:lnTo>
                  <a:pt x="0" y="177799"/>
                </a:lnTo>
                <a:lnTo>
                  <a:pt x="6350" y="177799"/>
                </a:lnTo>
                <a:lnTo>
                  <a:pt x="6350" y="171449"/>
                </a:lnTo>
                <a:close/>
              </a:path>
              <a:path w="6350" h="205739">
                <a:moveTo>
                  <a:pt x="6350" y="177799"/>
                </a:moveTo>
                <a:lnTo>
                  <a:pt x="0" y="177799"/>
                </a:lnTo>
                <a:lnTo>
                  <a:pt x="0" y="184149"/>
                </a:lnTo>
                <a:lnTo>
                  <a:pt x="6350" y="184149"/>
                </a:lnTo>
                <a:lnTo>
                  <a:pt x="6350" y="177799"/>
                </a:lnTo>
                <a:close/>
              </a:path>
              <a:path w="6350" h="205739">
                <a:moveTo>
                  <a:pt x="6350" y="184149"/>
                </a:moveTo>
                <a:lnTo>
                  <a:pt x="0" y="184149"/>
                </a:lnTo>
                <a:lnTo>
                  <a:pt x="0" y="190499"/>
                </a:lnTo>
                <a:lnTo>
                  <a:pt x="6350" y="190499"/>
                </a:lnTo>
                <a:lnTo>
                  <a:pt x="6350" y="184149"/>
                </a:lnTo>
                <a:close/>
              </a:path>
              <a:path w="6350" h="205739">
                <a:moveTo>
                  <a:pt x="6350" y="190499"/>
                </a:moveTo>
                <a:lnTo>
                  <a:pt x="0" y="190499"/>
                </a:lnTo>
                <a:lnTo>
                  <a:pt x="0" y="196849"/>
                </a:lnTo>
                <a:lnTo>
                  <a:pt x="6350" y="196849"/>
                </a:lnTo>
                <a:lnTo>
                  <a:pt x="6350" y="190499"/>
                </a:lnTo>
                <a:close/>
              </a:path>
              <a:path w="6350" h="205739">
                <a:moveTo>
                  <a:pt x="6350" y="196849"/>
                </a:moveTo>
                <a:lnTo>
                  <a:pt x="0" y="196849"/>
                </a:lnTo>
                <a:lnTo>
                  <a:pt x="0" y="203199"/>
                </a:lnTo>
                <a:lnTo>
                  <a:pt x="6350" y="203199"/>
                </a:lnTo>
                <a:lnTo>
                  <a:pt x="6350" y="196849"/>
                </a:lnTo>
                <a:close/>
              </a:path>
              <a:path w="6350" h="205739">
                <a:moveTo>
                  <a:pt x="6350" y="203199"/>
                </a:moveTo>
                <a:lnTo>
                  <a:pt x="0" y="203199"/>
                </a:lnTo>
                <a:lnTo>
                  <a:pt x="0" y="204469"/>
                </a:lnTo>
                <a:lnTo>
                  <a:pt x="3809" y="204469"/>
                </a:lnTo>
                <a:lnTo>
                  <a:pt x="3809" y="205739"/>
                </a:lnTo>
                <a:lnTo>
                  <a:pt x="6350" y="205739"/>
                </a:lnTo>
                <a:lnTo>
                  <a:pt x="6350" y="203199"/>
                </a:lnTo>
                <a:close/>
              </a:path>
            </a:pathLst>
          </a:custGeom>
          <a:solidFill>
            <a:srgbClr val="B2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9" name="object 4379"/>
          <p:cNvSpPr/>
          <p:nvPr/>
        </p:nvSpPr>
        <p:spPr>
          <a:xfrm>
            <a:off x="3975100" y="3832859"/>
            <a:ext cx="7620" cy="203200"/>
          </a:xfrm>
          <a:custGeom>
            <a:avLst/>
            <a:gdLst/>
            <a:ahLst/>
            <a:cxnLst/>
            <a:rect l="l" t="t" r="r" b="b"/>
            <a:pathLst>
              <a:path w="7620" h="203200">
                <a:moveTo>
                  <a:pt x="7620" y="0"/>
                </a:moveTo>
                <a:lnTo>
                  <a:pt x="5079" y="0"/>
                </a:lnTo>
                <a:lnTo>
                  <a:pt x="5079" y="1269"/>
                </a:lnTo>
                <a:lnTo>
                  <a:pt x="0" y="1269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20320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20320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203200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203200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20320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20320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203200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203200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203200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20320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203200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203200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203200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203200">
                <a:moveTo>
                  <a:pt x="762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7630"/>
                </a:lnTo>
                <a:close/>
              </a:path>
              <a:path w="7620" h="203200">
                <a:moveTo>
                  <a:pt x="7620" y="93980"/>
                </a:moveTo>
                <a:lnTo>
                  <a:pt x="0" y="9398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93980"/>
                </a:lnTo>
                <a:close/>
              </a:path>
              <a:path w="7620" h="203200">
                <a:moveTo>
                  <a:pt x="7620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7620" y="113029"/>
                </a:lnTo>
                <a:lnTo>
                  <a:pt x="7620" y="106680"/>
                </a:lnTo>
                <a:close/>
              </a:path>
              <a:path w="7620" h="203200">
                <a:moveTo>
                  <a:pt x="7620" y="113030"/>
                </a:moveTo>
                <a:lnTo>
                  <a:pt x="0" y="113030"/>
                </a:lnTo>
                <a:lnTo>
                  <a:pt x="0" y="119379"/>
                </a:lnTo>
                <a:lnTo>
                  <a:pt x="7620" y="119379"/>
                </a:lnTo>
                <a:lnTo>
                  <a:pt x="7620" y="113030"/>
                </a:lnTo>
                <a:close/>
              </a:path>
              <a:path w="7620" h="203200">
                <a:moveTo>
                  <a:pt x="762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7620" y="125729"/>
                </a:lnTo>
                <a:lnTo>
                  <a:pt x="7620" y="119380"/>
                </a:lnTo>
                <a:close/>
              </a:path>
              <a:path w="7620" h="203200">
                <a:moveTo>
                  <a:pt x="7620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7620" y="132079"/>
                </a:lnTo>
                <a:lnTo>
                  <a:pt x="7620" y="125730"/>
                </a:lnTo>
                <a:close/>
              </a:path>
              <a:path w="7620" h="203200">
                <a:moveTo>
                  <a:pt x="7620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7620" y="138429"/>
                </a:lnTo>
                <a:lnTo>
                  <a:pt x="7620" y="132080"/>
                </a:lnTo>
                <a:close/>
              </a:path>
              <a:path w="7620" h="203200">
                <a:moveTo>
                  <a:pt x="7620" y="138430"/>
                </a:moveTo>
                <a:lnTo>
                  <a:pt x="0" y="138430"/>
                </a:lnTo>
                <a:lnTo>
                  <a:pt x="0" y="144779"/>
                </a:lnTo>
                <a:lnTo>
                  <a:pt x="7620" y="144779"/>
                </a:lnTo>
                <a:lnTo>
                  <a:pt x="7620" y="138430"/>
                </a:lnTo>
                <a:close/>
              </a:path>
              <a:path w="7620" h="203200">
                <a:moveTo>
                  <a:pt x="7620" y="144780"/>
                </a:moveTo>
                <a:lnTo>
                  <a:pt x="0" y="144780"/>
                </a:lnTo>
                <a:lnTo>
                  <a:pt x="0" y="151129"/>
                </a:lnTo>
                <a:lnTo>
                  <a:pt x="7620" y="151129"/>
                </a:lnTo>
                <a:lnTo>
                  <a:pt x="7620" y="144780"/>
                </a:lnTo>
                <a:close/>
              </a:path>
              <a:path w="7620" h="203200">
                <a:moveTo>
                  <a:pt x="7620" y="151130"/>
                </a:moveTo>
                <a:lnTo>
                  <a:pt x="0" y="151130"/>
                </a:lnTo>
                <a:lnTo>
                  <a:pt x="0" y="157479"/>
                </a:lnTo>
                <a:lnTo>
                  <a:pt x="7620" y="157479"/>
                </a:lnTo>
                <a:lnTo>
                  <a:pt x="7620" y="151130"/>
                </a:lnTo>
                <a:close/>
              </a:path>
              <a:path w="7620" h="203200">
                <a:moveTo>
                  <a:pt x="7620" y="157480"/>
                </a:moveTo>
                <a:lnTo>
                  <a:pt x="0" y="157480"/>
                </a:lnTo>
                <a:lnTo>
                  <a:pt x="0" y="163829"/>
                </a:lnTo>
                <a:lnTo>
                  <a:pt x="7620" y="163829"/>
                </a:lnTo>
                <a:lnTo>
                  <a:pt x="7620" y="157480"/>
                </a:lnTo>
                <a:close/>
              </a:path>
              <a:path w="7620" h="203200">
                <a:moveTo>
                  <a:pt x="7620" y="163830"/>
                </a:moveTo>
                <a:lnTo>
                  <a:pt x="0" y="163830"/>
                </a:lnTo>
                <a:lnTo>
                  <a:pt x="0" y="170179"/>
                </a:lnTo>
                <a:lnTo>
                  <a:pt x="7620" y="170179"/>
                </a:lnTo>
                <a:lnTo>
                  <a:pt x="7620" y="163830"/>
                </a:lnTo>
                <a:close/>
              </a:path>
              <a:path w="7620" h="203200">
                <a:moveTo>
                  <a:pt x="7620" y="170180"/>
                </a:moveTo>
                <a:lnTo>
                  <a:pt x="0" y="170180"/>
                </a:lnTo>
                <a:lnTo>
                  <a:pt x="0" y="176529"/>
                </a:lnTo>
                <a:lnTo>
                  <a:pt x="7620" y="176529"/>
                </a:lnTo>
                <a:lnTo>
                  <a:pt x="7620" y="170180"/>
                </a:lnTo>
                <a:close/>
              </a:path>
              <a:path w="7620" h="203200">
                <a:moveTo>
                  <a:pt x="7620" y="176530"/>
                </a:moveTo>
                <a:lnTo>
                  <a:pt x="0" y="176530"/>
                </a:lnTo>
                <a:lnTo>
                  <a:pt x="0" y="182879"/>
                </a:lnTo>
                <a:lnTo>
                  <a:pt x="7620" y="182879"/>
                </a:lnTo>
                <a:lnTo>
                  <a:pt x="7620" y="176530"/>
                </a:lnTo>
                <a:close/>
              </a:path>
              <a:path w="7620" h="203200">
                <a:moveTo>
                  <a:pt x="7620" y="182880"/>
                </a:moveTo>
                <a:lnTo>
                  <a:pt x="0" y="182880"/>
                </a:lnTo>
                <a:lnTo>
                  <a:pt x="0" y="189229"/>
                </a:lnTo>
                <a:lnTo>
                  <a:pt x="7620" y="189229"/>
                </a:lnTo>
                <a:lnTo>
                  <a:pt x="7620" y="182880"/>
                </a:lnTo>
                <a:close/>
              </a:path>
              <a:path w="7620" h="203200">
                <a:moveTo>
                  <a:pt x="7620" y="189230"/>
                </a:moveTo>
                <a:lnTo>
                  <a:pt x="0" y="189230"/>
                </a:lnTo>
                <a:lnTo>
                  <a:pt x="0" y="195579"/>
                </a:lnTo>
                <a:lnTo>
                  <a:pt x="7620" y="195579"/>
                </a:lnTo>
                <a:lnTo>
                  <a:pt x="7620" y="189230"/>
                </a:lnTo>
                <a:close/>
              </a:path>
              <a:path w="7620" h="203200">
                <a:moveTo>
                  <a:pt x="7620" y="195580"/>
                </a:moveTo>
                <a:lnTo>
                  <a:pt x="0" y="195580"/>
                </a:lnTo>
                <a:lnTo>
                  <a:pt x="0" y="201929"/>
                </a:lnTo>
                <a:lnTo>
                  <a:pt x="7620" y="201929"/>
                </a:lnTo>
                <a:lnTo>
                  <a:pt x="7620" y="195580"/>
                </a:lnTo>
                <a:close/>
              </a:path>
              <a:path w="7620" h="203200">
                <a:moveTo>
                  <a:pt x="7620" y="201930"/>
                </a:moveTo>
                <a:lnTo>
                  <a:pt x="0" y="201930"/>
                </a:lnTo>
                <a:lnTo>
                  <a:pt x="0" y="203200"/>
                </a:lnTo>
                <a:lnTo>
                  <a:pt x="7620" y="203200"/>
                </a:lnTo>
                <a:lnTo>
                  <a:pt x="7620" y="201930"/>
                </a:lnTo>
                <a:close/>
              </a:path>
            </a:pathLst>
          </a:custGeom>
          <a:solidFill>
            <a:srgbClr val="B1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0" name="object 4380"/>
          <p:cNvSpPr/>
          <p:nvPr/>
        </p:nvSpPr>
        <p:spPr>
          <a:xfrm>
            <a:off x="3967479" y="3834129"/>
            <a:ext cx="7620" cy="201930"/>
          </a:xfrm>
          <a:custGeom>
            <a:avLst/>
            <a:gdLst/>
            <a:ahLst/>
            <a:cxnLst/>
            <a:rect l="l" t="t" r="r" b="b"/>
            <a:pathLst>
              <a:path w="7620" h="201929">
                <a:moveTo>
                  <a:pt x="7620" y="0"/>
                </a:moveTo>
                <a:lnTo>
                  <a:pt x="1270" y="0"/>
                </a:lnTo>
                <a:lnTo>
                  <a:pt x="1270" y="1270"/>
                </a:lnTo>
                <a:lnTo>
                  <a:pt x="0" y="127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  <a:path w="7620" h="20192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20192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20192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20192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20192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201929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201929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201929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201929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201929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201929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201929">
                <a:moveTo>
                  <a:pt x="762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20" y="80010"/>
                </a:lnTo>
                <a:lnTo>
                  <a:pt x="7620" y="73660"/>
                </a:lnTo>
                <a:close/>
              </a:path>
              <a:path w="7620" h="201929">
                <a:moveTo>
                  <a:pt x="762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20" y="86360"/>
                </a:lnTo>
                <a:lnTo>
                  <a:pt x="7620" y="80010"/>
                </a:lnTo>
                <a:close/>
              </a:path>
              <a:path w="7620" h="201929">
                <a:moveTo>
                  <a:pt x="762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20" y="92710"/>
                </a:lnTo>
                <a:lnTo>
                  <a:pt x="7620" y="86360"/>
                </a:lnTo>
                <a:close/>
              </a:path>
              <a:path w="7620" h="201929">
                <a:moveTo>
                  <a:pt x="7620" y="92710"/>
                </a:moveTo>
                <a:lnTo>
                  <a:pt x="0" y="92710"/>
                </a:lnTo>
                <a:lnTo>
                  <a:pt x="0" y="105410"/>
                </a:lnTo>
                <a:lnTo>
                  <a:pt x="7620" y="105410"/>
                </a:lnTo>
                <a:lnTo>
                  <a:pt x="7620" y="92710"/>
                </a:lnTo>
                <a:close/>
              </a:path>
              <a:path w="7620" h="201929">
                <a:moveTo>
                  <a:pt x="7620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7620" y="111760"/>
                </a:lnTo>
                <a:lnTo>
                  <a:pt x="7620" y="105410"/>
                </a:lnTo>
                <a:close/>
              </a:path>
              <a:path w="7620" h="201929">
                <a:moveTo>
                  <a:pt x="7620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7620" y="118110"/>
                </a:lnTo>
                <a:lnTo>
                  <a:pt x="7620" y="111760"/>
                </a:lnTo>
                <a:close/>
              </a:path>
              <a:path w="7620" h="201929">
                <a:moveTo>
                  <a:pt x="7620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7620" y="124460"/>
                </a:lnTo>
                <a:lnTo>
                  <a:pt x="7620" y="118110"/>
                </a:lnTo>
                <a:close/>
              </a:path>
              <a:path w="7620" h="201929">
                <a:moveTo>
                  <a:pt x="7620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7620" y="130810"/>
                </a:lnTo>
                <a:lnTo>
                  <a:pt x="7620" y="124460"/>
                </a:lnTo>
                <a:close/>
              </a:path>
              <a:path w="7620" h="201929">
                <a:moveTo>
                  <a:pt x="7620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130810"/>
                </a:lnTo>
                <a:close/>
              </a:path>
              <a:path w="7620" h="201929">
                <a:moveTo>
                  <a:pt x="7620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7620" y="143510"/>
                </a:lnTo>
                <a:lnTo>
                  <a:pt x="7620" y="137160"/>
                </a:lnTo>
                <a:close/>
              </a:path>
              <a:path w="7620" h="201929">
                <a:moveTo>
                  <a:pt x="7620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7620" y="149860"/>
                </a:lnTo>
                <a:lnTo>
                  <a:pt x="7620" y="143510"/>
                </a:lnTo>
                <a:close/>
              </a:path>
              <a:path w="7620" h="201929">
                <a:moveTo>
                  <a:pt x="7620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7620" y="156210"/>
                </a:lnTo>
                <a:lnTo>
                  <a:pt x="7620" y="149860"/>
                </a:lnTo>
                <a:close/>
              </a:path>
              <a:path w="7620" h="201929">
                <a:moveTo>
                  <a:pt x="7620" y="156210"/>
                </a:moveTo>
                <a:lnTo>
                  <a:pt x="0" y="156210"/>
                </a:lnTo>
                <a:lnTo>
                  <a:pt x="0" y="162560"/>
                </a:lnTo>
                <a:lnTo>
                  <a:pt x="7620" y="162560"/>
                </a:lnTo>
                <a:lnTo>
                  <a:pt x="7620" y="156210"/>
                </a:lnTo>
                <a:close/>
              </a:path>
              <a:path w="7620" h="201929">
                <a:moveTo>
                  <a:pt x="7620" y="162560"/>
                </a:moveTo>
                <a:lnTo>
                  <a:pt x="0" y="162560"/>
                </a:lnTo>
                <a:lnTo>
                  <a:pt x="0" y="168910"/>
                </a:lnTo>
                <a:lnTo>
                  <a:pt x="7620" y="168910"/>
                </a:lnTo>
                <a:lnTo>
                  <a:pt x="7620" y="162560"/>
                </a:lnTo>
                <a:close/>
              </a:path>
              <a:path w="7620" h="201929">
                <a:moveTo>
                  <a:pt x="7620" y="168910"/>
                </a:moveTo>
                <a:lnTo>
                  <a:pt x="0" y="168910"/>
                </a:lnTo>
                <a:lnTo>
                  <a:pt x="0" y="175260"/>
                </a:lnTo>
                <a:lnTo>
                  <a:pt x="7620" y="175260"/>
                </a:lnTo>
                <a:lnTo>
                  <a:pt x="7620" y="168910"/>
                </a:lnTo>
                <a:close/>
              </a:path>
              <a:path w="7620" h="201929">
                <a:moveTo>
                  <a:pt x="7620" y="175260"/>
                </a:moveTo>
                <a:lnTo>
                  <a:pt x="0" y="175260"/>
                </a:lnTo>
                <a:lnTo>
                  <a:pt x="0" y="181610"/>
                </a:lnTo>
                <a:lnTo>
                  <a:pt x="7620" y="181610"/>
                </a:lnTo>
                <a:lnTo>
                  <a:pt x="7620" y="175260"/>
                </a:lnTo>
                <a:close/>
              </a:path>
              <a:path w="7620" h="201929">
                <a:moveTo>
                  <a:pt x="7620" y="181610"/>
                </a:moveTo>
                <a:lnTo>
                  <a:pt x="0" y="181610"/>
                </a:lnTo>
                <a:lnTo>
                  <a:pt x="0" y="187960"/>
                </a:lnTo>
                <a:lnTo>
                  <a:pt x="7620" y="187960"/>
                </a:lnTo>
                <a:lnTo>
                  <a:pt x="7620" y="181610"/>
                </a:lnTo>
                <a:close/>
              </a:path>
              <a:path w="7620" h="201929">
                <a:moveTo>
                  <a:pt x="7620" y="187960"/>
                </a:moveTo>
                <a:lnTo>
                  <a:pt x="0" y="187960"/>
                </a:lnTo>
                <a:lnTo>
                  <a:pt x="0" y="194310"/>
                </a:lnTo>
                <a:lnTo>
                  <a:pt x="7620" y="194310"/>
                </a:lnTo>
                <a:lnTo>
                  <a:pt x="7620" y="187960"/>
                </a:lnTo>
                <a:close/>
              </a:path>
              <a:path w="7620" h="201929">
                <a:moveTo>
                  <a:pt x="7620" y="194310"/>
                </a:moveTo>
                <a:lnTo>
                  <a:pt x="0" y="194310"/>
                </a:lnTo>
                <a:lnTo>
                  <a:pt x="0" y="200660"/>
                </a:lnTo>
                <a:lnTo>
                  <a:pt x="7620" y="200660"/>
                </a:lnTo>
                <a:lnTo>
                  <a:pt x="7620" y="194310"/>
                </a:lnTo>
                <a:close/>
              </a:path>
              <a:path w="7620" h="201929">
                <a:moveTo>
                  <a:pt x="7620" y="200660"/>
                </a:moveTo>
                <a:lnTo>
                  <a:pt x="2540" y="200660"/>
                </a:lnTo>
                <a:lnTo>
                  <a:pt x="2540" y="201930"/>
                </a:lnTo>
                <a:lnTo>
                  <a:pt x="7620" y="201930"/>
                </a:lnTo>
                <a:lnTo>
                  <a:pt x="7620" y="200660"/>
                </a:lnTo>
                <a:close/>
              </a:path>
            </a:pathLst>
          </a:custGeom>
          <a:solidFill>
            <a:srgbClr val="B0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1" name="object 4381"/>
          <p:cNvSpPr/>
          <p:nvPr/>
        </p:nvSpPr>
        <p:spPr>
          <a:xfrm>
            <a:off x="3961129" y="383540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0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2" name="object 4382"/>
          <p:cNvSpPr/>
          <p:nvPr/>
        </p:nvSpPr>
        <p:spPr>
          <a:xfrm>
            <a:off x="3961129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3" name="object 4383"/>
          <p:cNvSpPr/>
          <p:nvPr/>
        </p:nvSpPr>
        <p:spPr>
          <a:xfrm>
            <a:off x="3961129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4" name="object 4384"/>
          <p:cNvSpPr/>
          <p:nvPr/>
        </p:nvSpPr>
        <p:spPr>
          <a:xfrm>
            <a:off x="3961129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5" name="object 4385"/>
          <p:cNvSpPr/>
          <p:nvPr/>
        </p:nvSpPr>
        <p:spPr>
          <a:xfrm>
            <a:off x="3961129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6" name="object 4386"/>
          <p:cNvSpPr/>
          <p:nvPr/>
        </p:nvSpPr>
        <p:spPr>
          <a:xfrm>
            <a:off x="3961129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7" name="object 4387"/>
          <p:cNvSpPr/>
          <p:nvPr/>
        </p:nvSpPr>
        <p:spPr>
          <a:xfrm>
            <a:off x="3961129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8" name="object 4388"/>
          <p:cNvSpPr/>
          <p:nvPr/>
        </p:nvSpPr>
        <p:spPr>
          <a:xfrm>
            <a:off x="3961129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9" name="object 4389"/>
          <p:cNvSpPr/>
          <p:nvPr/>
        </p:nvSpPr>
        <p:spPr>
          <a:xfrm>
            <a:off x="3961129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0" name="object 4390"/>
          <p:cNvSpPr/>
          <p:nvPr/>
        </p:nvSpPr>
        <p:spPr>
          <a:xfrm>
            <a:off x="3961129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1" name="object 4391"/>
          <p:cNvSpPr/>
          <p:nvPr/>
        </p:nvSpPr>
        <p:spPr>
          <a:xfrm>
            <a:off x="3961129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2" name="object 4392"/>
          <p:cNvSpPr/>
          <p:nvPr/>
        </p:nvSpPr>
        <p:spPr>
          <a:xfrm>
            <a:off x="3961129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3" name="object 4393"/>
          <p:cNvSpPr/>
          <p:nvPr/>
        </p:nvSpPr>
        <p:spPr>
          <a:xfrm>
            <a:off x="3961129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4" name="object 4394"/>
          <p:cNvSpPr/>
          <p:nvPr/>
        </p:nvSpPr>
        <p:spPr>
          <a:xfrm>
            <a:off x="3961129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5" name="object 4395"/>
          <p:cNvSpPr/>
          <p:nvPr/>
        </p:nvSpPr>
        <p:spPr>
          <a:xfrm>
            <a:off x="3953509" y="3835400"/>
            <a:ext cx="7620" cy="199390"/>
          </a:xfrm>
          <a:custGeom>
            <a:avLst/>
            <a:gdLst/>
            <a:ahLst/>
            <a:cxnLst/>
            <a:rect l="l" t="t" r="r" b="b"/>
            <a:pathLst>
              <a:path w="7620" h="199389">
                <a:moveTo>
                  <a:pt x="7619" y="0"/>
                </a:moveTo>
                <a:lnTo>
                  <a:pt x="3810" y="0"/>
                </a:lnTo>
                <a:lnTo>
                  <a:pt x="3810" y="1269"/>
                </a:lnTo>
                <a:lnTo>
                  <a:pt x="0" y="1269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  <a:path w="7620" h="199389">
                <a:moveTo>
                  <a:pt x="7619" y="2540"/>
                </a:moveTo>
                <a:lnTo>
                  <a:pt x="0" y="2540"/>
                </a:lnTo>
                <a:lnTo>
                  <a:pt x="0" y="8889"/>
                </a:lnTo>
                <a:lnTo>
                  <a:pt x="7619" y="8889"/>
                </a:lnTo>
                <a:lnTo>
                  <a:pt x="7619" y="2540"/>
                </a:lnTo>
                <a:close/>
              </a:path>
              <a:path w="7620" h="199389">
                <a:moveTo>
                  <a:pt x="7619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19" y="15239"/>
                </a:lnTo>
                <a:lnTo>
                  <a:pt x="7619" y="8890"/>
                </a:lnTo>
                <a:close/>
              </a:path>
              <a:path w="7620" h="199389">
                <a:moveTo>
                  <a:pt x="7619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19" y="21589"/>
                </a:lnTo>
                <a:lnTo>
                  <a:pt x="7619" y="15240"/>
                </a:lnTo>
                <a:close/>
              </a:path>
              <a:path w="7620" h="199389">
                <a:moveTo>
                  <a:pt x="7619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19" y="27939"/>
                </a:lnTo>
                <a:lnTo>
                  <a:pt x="7619" y="21590"/>
                </a:lnTo>
                <a:close/>
              </a:path>
              <a:path w="7620" h="199389">
                <a:moveTo>
                  <a:pt x="7619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19" y="34289"/>
                </a:lnTo>
                <a:lnTo>
                  <a:pt x="7619" y="27940"/>
                </a:lnTo>
                <a:close/>
              </a:path>
              <a:path w="7620" h="199389">
                <a:moveTo>
                  <a:pt x="761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19" y="40639"/>
                </a:lnTo>
                <a:lnTo>
                  <a:pt x="7619" y="34290"/>
                </a:lnTo>
                <a:close/>
              </a:path>
              <a:path w="7620" h="199389">
                <a:moveTo>
                  <a:pt x="7619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19" y="46989"/>
                </a:lnTo>
                <a:lnTo>
                  <a:pt x="7619" y="40640"/>
                </a:lnTo>
                <a:close/>
              </a:path>
              <a:path w="7620" h="199389">
                <a:moveTo>
                  <a:pt x="7619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19" y="53339"/>
                </a:lnTo>
                <a:lnTo>
                  <a:pt x="7619" y="46990"/>
                </a:lnTo>
                <a:close/>
              </a:path>
              <a:path w="7620" h="199389">
                <a:moveTo>
                  <a:pt x="7619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19" y="59689"/>
                </a:lnTo>
                <a:lnTo>
                  <a:pt x="7619" y="53340"/>
                </a:lnTo>
                <a:close/>
              </a:path>
              <a:path w="7620" h="199389">
                <a:moveTo>
                  <a:pt x="7619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19" y="66039"/>
                </a:lnTo>
                <a:lnTo>
                  <a:pt x="7619" y="59690"/>
                </a:lnTo>
                <a:close/>
              </a:path>
              <a:path w="7620" h="199389">
                <a:moveTo>
                  <a:pt x="7619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19" y="72389"/>
                </a:lnTo>
                <a:lnTo>
                  <a:pt x="7619" y="66040"/>
                </a:lnTo>
                <a:close/>
              </a:path>
              <a:path w="7620" h="199389">
                <a:moveTo>
                  <a:pt x="7619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19" y="78739"/>
                </a:lnTo>
                <a:lnTo>
                  <a:pt x="7619" y="72390"/>
                </a:lnTo>
                <a:close/>
              </a:path>
              <a:path w="7620" h="199389">
                <a:moveTo>
                  <a:pt x="7619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19" y="85089"/>
                </a:lnTo>
                <a:lnTo>
                  <a:pt x="7619" y="78740"/>
                </a:lnTo>
                <a:close/>
              </a:path>
              <a:path w="7620" h="199389">
                <a:moveTo>
                  <a:pt x="7619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19" y="91439"/>
                </a:lnTo>
                <a:lnTo>
                  <a:pt x="7619" y="85090"/>
                </a:lnTo>
                <a:close/>
              </a:path>
              <a:path w="7620" h="199389">
                <a:moveTo>
                  <a:pt x="7619" y="91440"/>
                </a:moveTo>
                <a:lnTo>
                  <a:pt x="0" y="91440"/>
                </a:lnTo>
                <a:lnTo>
                  <a:pt x="0" y="104139"/>
                </a:lnTo>
                <a:lnTo>
                  <a:pt x="7619" y="104139"/>
                </a:lnTo>
                <a:lnTo>
                  <a:pt x="7619" y="91440"/>
                </a:lnTo>
                <a:close/>
              </a:path>
              <a:path w="7620" h="199389">
                <a:moveTo>
                  <a:pt x="7619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7619" y="110489"/>
                </a:lnTo>
                <a:lnTo>
                  <a:pt x="7619" y="104140"/>
                </a:lnTo>
                <a:close/>
              </a:path>
              <a:path w="7620" h="199389">
                <a:moveTo>
                  <a:pt x="7619" y="110490"/>
                </a:moveTo>
                <a:lnTo>
                  <a:pt x="0" y="110490"/>
                </a:lnTo>
                <a:lnTo>
                  <a:pt x="0" y="116839"/>
                </a:lnTo>
                <a:lnTo>
                  <a:pt x="7619" y="116839"/>
                </a:lnTo>
                <a:lnTo>
                  <a:pt x="7619" y="110490"/>
                </a:lnTo>
                <a:close/>
              </a:path>
              <a:path w="7620" h="199389">
                <a:moveTo>
                  <a:pt x="7619" y="116840"/>
                </a:moveTo>
                <a:lnTo>
                  <a:pt x="0" y="116840"/>
                </a:lnTo>
                <a:lnTo>
                  <a:pt x="0" y="123189"/>
                </a:lnTo>
                <a:lnTo>
                  <a:pt x="7619" y="123189"/>
                </a:lnTo>
                <a:lnTo>
                  <a:pt x="7619" y="116840"/>
                </a:lnTo>
                <a:close/>
              </a:path>
              <a:path w="7620" h="199389">
                <a:moveTo>
                  <a:pt x="7619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7619" y="129539"/>
                </a:lnTo>
                <a:lnTo>
                  <a:pt x="7619" y="123190"/>
                </a:lnTo>
                <a:close/>
              </a:path>
              <a:path w="7620" h="199389">
                <a:moveTo>
                  <a:pt x="7619" y="129540"/>
                </a:moveTo>
                <a:lnTo>
                  <a:pt x="0" y="129540"/>
                </a:lnTo>
                <a:lnTo>
                  <a:pt x="0" y="135889"/>
                </a:lnTo>
                <a:lnTo>
                  <a:pt x="7619" y="135889"/>
                </a:lnTo>
                <a:lnTo>
                  <a:pt x="7619" y="129540"/>
                </a:lnTo>
                <a:close/>
              </a:path>
              <a:path w="7620" h="199389">
                <a:moveTo>
                  <a:pt x="7619" y="135890"/>
                </a:moveTo>
                <a:lnTo>
                  <a:pt x="0" y="135890"/>
                </a:lnTo>
                <a:lnTo>
                  <a:pt x="0" y="142239"/>
                </a:lnTo>
                <a:lnTo>
                  <a:pt x="7619" y="142239"/>
                </a:lnTo>
                <a:lnTo>
                  <a:pt x="7619" y="135890"/>
                </a:lnTo>
                <a:close/>
              </a:path>
              <a:path w="7620" h="199389">
                <a:moveTo>
                  <a:pt x="7619" y="142240"/>
                </a:moveTo>
                <a:lnTo>
                  <a:pt x="0" y="142240"/>
                </a:lnTo>
                <a:lnTo>
                  <a:pt x="0" y="148589"/>
                </a:lnTo>
                <a:lnTo>
                  <a:pt x="7619" y="148589"/>
                </a:lnTo>
                <a:lnTo>
                  <a:pt x="7619" y="142240"/>
                </a:lnTo>
                <a:close/>
              </a:path>
              <a:path w="7620" h="199389">
                <a:moveTo>
                  <a:pt x="7619" y="148590"/>
                </a:moveTo>
                <a:lnTo>
                  <a:pt x="0" y="148590"/>
                </a:lnTo>
                <a:lnTo>
                  <a:pt x="0" y="154939"/>
                </a:lnTo>
                <a:lnTo>
                  <a:pt x="7619" y="154939"/>
                </a:lnTo>
                <a:lnTo>
                  <a:pt x="7619" y="148590"/>
                </a:lnTo>
                <a:close/>
              </a:path>
              <a:path w="7620" h="199389">
                <a:moveTo>
                  <a:pt x="7619" y="154940"/>
                </a:moveTo>
                <a:lnTo>
                  <a:pt x="0" y="154940"/>
                </a:lnTo>
                <a:lnTo>
                  <a:pt x="0" y="161289"/>
                </a:lnTo>
                <a:lnTo>
                  <a:pt x="7619" y="161289"/>
                </a:lnTo>
                <a:lnTo>
                  <a:pt x="7619" y="154940"/>
                </a:lnTo>
                <a:close/>
              </a:path>
              <a:path w="7620" h="199389">
                <a:moveTo>
                  <a:pt x="7619" y="161290"/>
                </a:moveTo>
                <a:lnTo>
                  <a:pt x="0" y="161290"/>
                </a:lnTo>
                <a:lnTo>
                  <a:pt x="0" y="167639"/>
                </a:lnTo>
                <a:lnTo>
                  <a:pt x="7619" y="167639"/>
                </a:lnTo>
                <a:lnTo>
                  <a:pt x="7619" y="161290"/>
                </a:lnTo>
                <a:close/>
              </a:path>
              <a:path w="7620" h="199389">
                <a:moveTo>
                  <a:pt x="7619" y="167640"/>
                </a:moveTo>
                <a:lnTo>
                  <a:pt x="0" y="167640"/>
                </a:lnTo>
                <a:lnTo>
                  <a:pt x="0" y="173989"/>
                </a:lnTo>
                <a:lnTo>
                  <a:pt x="7619" y="173989"/>
                </a:lnTo>
                <a:lnTo>
                  <a:pt x="7619" y="167640"/>
                </a:lnTo>
                <a:close/>
              </a:path>
              <a:path w="7620" h="199389">
                <a:moveTo>
                  <a:pt x="7619" y="173990"/>
                </a:moveTo>
                <a:lnTo>
                  <a:pt x="0" y="173990"/>
                </a:lnTo>
                <a:lnTo>
                  <a:pt x="0" y="180339"/>
                </a:lnTo>
                <a:lnTo>
                  <a:pt x="7619" y="180339"/>
                </a:lnTo>
                <a:lnTo>
                  <a:pt x="7619" y="173990"/>
                </a:lnTo>
                <a:close/>
              </a:path>
              <a:path w="7620" h="199389">
                <a:moveTo>
                  <a:pt x="7619" y="180340"/>
                </a:moveTo>
                <a:lnTo>
                  <a:pt x="0" y="180340"/>
                </a:lnTo>
                <a:lnTo>
                  <a:pt x="0" y="186689"/>
                </a:lnTo>
                <a:lnTo>
                  <a:pt x="7619" y="186689"/>
                </a:lnTo>
                <a:lnTo>
                  <a:pt x="7619" y="180340"/>
                </a:lnTo>
                <a:close/>
              </a:path>
              <a:path w="7620" h="199389">
                <a:moveTo>
                  <a:pt x="7619" y="186690"/>
                </a:moveTo>
                <a:lnTo>
                  <a:pt x="0" y="186690"/>
                </a:lnTo>
                <a:lnTo>
                  <a:pt x="0" y="193039"/>
                </a:lnTo>
                <a:lnTo>
                  <a:pt x="7619" y="193039"/>
                </a:lnTo>
                <a:lnTo>
                  <a:pt x="7619" y="186690"/>
                </a:lnTo>
                <a:close/>
              </a:path>
              <a:path w="7620" h="199389">
                <a:moveTo>
                  <a:pt x="7619" y="193040"/>
                </a:moveTo>
                <a:lnTo>
                  <a:pt x="0" y="193040"/>
                </a:lnTo>
                <a:lnTo>
                  <a:pt x="0" y="198119"/>
                </a:lnTo>
                <a:lnTo>
                  <a:pt x="5079" y="198119"/>
                </a:lnTo>
                <a:lnTo>
                  <a:pt x="5079" y="199389"/>
                </a:lnTo>
                <a:lnTo>
                  <a:pt x="7619" y="199389"/>
                </a:lnTo>
                <a:lnTo>
                  <a:pt x="7619" y="193040"/>
                </a:lnTo>
                <a:close/>
              </a:path>
            </a:pathLst>
          </a:custGeom>
          <a:solidFill>
            <a:srgbClr val="AE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6" name="object 4396"/>
          <p:cNvSpPr/>
          <p:nvPr/>
        </p:nvSpPr>
        <p:spPr>
          <a:xfrm>
            <a:off x="3945890" y="3836670"/>
            <a:ext cx="7620" cy="196850"/>
          </a:xfrm>
          <a:custGeom>
            <a:avLst/>
            <a:gdLst/>
            <a:ahLst/>
            <a:cxnLst/>
            <a:rect l="l" t="t" r="r" b="b"/>
            <a:pathLst>
              <a:path w="7620" h="196850">
                <a:moveTo>
                  <a:pt x="7620" y="0"/>
                </a:moveTo>
                <a:lnTo>
                  <a:pt x="1270" y="0"/>
                </a:lnTo>
                <a:lnTo>
                  <a:pt x="127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  <a:path w="7620" h="196850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196850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196850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196850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196850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196850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196850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196850">
                <a:moveTo>
                  <a:pt x="762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19"/>
                </a:lnTo>
                <a:close/>
              </a:path>
              <a:path w="7620" h="196850">
                <a:moveTo>
                  <a:pt x="762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69"/>
                </a:lnTo>
                <a:close/>
              </a:path>
              <a:path w="7620" h="196850">
                <a:moveTo>
                  <a:pt x="762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19"/>
                </a:lnTo>
                <a:close/>
              </a:path>
              <a:path w="7620" h="196850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196850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196850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196850">
                <a:moveTo>
                  <a:pt x="762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7620" y="90169"/>
                </a:lnTo>
                <a:lnTo>
                  <a:pt x="7620" y="83819"/>
                </a:lnTo>
                <a:close/>
              </a:path>
              <a:path w="7620" h="196850">
                <a:moveTo>
                  <a:pt x="7620" y="90169"/>
                </a:moveTo>
                <a:lnTo>
                  <a:pt x="0" y="90169"/>
                </a:lnTo>
                <a:lnTo>
                  <a:pt x="0" y="102869"/>
                </a:lnTo>
                <a:lnTo>
                  <a:pt x="7620" y="102869"/>
                </a:lnTo>
                <a:lnTo>
                  <a:pt x="7620" y="90169"/>
                </a:lnTo>
                <a:close/>
              </a:path>
              <a:path w="7620" h="196850">
                <a:moveTo>
                  <a:pt x="762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20" y="109219"/>
                </a:lnTo>
                <a:lnTo>
                  <a:pt x="7620" y="102869"/>
                </a:lnTo>
                <a:close/>
              </a:path>
              <a:path w="7620" h="196850">
                <a:moveTo>
                  <a:pt x="7620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7620" y="115569"/>
                </a:lnTo>
                <a:lnTo>
                  <a:pt x="7620" y="109219"/>
                </a:lnTo>
                <a:close/>
              </a:path>
              <a:path w="7620" h="196850">
                <a:moveTo>
                  <a:pt x="7620" y="115569"/>
                </a:moveTo>
                <a:lnTo>
                  <a:pt x="0" y="115569"/>
                </a:lnTo>
                <a:lnTo>
                  <a:pt x="0" y="121919"/>
                </a:lnTo>
                <a:lnTo>
                  <a:pt x="7620" y="121919"/>
                </a:lnTo>
                <a:lnTo>
                  <a:pt x="7620" y="115569"/>
                </a:lnTo>
                <a:close/>
              </a:path>
              <a:path w="7620" h="196850">
                <a:moveTo>
                  <a:pt x="7620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7620" y="128269"/>
                </a:lnTo>
                <a:lnTo>
                  <a:pt x="7620" y="121919"/>
                </a:lnTo>
                <a:close/>
              </a:path>
              <a:path w="7620" h="196850">
                <a:moveTo>
                  <a:pt x="7620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7620" y="134619"/>
                </a:lnTo>
                <a:lnTo>
                  <a:pt x="7620" y="128269"/>
                </a:lnTo>
                <a:close/>
              </a:path>
              <a:path w="7620" h="196850">
                <a:moveTo>
                  <a:pt x="7620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7620" y="140969"/>
                </a:lnTo>
                <a:lnTo>
                  <a:pt x="7620" y="134619"/>
                </a:lnTo>
                <a:close/>
              </a:path>
              <a:path w="7620" h="196850">
                <a:moveTo>
                  <a:pt x="7620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7620" y="147319"/>
                </a:lnTo>
                <a:lnTo>
                  <a:pt x="7620" y="140969"/>
                </a:lnTo>
                <a:close/>
              </a:path>
              <a:path w="7620" h="196850">
                <a:moveTo>
                  <a:pt x="7620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7620" y="153669"/>
                </a:lnTo>
                <a:lnTo>
                  <a:pt x="7620" y="147319"/>
                </a:lnTo>
                <a:close/>
              </a:path>
              <a:path w="7620" h="196850">
                <a:moveTo>
                  <a:pt x="7620" y="153669"/>
                </a:moveTo>
                <a:lnTo>
                  <a:pt x="0" y="153669"/>
                </a:lnTo>
                <a:lnTo>
                  <a:pt x="0" y="160019"/>
                </a:lnTo>
                <a:lnTo>
                  <a:pt x="7620" y="160019"/>
                </a:lnTo>
                <a:lnTo>
                  <a:pt x="7620" y="153669"/>
                </a:lnTo>
                <a:close/>
              </a:path>
              <a:path w="7620" h="196850">
                <a:moveTo>
                  <a:pt x="7620" y="160019"/>
                </a:moveTo>
                <a:lnTo>
                  <a:pt x="0" y="160019"/>
                </a:lnTo>
                <a:lnTo>
                  <a:pt x="0" y="166369"/>
                </a:lnTo>
                <a:lnTo>
                  <a:pt x="7620" y="166369"/>
                </a:lnTo>
                <a:lnTo>
                  <a:pt x="7620" y="160019"/>
                </a:lnTo>
                <a:close/>
              </a:path>
              <a:path w="7620" h="196850">
                <a:moveTo>
                  <a:pt x="7620" y="166369"/>
                </a:moveTo>
                <a:lnTo>
                  <a:pt x="0" y="166369"/>
                </a:lnTo>
                <a:lnTo>
                  <a:pt x="0" y="172719"/>
                </a:lnTo>
                <a:lnTo>
                  <a:pt x="7620" y="172719"/>
                </a:lnTo>
                <a:lnTo>
                  <a:pt x="7620" y="166369"/>
                </a:lnTo>
                <a:close/>
              </a:path>
              <a:path w="7620" h="196850">
                <a:moveTo>
                  <a:pt x="7620" y="172719"/>
                </a:moveTo>
                <a:lnTo>
                  <a:pt x="0" y="172719"/>
                </a:lnTo>
                <a:lnTo>
                  <a:pt x="0" y="179069"/>
                </a:lnTo>
                <a:lnTo>
                  <a:pt x="7620" y="179069"/>
                </a:lnTo>
                <a:lnTo>
                  <a:pt x="7620" y="172719"/>
                </a:lnTo>
                <a:close/>
              </a:path>
              <a:path w="7620" h="196850">
                <a:moveTo>
                  <a:pt x="7620" y="179069"/>
                </a:moveTo>
                <a:lnTo>
                  <a:pt x="0" y="179069"/>
                </a:lnTo>
                <a:lnTo>
                  <a:pt x="0" y="185419"/>
                </a:lnTo>
                <a:lnTo>
                  <a:pt x="7620" y="185419"/>
                </a:lnTo>
                <a:lnTo>
                  <a:pt x="7620" y="179069"/>
                </a:lnTo>
                <a:close/>
              </a:path>
              <a:path w="7620" h="196850">
                <a:moveTo>
                  <a:pt x="7620" y="185419"/>
                </a:moveTo>
                <a:lnTo>
                  <a:pt x="0" y="185419"/>
                </a:lnTo>
                <a:lnTo>
                  <a:pt x="0" y="191769"/>
                </a:lnTo>
                <a:lnTo>
                  <a:pt x="7620" y="191769"/>
                </a:lnTo>
                <a:lnTo>
                  <a:pt x="7620" y="185419"/>
                </a:lnTo>
                <a:close/>
              </a:path>
              <a:path w="7620" h="196850">
                <a:moveTo>
                  <a:pt x="7620" y="191769"/>
                </a:moveTo>
                <a:lnTo>
                  <a:pt x="0" y="191769"/>
                </a:lnTo>
                <a:lnTo>
                  <a:pt x="0" y="195579"/>
                </a:lnTo>
                <a:lnTo>
                  <a:pt x="2539" y="195579"/>
                </a:lnTo>
                <a:lnTo>
                  <a:pt x="2539" y="196849"/>
                </a:lnTo>
                <a:lnTo>
                  <a:pt x="7620" y="196849"/>
                </a:lnTo>
                <a:lnTo>
                  <a:pt x="7620" y="191769"/>
                </a:lnTo>
                <a:close/>
              </a:path>
            </a:pathLst>
          </a:custGeom>
          <a:solidFill>
            <a:srgbClr val="AD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7" name="object 4397"/>
          <p:cNvSpPr/>
          <p:nvPr/>
        </p:nvSpPr>
        <p:spPr>
          <a:xfrm>
            <a:off x="3939540" y="38379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8" name="object 4398"/>
          <p:cNvSpPr/>
          <p:nvPr/>
        </p:nvSpPr>
        <p:spPr>
          <a:xfrm>
            <a:off x="393954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9" name="object 4399"/>
          <p:cNvSpPr/>
          <p:nvPr/>
        </p:nvSpPr>
        <p:spPr>
          <a:xfrm>
            <a:off x="393954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0" name="object 4400"/>
          <p:cNvSpPr/>
          <p:nvPr/>
        </p:nvSpPr>
        <p:spPr>
          <a:xfrm>
            <a:off x="393954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1" name="object 4401"/>
          <p:cNvSpPr/>
          <p:nvPr/>
        </p:nvSpPr>
        <p:spPr>
          <a:xfrm>
            <a:off x="393954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2" name="object 4402"/>
          <p:cNvSpPr/>
          <p:nvPr/>
        </p:nvSpPr>
        <p:spPr>
          <a:xfrm>
            <a:off x="393954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3" name="object 4403"/>
          <p:cNvSpPr/>
          <p:nvPr/>
        </p:nvSpPr>
        <p:spPr>
          <a:xfrm>
            <a:off x="39395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4" name="object 4404"/>
          <p:cNvSpPr/>
          <p:nvPr/>
        </p:nvSpPr>
        <p:spPr>
          <a:xfrm>
            <a:off x="39395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5" name="object 4405"/>
          <p:cNvSpPr/>
          <p:nvPr/>
        </p:nvSpPr>
        <p:spPr>
          <a:xfrm>
            <a:off x="39395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6" name="object 4406"/>
          <p:cNvSpPr/>
          <p:nvPr/>
        </p:nvSpPr>
        <p:spPr>
          <a:xfrm>
            <a:off x="39395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7" name="object 4407"/>
          <p:cNvSpPr/>
          <p:nvPr/>
        </p:nvSpPr>
        <p:spPr>
          <a:xfrm>
            <a:off x="39395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8" name="object 4408"/>
          <p:cNvSpPr/>
          <p:nvPr/>
        </p:nvSpPr>
        <p:spPr>
          <a:xfrm>
            <a:off x="39395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9" name="object 4409"/>
          <p:cNvSpPr/>
          <p:nvPr/>
        </p:nvSpPr>
        <p:spPr>
          <a:xfrm>
            <a:off x="393954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C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0" name="object 4410"/>
          <p:cNvSpPr/>
          <p:nvPr/>
        </p:nvSpPr>
        <p:spPr>
          <a:xfrm>
            <a:off x="3931920" y="3837940"/>
            <a:ext cx="7620" cy="194310"/>
          </a:xfrm>
          <a:custGeom>
            <a:avLst/>
            <a:gdLst/>
            <a:ahLst/>
            <a:cxnLst/>
            <a:rect l="l" t="t" r="r" b="b"/>
            <a:pathLst>
              <a:path w="7620" h="194310">
                <a:moveTo>
                  <a:pt x="7619" y="0"/>
                </a:moveTo>
                <a:lnTo>
                  <a:pt x="3809" y="0"/>
                </a:lnTo>
                <a:lnTo>
                  <a:pt x="3809" y="1269"/>
                </a:lnTo>
                <a:lnTo>
                  <a:pt x="0" y="1269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19431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19431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19431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19431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19431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19431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19431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19431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194310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194310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194310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194310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19431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194310">
                <a:moveTo>
                  <a:pt x="7619" y="88899"/>
                </a:moveTo>
                <a:lnTo>
                  <a:pt x="0" y="88899"/>
                </a:lnTo>
                <a:lnTo>
                  <a:pt x="0" y="101599"/>
                </a:lnTo>
                <a:lnTo>
                  <a:pt x="7619" y="101599"/>
                </a:lnTo>
                <a:lnTo>
                  <a:pt x="7619" y="88899"/>
                </a:lnTo>
                <a:close/>
              </a:path>
              <a:path w="7620" h="194310">
                <a:moveTo>
                  <a:pt x="7619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19" y="107949"/>
                </a:lnTo>
                <a:lnTo>
                  <a:pt x="7619" y="101599"/>
                </a:lnTo>
                <a:close/>
              </a:path>
              <a:path w="7620" h="194310">
                <a:moveTo>
                  <a:pt x="7619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19" y="114299"/>
                </a:lnTo>
                <a:lnTo>
                  <a:pt x="7619" y="107949"/>
                </a:lnTo>
                <a:close/>
              </a:path>
              <a:path w="7620" h="194310">
                <a:moveTo>
                  <a:pt x="7619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19" y="120649"/>
                </a:lnTo>
                <a:lnTo>
                  <a:pt x="7619" y="114299"/>
                </a:lnTo>
                <a:close/>
              </a:path>
              <a:path w="7620" h="194310">
                <a:moveTo>
                  <a:pt x="7619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19" y="126999"/>
                </a:lnTo>
                <a:lnTo>
                  <a:pt x="7619" y="120649"/>
                </a:lnTo>
                <a:close/>
              </a:path>
              <a:path w="7620" h="194310">
                <a:moveTo>
                  <a:pt x="7619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19" y="133349"/>
                </a:lnTo>
                <a:lnTo>
                  <a:pt x="7619" y="126999"/>
                </a:lnTo>
                <a:close/>
              </a:path>
              <a:path w="7620" h="194310">
                <a:moveTo>
                  <a:pt x="7619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19" y="139699"/>
                </a:lnTo>
                <a:lnTo>
                  <a:pt x="7619" y="133349"/>
                </a:lnTo>
                <a:close/>
              </a:path>
              <a:path w="7620" h="194310">
                <a:moveTo>
                  <a:pt x="7619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7619" y="146049"/>
                </a:lnTo>
                <a:lnTo>
                  <a:pt x="7619" y="139699"/>
                </a:lnTo>
                <a:close/>
              </a:path>
              <a:path w="7620" h="194310">
                <a:moveTo>
                  <a:pt x="7619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7619" y="152399"/>
                </a:lnTo>
                <a:lnTo>
                  <a:pt x="7619" y="146049"/>
                </a:lnTo>
                <a:close/>
              </a:path>
              <a:path w="7620" h="194310">
                <a:moveTo>
                  <a:pt x="7619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7619" y="158749"/>
                </a:lnTo>
                <a:lnTo>
                  <a:pt x="7619" y="152399"/>
                </a:lnTo>
                <a:close/>
              </a:path>
              <a:path w="7620" h="194310">
                <a:moveTo>
                  <a:pt x="7619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7619" y="165099"/>
                </a:lnTo>
                <a:lnTo>
                  <a:pt x="7619" y="158749"/>
                </a:lnTo>
                <a:close/>
              </a:path>
              <a:path w="7620" h="194310">
                <a:moveTo>
                  <a:pt x="7619" y="165099"/>
                </a:moveTo>
                <a:lnTo>
                  <a:pt x="0" y="165099"/>
                </a:lnTo>
                <a:lnTo>
                  <a:pt x="0" y="171449"/>
                </a:lnTo>
                <a:lnTo>
                  <a:pt x="7619" y="171449"/>
                </a:lnTo>
                <a:lnTo>
                  <a:pt x="7619" y="165099"/>
                </a:lnTo>
                <a:close/>
              </a:path>
              <a:path w="7620" h="194310">
                <a:moveTo>
                  <a:pt x="7619" y="171449"/>
                </a:moveTo>
                <a:lnTo>
                  <a:pt x="0" y="171449"/>
                </a:lnTo>
                <a:lnTo>
                  <a:pt x="0" y="177799"/>
                </a:lnTo>
                <a:lnTo>
                  <a:pt x="7619" y="177799"/>
                </a:lnTo>
                <a:lnTo>
                  <a:pt x="7619" y="171449"/>
                </a:lnTo>
                <a:close/>
              </a:path>
              <a:path w="7620" h="194310">
                <a:moveTo>
                  <a:pt x="7619" y="177799"/>
                </a:moveTo>
                <a:lnTo>
                  <a:pt x="0" y="177799"/>
                </a:lnTo>
                <a:lnTo>
                  <a:pt x="0" y="184149"/>
                </a:lnTo>
                <a:lnTo>
                  <a:pt x="7619" y="184149"/>
                </a:lnTo>
                <a:lnTo>
                  <a:pt x="7619" y="177799"/>
                </a:lnTo>
                <a:close/>
              </a:path>
              <a:path w="7620" h="194310">
                <a:moveTo>
                  <a:pt x="7619" y="184149"/>
                </a:moveTo>
                <a:lnTo>
                  <a:pt x="0" y="184149"/>
                </a:lnTo>
                <a:lnTo>
                  <a:pt x="0" y="190499"/>
                </a:lnTo>
                <a:lnTo>
                  <a:pt x="7619" y="190499"/>
                </a:lnTo>
                <a:lnTo>
                  <a:pt x="7619" y="184149"/>
                </a:lnTo>
                <a:close/>
              </a:path>
              <a:path w="7620" h="194310">
                <a:moveTo>
                  <a:pt x="7619" y="190499"/>
                </a:moveTo>
                <a:lnTo>
                  <a:pt x="0" y="190499"/>
                </a:lnTo>
                <a:lnTo>
                  <a:pt x="0" y="193039"/>
                </a:lnTo>
                <a:lnTo>
                  <a:pt x="5079" y="193039"/>
                </a:lnTo>
                <a:lnTo>
                  <a:pt x="5079" y="194309"/>
                </a:lnTo>
                <a:lnTo>
                  <a:pt x="7619" y="194309"/>
                </a:lnTo>
                <a:lnTo>
                  <a:pt x="7619" y="190499"/>
                </a:lnTo>
                <a:close/>
              </a:path>
            </a:pathLst>
          </a:custGeom>
          <a:solidFill>
            <a:srgbClr val="AB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1" name="object 4411"/>
          <p:cNvSpPr/>
          <p:nvPr/>
        </p:nvSpPr>
        <p:spPr>
          <a:xfrm>
            <a:off x="3924300" y="3839209"/>
            <a:ext cx="7620" cy="191770"/>
          </a:xfrm>
          <a:custGeom>
            <a:avLst/>
            <a:gdLst/>
            <a:ahLst/>
            <a:cxnLst/>
            <a:rect l="l" t="t" r="r" b="b"/>
            <a:pathLst>
              <a:path w="7620" h="191770">
                <a:moveTo>
                  <a:pt x="7620" y="0"/>
                </a:moveTo>
                <a:lnTo>
                  <a:pt x="0" y="0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19177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19177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191770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191770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19177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19177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191770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191770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191770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19177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191770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191770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191770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191770">
                <a:moveTo>
                  <a:pt x="7620" y="87630"/>
                </a:moveTo>
                <a:lnTo>
                  <a:pt x="0" y="8763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87630"/>
                </a:lnTo>
                <a:close/>
              </a:path>
              <a:path w="7620" h="191770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191770">
                <a:moveTo>
                  <a:pt x="7620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7620" y="113029"/>
                </a:lnTo>
                <a:lnTo>
                  <a:pt x="7620" y="106680"/>
                </a:lnTo>
                <a:close/>
              </a:path>
              <a:path w="7620" h="191770">
                <a:moveTo>
                  <a:pt x="7620" y="113030"/>
                </a:moveTo>
                <a:lnTo>
                  <a:pt x="0" y="113030"/>
                </a:lnTo>
                <a:lnTo>
                  <a:pt x="0" y="119379"/>
                </a:lnTo>
                <a:lnTo>
                  <a:pt x="7620" y="119379"/>
                </a:lnTo>
                <a:lnTo>
                  <a:pt x="7620" y="113030"/>
                </a:lnTo>
                <a:close/>
              </a:path>
              <a:path w="7620" h="191770">
                <a:moveTo>
                  <a:pt x="762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7620" y="125729"/>
                </a:lnTo>
                <a:lnTo>
                  <a:pt x="7620" y="119380"/>
                </a:lnTo>
                <a:close/>
              </a:path>
              <a:path w="7620" h="191770">
                <a:moveTo>
                  <a:pt x="7620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7620" y="132079"/>
                </a:lnTo>
                <a:lnTo>
                  <a:pt x="7620" y="125730"/>
                </a:lnTo>
                <a:close/>
              </a:path>
              <a:path w="7620" h="191770">
                <a:moveTo>
                  <a:pt x="7620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7620" y="138429"/>
                </a:lnTo>
                <a:lnTo>
                  <a:pt x="7620" y="132080"/>
                </a:lnTo>
                <a:close/>
              </a:path>
              <a:path w="7620" h="191770">
                <a:moveTo>
                  <a:pt x="7620" y="138430"/>
                </a:moveTo>
                <a:lnTo>
                  <a:pt x="0" y="138430"/>
                </a:lnTo>
                <a:lnTo>
                  <a:pt x="0" y="144779"/>
                </a:lnTo>
                <a:lnTo>
                  <a:pt x="7620" y="144779"/>
                </a:lnTo>
                <a:lnTo>
                  <a:pt x="7620" y="138430"/>
                </a:lnTo>
                <a:close/>
              </a:path>
              <a:path w="7620" h="191770">
                <a:moveTo>
                  <a:pt x="7620" y="144780"/>
                </a:moveTo>
                <a:lnTo>
                  <a:pt x="0" y="144780"/>
                </a:lnTo>
                <a:lnTo>
                  <a:pt x="0" y="151129"/>
                </a:lnTo>
                <a:lnTo>
                  <a:pt x="7620" y="151129"/>
                </a:lnTo>
                <a:lnTo>
                  <a:pt x="7620" y="144780"/>
                </a:lnTo>
                <a:close/>
              </a:path>
              <a:path w="7620" h="191770">
                <a:moveTo>
                  <a:pt x="7620" y="151130"/>
                </a:moveTo>
                <a:lnTo>
                  <a:pt x="0" y="151130"/>
                </a:lnTo>
                <a:lnTo>
                  <a:pt x="0" y="157479"/>
                </a:lnTo>
                <a:lnTo>
                  <a:pt x="7620" y="157479"/>
                </a:lnTo>
                <a:lnTo>
                  <a:pt x="7620" y="151130"/>
                </a:lnTo>
                <a:close/>
              </a:path>
              <a:path w="7620" h="191770">
                <a:moveTo>
                  <a:pt x="7620" y="157480"/>
                </a:moveTo>
                <a:lnTo>
                  <a:pt x="0" y="157480"/>
                </a:lnTo>
                <a:lnTo>
                  <a:pt x="0" y="163829"/>
                </a:lnTo>
                <a:lnTo>
                  <a:pt x="7620" y="163829"/>
                </a:lnTo>
                <a:lnTo>
                  <a:pt x="7620" y="157480"/>
                </a:lnTo>
                <a:close/>
              </a:path>
              <a:path w="7620" h="191770">
                <a:moveTo>
                  <a:pt x="7620" y="163830"/>
                </a:moveTo>
                <a:lnTo>
                  <a:pt x="0" y="163830"/>
                </a:lnTo>
                <a:lnTo>
                  <a:pt x="0" y="170179"/>
                </a:lnTo>
                <a:lnTo>
                  <a:pt x="7620" y="170179"/>
                </a:lnTo>
                <a:lnTo>
                  <a:pt x="7620" y="163830"/>
                </a:lnTo>
                <a:close/>
              </a:path>
              <a:path w="7620" h="191770">
                <a:moveTo>
                  <a:pt x="7620" y="170180"/>
                </a:moveTo>
                <a:lnTo>
                  <a:pt x="0" y="170180"/>
                </a:lnTo>
                <a:lnTo>
                  <a:pt x="0" y="176529"/>
                </a:lnTo>
                <a:lnTo>
                  <a:pt x="7620" y="176529"/>
                </a:lnTo>
                <a:lnTo>
                  <a:pt x="7620" y="170180"/>
                </a:lnTo>
                <a:close/>
              </a:path>
              <a:path w="7620" h="191770">
                <a:moveTo>
                  <a:pt x="7620" y="176530"/>
                </a:moveTo>
                <a:lnTo>
                  <a:pt x="0" y="176530"/>
                </a:lnTo>
                <a:lnTo>
                  <a:pt x="0" y="182879"/>
                </a:lnTo>
                <a:lnTo>
                  <a:pt x="7620" y="182879"/>
                </a:lnTo>
                <a:lnTo>
                  <a:pt x="7620" y="176530"/>
                </a:lnTo>
                <a:close/>
              </a:path>
              <a:path w="7620" h="191770">
                <a:moveTo>
                  <a:pt x="7620" y="182880"/>
                </a:moveTo>
                <a:lnTo>
                  <a:pt x="0" y="182880"/>
                </a:lnTo>
                <a:lnTo>
                  <a:pt x="0" y="189229"/>
                </a:lnTo>
                <a:lnTo>
                  <a:pt x="7620" y="189229"/>
                </a:lnTo>
                <a:lnTo>
                  <a:pt x="7620" y="182880"/>
                </a:lnTo>
                <a:close/>
              </a:path>
              <a:path w="7620" h="191770">
                <a:moveTo>
                  <a:pt x="7620" y="189230"/>
                </a:moveTo>
                <a:lnTo>
                  <a:pt x="0" y="189230"/>
                </a:lnTo>
                <a:lnTo>
                  <a:pt x="0" y="190500"/>
                </a:lnTo>
                <a:lnTo>
                  <a:pt x="1270" y="190500"/>
                </a:lnTo>
                <a:lnTo>
                  <a:pt x="1270" y="191769"/>
                </a:lnTo>
                <a:lnTo>
                  <a:pt x="7620" y="191769"/>
                </a:lnTo>
                <a:lnTo>
                  <a:pt x="7620" y="189230"/>
                </a:lnTo>
                <a:close/>
              </a:path>
            </a:pathLst>
          </a:custGeom>
          <a:solidFill>
            <a:srgbClr val="AA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2" name="object 4412"/>
          <p:cNvSpPr/>
          <p:nvPr/>
        </p:nvSpPr>
        <p:spPr>
          <a:xfrm>
            <a:off x="3917950" y="38404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3" name="object 4413"/>
          <p:cNvSpPr/>
          <p:nvPr/>
        </p:nvSpPr>
        <p:spPr>
          <a:xfrm>
            <a:off x="3917950" y="38442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4" name="object 4414"/>
          <p:cNvSpPr/>
          <p:nvPr/>
        </p:nvSpPr>
        <p:spPr>
          <a:xfrm>
            <a:off x="391795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5" name="object 4415"/>
          <p:cNvSpPr/>
          <p:nvPr/>
        </p:nvSpPr>
        <p:spPr>
          <a:xfrm>
            <a:off x="391795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6" name="object 4416"/>
          <p:cNvSpPr/>
          <p:nvPr/>
        </p:nvSpPr>
        <p:spPr>
          <a:xfrm>
            <a:off x="391795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7" name="object 4417"/>
          <p:cNvSpPr/>
          <p:nvPr/>
        </p:nvSpPr>
        <p:spPr>
          <a:xfrm>
            <a:off x="391795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8" name="object 4418"/>
          <p:cNvSpPr/>
          <p:nvPr/>
        </p:nvSpPr>
        <p:spPr>
          <a:xfrm>
            <a:off x="391795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9" name="object 4419"/>
          <p:cNvSpPr/>
          <p:nvPr/>
        </p:nvSpPr>
        <p:spPr>
          <a:xfrm>
            <a:off x="391795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0" name="object 4420"/>
          <p:cNvSpPr/>
          <p:nvPr/>
        </p:nvSpPr>
        <p:spPr>
          <a:xfrm>
            <a:off x="391795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1" name="object 4421"/>
          <p:cNvSpPr/>
          <p:nvPr/>
        </p:nvSpPr>
        <p:spPr>
          <a:xfrm>
            <a:off x="391795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2" name="object 4422"/>
          <p:cNvSpPr/>
          <p:nvPr/>
        </p:nvSpPr>
        <p:spPr>
          <a:xfrm>
            <a:off x="391795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3" name="object 4423"/>
          <p:cNvSpPr/>
          <p:nvPr/>
        </p:nvSpPr>
        <p:spPr>
          <a:xfrm>
            <a:off x="391795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4" name="object 4424"/>
          <p:cNvSpPr/>
          <p:nvPr/>
        </p:nvSpPr>
        <p:spPr>
          <a:xfrm>
            <a:off x="391795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5" name="object 4425"/>
          <p:cNvSpPr/>
          <p:nvPr/>
        </p:nvSpPr>
        <p:spPr>
          <a:xfrm>
            <a:off x="3910329" y="3840479"/>
            <a:ext cx="7620" cy="189230"/>
          </a:xfrm>
          <a:custGeom>
            <a:avLst/>
            <a:gdLst/>
            <a:ahLst/>
            <a:cxnLst/>
            <a:rect l="l" t="t" r="r" b="b"/>
            <a:pathLst>
              <a:path w="7620" h="189229">
                <a:moveTo>
                  <a:pt x="7620" y="0"/>
                </a:moveTo>
                <a:lnTo>
                  <a:pt x="2540" y="0"/>
                </a:lnTo>
                <a:lnTo>
                  <a:pt x="2540" y="1270"/>
                </a:lnTo>
                <a:lnTo>
                  <a:pt x="0" y="127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  <a:path w="7620" h="18922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18922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18922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18922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18922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189229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189229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189229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189229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189229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189229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189229">
                <a:moveTo>
                  <a:pt x="762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20" y="80010"/>
                </a:lnTo>
                <a:lnTo>
                  <a:pt x="7620" y="73660"/>
                </a:lnTo>
                <a:close/>
              </a:path>
              <a:path w="7620" h="189229">
                <a:moveTo>
                  <a:pt x="762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20" y="86360"/>
                </a:lnTo>
                <a:lnTo>
                  <a:pt x="7620" y="80010"/>
                </a:lnTo>
                <a:close/>
              </a:path>
              <a:path w="7620" h="189229">
                <a:moveTo>
                  <a:pt x="7620" y="86360"/>
                </a:moveTo>
                <a:lnTo>
                  <a:pt x="0" y="86360"/>
                </a:lnTo>
                <a:lnTo>
                  <a:pt x="0" y="99060"/>
                </a:lnTo>
                <a:lnTo>
                  <a:pt x="7620" y="99060"/>
                </a:lnTo>
                <a:lnTo>
                  <a:pt x="7620" y="86360"/>
                </a:lnTo>
                <a:close/>
              </a:path>
              <a:path w="7620" h="189229">
                <a:moveTo>
                  <a:pt x="762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7620" y="105410"/>
                </a:lnTo>
                <a:lnTo>
                  <a:pt x="7620" y="99060"/>
                </a:lnTo>
                <a:close/>
              </a:path>
              <a:path w="7620" h="189229">
                <a:moveTo>
                  <a:pt x="7620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7620" y="111760"/>
                </a:lnTo>
                <a:lnTo>
                  <a:pt x="7620" y="105410"/>
                </a:lnTo>
                <a:close/>
              </a:path>
              <a:path w="7620" h="189229">
                <a:moveTo>
                  <a:pt x="7620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7620" y="118110"/>
                </a:lnTo>
                <a:lnTo>
                  <a:pt x="7620" y="111760"/>
                </a:lnTo>
                <a:close/>
              </a:path>
              <a:path w="7620" h="189229">
                <a:moveTo>
                  <a:pt x="7620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7620" y="124460"/>
                </a:lnTo>
                <a:lnTo>
                  <a:pt x="7620" y="118110"/>
                </a:lnTo>
                <a:close/>
              </a:path>
              <a:path w="7620" h="189229">
                <a:moveTo>
                  <a:pt x="7620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7620" y="130810"/>
                </a:lnTo>
                <a:lnTo>
                  <a:pt x="7620" y="124460"/>
                </a:lnTo>
                <a:close/>
              </a:path>
              <a:path w="7620" h="189229">
                <a:moveTo>
                  <a:pt x="7620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130810"/>
                </a:lnTo>
                <a:close/>
              </a:path>
              <a:path w="7620" h="189229">
                <a:moveTo>
                  <a:pt x="7620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7620" y="143510"/>
                </a:lnTo>
                <a:lnTo>
                  <a:pt x="7620" y="137160"/>
                </a:lnTo>
                <a:close/>
              </a:path>
              <a:path w="7620" h="189229">
                <a:moveTo>
                  <a:pt x="7620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7620" y="149860"/>
                </a:lnTo>
                <a:lnTo>
                  <a:pt x="7620" y="143510"/>
                </a:lnTo>
                <a:close/>
              </a:path>
              <a:path w="7620" h="189229">
                <a:moveTo>
                  <a:pt x="7620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7620" y="156210"/>
                </a:lnTo>
                <a:lnTo>
                  <a:pt x="7620" y="149860"/>
                </a:lnTo>
                <a:close/>
              </a:path>
              <a:path w="7620" h="189229">
                <a:moveTo>
                  <a:pt x="7620" y="156210"/>
                </a:moveTo>
                <a:lnTo>
                  <a:pt x="0" y="156210"/>
                </a:lnTo>
                <a:lnTo>
                  <a:pt x="0" y="162560"/>
                </a:lnTo>
                <a:lnTo>
                  <a:pt x="7620" y="162560"/>
                </a:lnTo>
                <a:lnTo>
                  <a:pt x="7620" y="156210"/>
                </a:lnTo>
                <a:close/>
              </a:path>
              <a:path w="7620" h="189229">
                <a:moveTo>
                  <a:pt x="7620" y="162560"/>
                </a:moveTo>
                <a:lnTo>
                  <a:pt x="0" y="162560"/>
                </a:lnTo>
                <a:lnTo>
                  <a:pt x="0" y="168910"/>
                </a:lnTo>
                <a:lnTo>
                  <a:pt x="7620" y="168910"/>
                </a:lnTo>
                <a:lnTo>
                  <a:pt x="7620" y="162560"/>
                </a:lnTo>
                <a:close/>
              </a:path>
              <a:path w="7620" h="189229">
                <a:moveTo>
                  <a:pt x="7620" y="168910"/>
                </a:moveTo>
                <a:lnTo>
                  <a:pt x="0" y="168910"/>
                </a:lnTo>
                <a:lnTo>
                  <a:pt x="0" y="175260"/>
                </a:lnTo>
                <a:lnTo>
                  <a:pt x="7620" y="175260"/>
                </a:lnTo>
                <a:lnTo>
                  <a:pt x="7620" y="168910"/>
                </a:lnTo>
                <a:close/>
              </a:path>
              <a:path w="7620" h="189229">
                <a:moveTo>
                  <a:pt x="7620" y="175260"/>
                </a:moveTo>
                <a:lnTo>
                  <a:pt x="0" y="175260"/>
                </a:lnTo>
                <a:lnTo>
                  <a:pt x="0" y="181610"/>
                </a:lnTo>
                <a:lnTo>
                  <a:pt x="7620" y="181610"/>
                </a:lnTo>
                <a:lnTo>
                  <a:pt x="7620" y="175260"/>
                </a:lnTo>
                <a:close/>
              </a:path>
              <a:path w="7620" h="189229">
                <a:moveTo>
                  <a:pt x="7620" y="181610"/>
                </a:moveTo>
                <a:lnTo>
                  <a:pt x="0" y="181610"/>
                </a:lnTo>
                <a:lnTo>
                  <a:pt x="0" y="187960"/>
                </a:lnTo>
                <a:lnTo>
                  <a:pt x="7620" y="187960"/>
                </a:lnTo>
                <a:lnTo>
                  <a:pt x="7620" y="181610"/>
                </a:lnTo>
                <a:close/>
              </a:path>
              <a:path w="7620" h="189229">
                <a:moveTo>
                  <a:pt x="7620" y="187960"/>
                </a:moveTo>
                <a:lnTo>
                  <a:pt x="3810" y="187960"/>
                </a:lnTo>
                <a:lnTo>
                  <a:pt x="3810" y="189230"/>
                </a:lnTo>
                <a:lnTo>
                  <a:pt x="7620" y="189230"/>
                </a:lnTo>
                <a:lnTo>
                  <a:pt x="7620" y="187960"/>
                </a:lnTo>
                <a:close/>
              </a:path>
            </a:pathLst>
          </a:custGeom>
          <a:solidFill>
            <a:srgbClr val="A8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6" name="object 4426"/>
          <p:cNvSpPr/>
          <p:nvPr/>
        </p:nvSpPr>
        <p:spPr>
          <a:xfrm>
            <a:off x="3902709" y="384175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7" name="object 4427"/>
          <p:cNvSpPr/>
          <p:nvPr/>
        </p:nvSpPr>
        <p:spPr>
          <a:xfrm>
            <a:off x="3902709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8" name="object 4428"/>
          <p:cNvSpPr/>
          <p:nvPr/>
        </p:nvSpPr>
        <p:spPr>
          <a:xfrm>
            <a:off x="390270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9" name="object 4429"/>
          <p:cNvSpPr/>
          <p:nvPr/>
        </p:nvSpPr>
        <p:spPr>
          <a:xfrm>
            <a:off x="390270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0" name="object 4430"/>
          <p:cNvSpPr/>
          <p:nvPr/>
        </p:nvSpPr>
        <p:spPr>
          <a:xfrm>
            <a:off x="390270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1" name="object 4431"/>
          <p:cNvSpPr/>
          <p:nvPr/>
        </p:nvSpPr>
        <p:spPr>
          <a:xfrm>
            <a:off x="390270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2" name="object 4432"/>
          <p:cNvSpPr/>
          <p:nvPr/>
        </p:nvSpPr>
        <p:spPr>
          <a:xfrm>
            <a:off x="390270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3" name="object 4433"/>
          <p:cNvSpPr/>
          <p:nvPr/>
        </p:nvSpPr>
        <p:spPr>
          <a:xfrm>
            <a:off x="390270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4" name="object 4434"/>
          <p:cNvSpPr/>
          <p:nvPr/>
        </p:nvSpPr>
        <p:spPr>
          <a:xfrm>
            <a:off x="390270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5" name="object 4435"/>
          <p:cNvSpPr/>
          <p:nvPr/>
        </p:nvSpPr>
        <p:spPr>
          <a:xfrm>
            <a:off x="390270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6" name="object 4436"/>
          <p:cNvSpPr/>
          <p:nvPr/>
        </p:nvSpPr>
        <p:spPr>
          <a:xfrm>
            <a:off x="390270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7" name="object 4437"/>
          <p:cNvSpPr/>
          <p:nvPr/>
        </p:nvSpPr>
        <p:spPr>
          <a:xfrm>
            <a:off x="390270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8" name="object 4438"/>
          <p:cNvSpPr/>
          <p:nvPr/>
        </p:nvSpPr>
        <p:spPr>
          <a:xfrm>
            <a:off x="390270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6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9" name="object 4439"/>
          <p:cNvSpPr/>
          <p:nvPr/>
        </p:nvSpPr>
        <p:spPr>
          <a:xfrm>
            <a:off x="3896359" y="3841750"/>
            <a:ext cx="6350" cy="185420"/>
          </a:xfrm>
          <a:custGeom>
            <a:avLst/>
            <a:gdLst/>
            <a:ahLst/>
            <a:cxnLst/>
            <a:rect l="l" t="t" r="r" b="b"/>
            <a:pathLst>
              <a:path w="6350" h="185420">
                <a:moveTo>
                  <a:pt x="6350" y="0"/>
                </a:moveTo>
                <a:lnTo>
                  <a:pt x="5079" y="0"/>
                </a:lnTo>
                <a:lnTo>
                  <a:pt x="5079" y="1269"/>
                </a:lnTo>
                <a:lnTo>
                  <a:pt x="0" y="1269"/>
                </a:lnTo>
                <a:lnTo>
                  <a:pt x="0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  <a:path w="6350" h="185420">
                <a:moveTo>
                  <a:pt x="6350" y="2540"/>
                </a:moveTo>
                <a:lnTo>
                  <a:pt x="0" y="2540"/>
                </a:lnTo>
                <a:lnTo>
                  <a:pt x="0" y="8889"/>
                </a:lnTo>
                <a:lnTo>
                  <a:pt x="6350" y="8889"/>
                </a:lnTo>
                <a:lnTo>
                  <a:pt x="6350" y="2540"/>
                </a:lnTo>
                <a:close/>
              </a:path>
              <a:path w="6350" h="185420">
                <a:moveTo>
                  <a:pt x="6350" y="8890"/>
                </a:moveTo>
                <a:lnTo>
                  <a:pt x="0" y="8890"/>
                </a:lnTo>
                <a:lnTo>
                  <a:pt x="0" y="15239"/>
                </a:lnTo>
                <a:lnTo>
                  <a:pt x="6350" y="15239"/>
                </a:lnTo>
                <a:lnTo>
                  <a:pt x="6350" y="8890"/>
                </a:lnTo>
                <a:close/>
              </a:path>
              <a:path w="6350" h="185420">
                <a:moveTo>
                  <a:pt x="635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6350" y="21589"/>
                </a:lnTo>
                <a:lnTo>
                  <a:pt x="6350" y="15240"/>
                </a:lnTo>
                <a:close/>
              </a:path>
              <a:path w="6350" h="185420">
                <a:moveTo>
                  <a:pt x="635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6350" y="27939"/>
                </a:lnTo>
                <a:lnTo>
                  <a:pt x="6350" y="21590"/>
                </a:lnTo>
                <a:close/>
              </a:path>
              <a:path w="6350" h="185420">
                <a:moveTo>
                  <a:pt x="635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6350" y="34289"/>
                </a:lnTo>
                <a:lnTo>
                  <a:pt x="6350" y="27940"/>
                </a:lnTo>
                <a:close/>
              </a:path>
              <a:path w="6350" h="185420">
                <a:moveTo>
                  <a:pt x="635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6350" y="40639"/>
                </a:lnTo>
                <a:lnTo>
                  <a:pt x="6350" y="34290"/>
                </a:lnTo>
                <a:close/>
              </a:path>
              <a:path w="6350" h="185420">
                <a:moveTo>
                  <a:pt x="635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6350" y="46989"/>
                </a:lnTo>
                <a:lnTo>
                  <a:pt x="6350" y="40640"/>
                </a:lnTo>
                <a:close/>
              </a:path>
              <a:path w="6350" h="185420">
                <a:moveTo>
                  <a:pt x="635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6350" y="53339"/>
                </a:lnTo>
                <a:lnTo>
                  <a:pt x="6350" y="46990"/>
                </a:lnTo>
                <a:close/>
              </a:path>
              <a:path w="6350" h="185420">
                <a:moveTo>
                  <a:pt x="635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6350" y="59689"/>
                </a:lnTo>
                <a:lnTo>
                  <a:pt x="6350" y="53340"/>
                </a:lnTo>
                <a:close/>
              </a:path>
              <a:path w="6350" h="185420">
                <a:moveTo>
                  <a:pt x="635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6350" y="66039"/>
                </a:lnTo>
                <a:lnTo>
                  <a:pt x="6350" y="59690"/>
                </a:lnTo>
                <a:close/>
              </a:path>
              <a:path w="6350" h="185420">
                <a:moveTo>
                  <a:pt x="635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6350" y="72389"/>
                </a:lnTo>
                <a:lnTo>
                  <a:pt x="6350" y="66040"/>
                </a:lnTo>
                <a:close/>
              </a:path>
              <a:path w="6350" h="185420">
                <a:moveTo>
                  <a:pt x="635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6350" y="78739"/>
                </a:lnTo>
                <a:lnTo>
                  <a:pt x="6350" y="72390"/>
                </a:lnTo>
                <a:close/>
              </a:path>
              <a:path w="6350" h="185420">
                <a:moveTo>
                  <a:pt x="635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6350" y="85089"/>
                </a:lnTo>
                <a:lnTo>
                  <a:pt x="6350" y="78740"/>
                </a:lnTo>
                <a:close/>
              </a:path>
              <a:path w="6350" h="185420">
                <a:moveTo>
                  <a:pt x="6350" y="85090"/>
                </a:moveTo>
                <a:lnTo>
                  <a:pt x="0" y="85090"/>
                </a:lnTo>
                <a:lnTo>
                  <a:pt x="0" y="97789"/>
                </a:lnTo>
                <a:lnTo>
                  <a:pt x="6350" y="97789"/>
                </a:lnTo>
                <a:lnTo>
                  <a:pt x="6350" y="85090"/>
                </a:lnTo>
                <a:close/>
              </a:path>
              <a:path w="6350" h="185420">
                <a:moveTo>
                  <a:pt x="635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6350" y="104139"/>
                </a:lnTo>
                <a:lnTo>
                  <a:pt x="6350" y="97790"/>
                </a:lnTo>
                <a:close/>
              </a:path>
              <a:path w="6350" h="185420">
                <a:moveTo>
                  <a:pt x="6350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6350" y="110489"/>
                </a:lnTo>
                <a:lnTo>
                  <a:pt x="6350" y="104140"/>
                </a:lnTo>
                <a:close/>
              </a:path>
              <a:path w="6350" h="185420">
                <a:moveTo>
                  <a:pt x="6350" y="110490"/>
                </a:moveTo>
                <a:lnTo>
                  <a:pt x="0" y="110490"/>
                </a:lnTo>
                <a:lnTo>
                  <a:pt x="0" y="116839"/>
                </a:lnTo>
                <a:lnTo>
                  <a:pt x="6350" y="116839"/>
                </a:lnTo>
                <a:lnTo>
                  <a:pt x="6350" y="110490"/>
                </a:lnTo>
                <a:close/>
              </a:path>
              <a:path w="6350" h="185420">
                <a:moveTo>
                  <a:pt x="6350" y="116840"/>
                </a:moveTo>
                <a:lnTo>
                  <a:pt x="0" y="116840"/>
                </a:lnTo>
                <a:lnTo>
                  <a:pt x="0" y="123189"/>
                </a:lnTo>
                <a:lnTo>
                  <a:pt x="6350" y="123189"/>
                </a:lnTo>
                <a:lnTo>
                  <a:pt x="6350" y="116840"/>
                </a:lnTo>
                <a:close/>
              </a:path>
              <a:path w="6350" h="185420">
                <a:moveTo>
                  <a:pt x="6350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6350" y="129539"/>
                </a:lnTo>
                <a:lnTo>
                  <a:pt x="6350" y="123190"/>
                </a:lnTo>
                <a:close/>
              </a:path>
              <a:path w="6350" h="185420">
                <a:moveTo>
                  <a:pt x="6350" y="129540"/>
                </a:moveTo>
                <a:lnTo>
                  <a:pt x="0" y="129540"/>
                </a:lnTo>
                <a:lnTo>
                  <a:pt x="0" y="135889"/>
                </a:lnTo>
                <a:lnTo>
                  <a:pt x="6350" y="135889"/>
                </a:lnTo>
                <a:lnTo>
                  <a:pt x="6350" y="129540"/>
                </a:lnTo>
                <a:close/>
              </a:path>
              <a:path w="6350" h="185420">
                <a:moveTo>
                  <a:pt x="6350" y="135890"/>
                </a:moveTo>
                <a:lnTo>
                  <a:pt x="0" y="135890"/>
                </a:lnTo>
                <a:lnTo>
                  <a:pt x="0" y="142239"/>
                </a:lnTo>
                <a:lnTo>
                  <a:pt x="6350" y="142239"/>
                </a:lnTo>
                <a:lnTo>
                  <a:pt x="6350" y="135890"/>
                </a:lnTo>
                <a:close/>
              </a:path>
              <a:path w="6350" h="185420">
                <a:moveTo>
                  <a:pt x="6350" y="142240"/>
                </a:moveTo>
                <a:lnTo>
                  <a:pt x="0" y="142240"/>
                </a:lnTo>
                <a:lnTo>
                  <a:pt x="0" y="148589"/>
                </a:lnTo>
                <a:lnTo>
                  <a:pt x="6350" y="148589"/>
                </a:lnTo>
                <a:lnTo>
                  <a:pt x="6350" y="142240"/>
                </a:lnTo>
                <a:close/>
              </a:path>
              <a:path w="6350" h="185420">
                <a:moveTo>
                  <a:pt x="6350" y="148590"/>
                </a:moveTo>
                <a:lnTo>
                  <a:pt x="0" y="148590"/>
                </a:lnTo>
                <a:lnTo>
                  <a:pt x="0" y="154939"/>
                </a:lnTo>
                <a:lnTo>
                  <a:pt x="6350" y="154939"/>
                </a:lnTo>
                <a:lnTo>
                  <a:pt x="6350" y="148590"/>
                </a:lnTo>
                <a:close/>
              </a:path>
              <a:path w="6350" h="185420">
                <a:moveTo>
                  <a:pt x="6350" y="154940"/>
                </a:moveTo>
                <a:lnTo>
                  <a:pt x="0" y="154940"/>
                </a:lnTo>
                <a:lnTo>
                  <a:pt x="0" y="161289"/>
                </a:lnTo>
                <a:lnTo>
                  <a:pt x="6350" y="161289"/>
                </a:lnTo>
                <a:lnTo>
                  <a:pt x="6350" y="154940"/>
                </a:lnTo>
                <a:close/>
              </a:path>
              <a:path w="6350" h="185420">
                <a:moveTo>
                  <a:pt x="6350" y="161290"/>
                </a:moveTo>
                <a:lnTo>
                  <a:pt x="0" y="161290"/>
                </a:lnTo>
                <a:lnTo>
                  <a:pt x="0" y="167639"/>
                </a:lnTo>
                <a:lnTo>
                  <a:pt x="6350" y="167639"/>
                </a:lnTo>
                <a:lnTo>
                  <a:pt x="6350" y="161290"/>
                </a:lnTo>
                <a:close/>
              </a:path>
              <a:path w="6350" h="185420">
                <a:moveTo>
                  <a:pt x="6350" y="167640"/>
                </a:moveTo>
                <a:lnTo>
                  <a:pt x="0" y="167640"/>
                </a:lnTo>
                <a:lnTo>
                  <a:pt x="0" y="173989"/>
                </a:lnTo>
                <a:lnTo>
                  <a:pt x="6350" y="173989"/>
                </a:lnTo>
                <a:lnTo>
                  <a:pt x="6350" y="167640"/>
                </a:lnTo>
                <a:close/>
              </a:path>
              <a:path w="6350" h="185420">
                <a:moveTo>
                  <a:pt x="6350" y="173990"/>
                </a:moveTo>
                <a:lnTo>
                  <a:pt x="0" y="173990"/>
                </a:lnTo>
                <a:lnTo>
                  <a:pt x="0" y="180339"/>
                </a:lnTo>
                <a:lnTo>
                  <a:pt x="6350" y="180339"/>
                </a:lnTo>
                <a:lnTo>
                  <a:pt x="6350" y="173990"/>
                </a:lnTo>
                <a:close/>
              </a:path>
              <a:path w="6350" h="185420">
                <a:moveTo>
                  <a:pt x="6350" y="180340"/>
                </a:moveTo>
                <a:lnTo>
                  <a:pt x="0" y="180340"/>
                </a:lnTo>
                <a:lnTo>
                  <a:pt x="0" y="185419"/>
                </a:lnTo>
                <a:lnTo>
                  <a:pt x="6350" y="185419"/>
                </a:lnTo>
                <a:lnTo>
                  <a:pt x="6350" y="180340"/>
                </a:lnTo>
                <a:close/>
              </a:path>
            </a:pathLst>
          </a:custGeom>
          <a:solidFill>
            <a:srgbClr val="A56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0" name="object 4440"/>
          <p:cNvSpPr/>
          <p:nvPr/>
        </p:nvSpPr>
        <p:spPr>
          <a:xfrm>
            <a:off x="3888740" y="3843020"/>
            <a:ext cx="7620" cy="184150"/>
          </a:xfrm>
          <a:custGeom>
            <a:avLst/>
            <a:gdLst/>
            <a:ahLst/>
            <a:cxnLst/>
            <a:rect l="l" t="t" r="r" b="b"/>
            <a:pathLst>
              <a:path w="7620" h="184150">
                <a:moveTo>
                  <a:pt x="7620" y="0"/>
                </a:moveTo>
                <a:lnTo>
                  <a:pt x="1270" y="0"/>
                </a:lnTo>
                <a:lnTo>
                  <a:pt x="127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  <a:path w="7620" h="184150">
                <a:moveTo>
                  <a:pt x="7620" y="1269"/>
                </a:moveTo>
                <a:lnTo>
                  <a:pt x="0" y="1269"/>
                </a:lnTo>
                <a:lnTo>
                  <a:pt x="0" y="7619"/>
                </a:lnTo>
                <a:lnTo>
                  <a:pt x="7620" y="7619"/>
                </a:lnTo>
                <a:lnTo>
                  <a:pt x="7620" y="1269"/>
                </a:lnTo>
                <a:close/>
              </a:path>
              <a:path w="7620" h="184150">
                <a:moveTo>
                  <a:pt x="7620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20" y="13969"/>
                </a:lnTo>
                <a:lnTo>
                  <a:pt x="7620" y="7619"/>
                </a:lnTo>
                <a:close/>
              </a:path>
              <a:path w="7620" h="184150">
                <a:moveTo>
                  <a:pt x="762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20" y="20319"/>
                </a:lnTo>
                <a:lnTo>
                  <a:pt x="7620" y="13969"/>
                </a:lnTo>
                <a:close/>
              </a:path>
              <a:path w="7620" h="184150">
                <a:moveTo>
                  <a:pt x="762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20" y="26669"/>
                </a:lnTo>
                <a:lnTo>
                  <a:pt x="7620" y="20319"/>
                </a:lnTo>
                <a:close/>
              </a:path>
              <a:path w="7620" h="184150">
                <a:moveTo>
                  <a:pt x="762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20" y="33019"/>
                </a:lnTo>
                <a:lnTo>
                  <a:pt x="7620" y="26669"/>
                </a:lnTo>
                <a:close/>
              </a:path>
              <a:path w="7620" h="184150">
                <a:moveTo>
                  <a:pt x="762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7620" y="39369"/>
                </a:lnTo>
                <a:lnTo>
                  <a:pt x="7620" y="33019"/>
                </a:lnTo>
                <a:close/>
              </a:path>
              <a:path w="7620" h="184150">
                <a:moveTo>
                  <a:pt x="762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7620" y="45719"/>
                </a:lnTo>
                <a:lnTo>
                  <a:pt x="7620" y="39369"/>
                </a:lnTo>
                <a:close/>
              </a:path>
              <a:path w="7620" h="184150">
                <a:moveTo>
                  <a:pt x="762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20" y="52069"/>
                </a:lnTo>
                <a:lnTo>
                  <a:pt x="7620" y="45719"/>
                </a:lnTo>
                <a:close/>
              </a:path>
              <a:path w="7620" h="184150">
                <a:moveTo>
                  <a:pt x="762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20" y="58419"/>
                </a:lnTo>
                <a:lnTo>
                  <a:pt x="7620" y="52069"/>
                </a:lnTo>
                <a:close/>
              </a:path>
              <a:path w="7620" h="184150">
                <a:moveTo>
                  <a:pt x="762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20" y="64769"/>
                </a:lnTo>
                <a:lnTo>
                  <a:pt x="7620" y="58419"/>
                </a:lnTo>
                <a:close/>
              </a:path>
              <a:path w="7620" h="184150">
                <a:moveTo>
                  <a:pt x="762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20" y="71119"/>
                </a:lnTo>
                <a:lnTo>
                  <a:pt x="7620" y="64769"/>
                </a:lnTo>
                <a:close/>
              </a:path>
              <a:path w="7620" h="184150">
                <a:moveTo>
                  <a:pt x="762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20" y="77469"/>
                </a:lnTo>
                <a:lnTo>
                  <a:pt x="7620" y="71119"/>
                </a:lnTo>
                <a:close/>
              </a:path>
              <a:path w="7620" h="184150">
                <a:moveTo>
                  <a:pt x="762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7620" y="83819"/>
                </a:lnTo>
                <a:lnTo>
                  <a:pt x="7620" y="77469"/>
                </a:lnTo>
                <a:close/>
              </a:path>
              <a:path w="7620" h="184150">
                <a:moveTo>
                  <a:pt x="7620" y="83819"/>
                </a:moveTo>
                <a:lnTo>
                  <a:pt x="0" y="83819"/>
                </a:lnTo>
                <a:lnTo>
                  <a:pt x="0" y="96519"/>
                </a:lnTo>
                <a:lnTo>
                  <a:pt x="7620" y="96519"/>
                </a:lnTo>
                <a:lnTo>
                  <a:pt x="7620" y="83819"/>
                </a:lnTo>
                <a:close/>
              </a:path>
              <a:path w="7620" h="184150">
                <a:moveTo>
                  <a:pt x="762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7620" y="102869"/>
                </a:lnTo>
                <a:lnTo>
                  <a:pt x="7620" y="96519"/>
                </a:lnTo>
                <a:close/>
              </a:path>
              <a:path w="7620" h="184150">
                <a:moveTo>
                  <a:pt x="762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7620" y="109219"/>
                </a:lnTo>
                <a:lnTo>
                  <a:pt x="7620" y="102869"/>
                </a:lnTo>
                <a:close/>
              </a:path>
              <a:path w="7620" h="184150">
                <a:moveTo>
                  <a:pt x="7620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7620" y="115569"/>
                </a:lnTo>
                <a:lnTo>
                  <a:pt x="7620" y="109219"/>
                </a:lnTo>
                <a:close/>
              </a:path>
              <a:path w="7620" h="184150">
                <a:moveTo>
                  <a:pt x="7620" y="115569"/>
                </a:moveTo>
                <a:lnTo>
                  <a:pt x="0" y="115569"/>
                </a:lnTo>
                <a:lnTo>
                  <a:pt x="0" y="121919"/>
                </a:lnTo>
                <a:lnTo>
                  <a:pt x="7620" y="121919"/>
                </a:lnTo>
                <a:lnTo>
                  <a:pt x="7620" y="115569"/>
                </a:lnTo>
                <a:close/>
              </a:path>
              <a:path w="7620" h="184150">
                <a:moveTo>
                  <a:pt x="7620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7620" y="128269"/>
                </a:lnTo>
                <a:lnTo>
                  <a:pt x="7620" y="121919"/>
                </a:lnTo>
                <a:close/>
              </a:path>
              <a:path w="7620" h="184150">
                <a:moveTo>
                  <a:pt x="7620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7620" y="134619"/>
                </a:lnTo>
                <a:lnTo>
                  <a:pt x="7620" y="128269"/>
                </a:lnTo>
                <a:close/>
              </a:path>
              <a:path w="7620" h="184150">
                <a:moveTo>
                  <a:pt x="7620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7620" y="140969"/>
                </a:lnTo>
                <a:lnTo>
                  <a:pt x="7620" y="134619"/>
                </a:lnTo>
                <a:close/>
              </a:path>
              <a:path w="7620" h="184150">
                <a:moveTo>
                  <a:pt x="7620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7620" y="147319"/>
                </a:lnTo>
                <a:lnTo>
                  <a:pt x="7620" y="140969"/>
                </a:lnTo>
                <a:close/>
              </a:path>
              <a:path w="7620" h="184150">
                <a:moveTo>
                  <a:pt x="7620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7620" y="153669"/>
                </a:lnTo>
                <a:lnTo>
                  <a:pt x="7620" y="147319"/>
                </a:lnTo>
                <a:close/>
              </a:path>
              <a:path w="7620" h="184150">
                <a:moveTo>
                  <a:pt x="7620" y="153669"/>
                </a:moveTo>
                <a:lnTo>
                  <a:pt x="0" y="153669"/>
                </a:lnTo>
                <a:lnTo>
                  <a:pt x="0" y="160019"/>
                </a:lnTo>
                <a:lnTo>
                  <a:pt x="7620" y="160019"/>
                </a:lnTo>
                <a:lnTo>
                  <a:pt x="7620" y="153669"/>
                </a:lnTo>
                <a:close/>
              </a:path>
              <a:path w="7620" h="184150">
                <a:moveTo>
                  <a:pt x="7620" y="160019"/>
                </a:moveTo>
                <a:lnTo>
                  <a:pt x="0" y="160019"/>
                </a:lnTo>
                <a:lnTo>
                  <a:pt x="0" y="166369"/>
                </a:lnTo>
                <a:lnTo>
                  <a:pt x="7620" y="166369"/>
                </a:lnTo>
                <a:lnTo>
                  <a:pt x="7620" y="160019"/>
                </a:lnTo>
                <a:close/>
              </a:path>
              <a:path w="7620" h="184150">
                <a:moveTo>
                  <a:pt x="7620" y="166369"/>
                </a:moveTo>
                <a:lnTo>
                  <a:pt x="0" y="166369"/>
                </a:lnTo>
                <a:lnTo>
                  <a:pt x="0" y="172719"/>
                </a:lnTo>
                <a:lnTo>
                  <a:pt x="7620" y="172719"/>
                </a:lnTo>
                <a:lnTo>
                  <a:pt x="7620" y="166369"/>
                </a:lnTo>
                <a:close/>
              </a:path>
              <a:path w="7620" h="184150">
                <a:moveTo>
                  <a:pt x="7620" y="172719"/>
                </a:moveTo>
                <a:lnTo>
                  <a:pt x="0" y="172719"/>
                </a:lnTo>
                <a:lnTo>
                  <a:pt x="0" y="179069"/>
                </a:lnTo>
                <a:lnTo>
                  <a:pt x="7620" y="179069"/>
                </a:lnTo>
                <a:lnTo>
                  <a:pt x="7620" y="172719"/>
                </a:lnTo>
                <a:close/>
              </a:path>
              <a:path w="7620" h="184150">
                <a:moveTo>
                  <a:pt x="7620" y="179069"/>
                </a:moveTo>
                <a:lnTo>
                  <a:pt x="0" y="179069"/>
                </a:lnTo>
                <a:lnTo>
                  <a:pt x="0" y="182879"/>
                </a:lnTo>
                <a:lnTo>
                  <a:pt x="2539" y="182879"/>
                </a:lnTo>
                <a:lnTo>
                  <a:pt x="2539" y="184149"/>
                </a:lnTo>
                <a:lnTo>
                  <a:pt x="7620" y="184149"/>
                </a:lnTo>
                <a:lnTo>
                  <a:pt x="7620" y="179069"/>
                </a:lnTo>
                <a:close/>
              </a:path>
            </a:pathLst>
          </a:custGeom>
          <a:solidFill>
            <a:srgbClr val="A4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1" name="object 4441"/>
          <p:cNvSpPr/>
          <p:nvPr/>
        </p:nvSpPr>
        <p:spPr>
          <a:xfrm>
            <a:off x="3881120" y="3844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2" name="object 4442"/>
          <p:cNvSpPr/>
          <p:nvPr/>
        </p:nvSpPr>
        <p:spPr>
          <a:xfrm>
            <a:off x="3881120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3" name="object 4443"/>
          <p:cNvSpPr/>
          <p:nvPr/>
        </p:nvSpPr>
        <p:spPr>
          <a:xfrm>
            <a:off x="388112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4" name="object 4444"/>
          <p:cNvSpPr/>
          <p:nvPr/>
        </p:nvSpPr>
        <p:spPr>
          <a:xfrm>
            <a:off x="388112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5" name="object 4445"/>
          <p:cNvSpPr/>
          <p:nvPr/>
        </p:nvSpPr>
        <p:spPr>
          <a:xfrm>
            <a:off x="388112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6" name="object 4446"/>
          <p:cNvSpPr/>
          <p:nvPr/>
        </p:nvSpPr>
        <p:spPr>
          <a:xfrm>
            <a:off x="388112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7" name="object 4447"/>
          <p:cNvSpPr/>
          <p:nvPr/>
        </p:nvSpPr>
        <p:spPr>
          <a:xfrm>
            <a:off x="388112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8" name="object 4448"/>
          <p:cNvSpPr/>
          <p:nvPr/>
        </p:nvSpPr>
        <p:spPr>
          <a:xfrm>
            <a:off x="388112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9" name="object 4449"/>
          <p:cNvSpPr/>
          <p:nvPr/>
        </p:nvSpPr>
        <p:spPr>
          <a:xfrm>
            <a:off x="388112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0" name="object 4450"/>
          <p:cNvSpPr/>
          <p:nvPr/>
        </p:nvSpPr>
        <p:spPr>
          <a:xfrm>
            <a:off x="388112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1" name="object 4451"/>
          <p:cNvSpPr/>
          <p:nvPr/>
        </p:nvSpPr>
        <p:spPr>
          <a:xfrm>
            <a:off x="388112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2" name="object 4452"/>
          <p:cNvSpPr/>
          <p:nvPr/>
        </p:nvSpPr>
        <p:spPr>
          <a:xfrm>
            <a:off x="388112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A36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3" name="object 4453"/>
          <p:cNvSpPr/>
          <p:nvPr/>
        </p:nvSpPr>
        <p:spPr>
          <a:xfrm>
            <a:off x="3874770" y="3844290"/>
            <a:ext cx="6350" cy="180340"/>
          </a:xfrm>
          <a:custGeom>
            <a:avLst/>
            <a:gdLst/>
            <a:ahLst/>
            <a:cxnLst/>
            <a:rect l="l" t="t" r="r" b="b"/>
            <a:pathLst>
              <a:path w="6350" h="180339">
                <a:moveTo>
                  <a:pt x="6350" y="0"/>
                </a:moveTo>
                <a:lnTo>
                  <a:pt x="5079" y="0"/>
                </a:lnTo>
                <a:lnTo>
                  <a:pt x="5079" y="1269"/>
                </a:lnTo>
                <a:lnTo>
                  <a:pt x="0" y="1269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  <a:path w="6350" h="180339">
                <a:moveTo>
                  <a:pt x="6350" y="6349"/>
                </a:moveTo>
                <a:lnTo>
                  <a:pt x="0" y="6349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6349"/>
                </a:lnTo>
                <a:close/>
              </a:path>
              <a:path w="6350" h="180339">
                <a:moveTo>
                  <a:pt x="635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6350" y="19049"/>
                </a:lnTo>
                <a:lnTo>
                  <a:pt x="6350" y="12699"/>
                </a:lnTo>
                <a:close/>
              </a:path>
              <a:path w="6350" h="180339">
                <a:moveTo>
                  <a:pt x="635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6350" y="25399"/>
                </a:lnTo>
                <a:lnTo>
                  <a:pt x="6350" y="19049"/>
                </a:lnTo>
                <a:close/>
              </a:path>
              <a:path w="6350" h="180339">
                <a:moveTo>
                  <a:pt x="635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6350" y="31749"/>
                </a:lnTo>
                <a:lnTo>
                  <a:pt x="6350" y="25399"/>
                </a:lnTo>
                <a:close/>
              </a:path>
              <a:path w="6350" h="180339">
                <a:moveTo>
                  <a:pt x="635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6350" y="38099"/>
                </a:lnTo>
                <a:lnTo>
                  <a:pt x="6350" y="31749"/>
                </a:lnTo>
                <a:close/>
              </a:path>
              <a:path w="6350" h="180339">
                <a:moveTo>
                  <a:pt x="635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6350" y="44449"/>
                </a:lnTo>
                <a:lnTo>
                  <a:pt x="6350" y="38099"/>
                </a:lnTo>
                <a:close/>
              </a:path>
              <a:path w="6350" h="180339">
                <a:moveTo>
                  <a:pt x="635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6350" y="50799"/>
                </a:lnTo>
                <a:lnTo>
                  <a:pt x="6350" y="44449"/>
                </a:lnTo>
                <a:close/>
              </a:path>
              <a:path w="6350" h="180339">
                <a:moveTo>
                  <a:pt x="635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6350" y="57149"/>
                </a:lnTo>
                <a:lnTo>
                  <a:pt x="6350" y="50799"/>
                </a:lnTo>
                <a:close/>
              </a:path>
              <a:path w="6350" h="180339">
                <a:moveTo>
                  <a:pt x="635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6350" y="63499"/>
                </a:lnTo>
                <a:lnTo>
                  <a:pt x="6350" y="57149"/>
                </a:lnTo>
                <a:close/>
              </a:path>
              <a:path w="6350" h="180339">
                <a:moveTo>
                  <a:pt x="635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6350" y="69849"/>
                </a:lnTo>
                <a:lnTo>
                  <a:pt x="6350" y="63499"/>
                </a:lnTo>
                <a:close/>
              </a:path>
              <a:path w="6350" h="180339">
                <a:moveTo>
                  <a:pt x="635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6350" y="76199"/>
                </a:lnTo>
                <a:lnTo>
                  <a:pt x="6350" y="69849"/>
                </a:lnTo>
                <a:close/>
              </a:path>
              <a:path w="6350" h="180339">
                <a:moveTo>
                  <a:pt x="635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6350" y="82549"/>
                </a:lnTo>
                <a:lnTo>
                  <a:pt x="6350" y="76199"/>
                </a:lnTo>
                <a:close/>
              </a:path>
              <a:path w="6350" h="180339">
                <a:moveTo>
                  <a:pt x="6350" y="82549"/>
                </a:moveTo>
                <a:lnTo>
                  <a:pt x="0" y="82549"/>
                </a:lnTo>
                <a:lnTo>
                  <a:pt x="0" y="95249"/>
                </a:lnTo>
                <a:lnTo>
                  <a:pt x="6350" y="95249"/>
                </a:lnTo>
                <a:lnTo>
                  <a:pt x="6350" y="82549"/>
                </a:lnTo>
                <a:close/>
              </a:path>
              <a:path w="6350" h="180339">
                <a:moveTo>
                  <a:pt x="6350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6350" y="101599"/>
                </a:lnTo>
                <a:lnTo>
                  <a:pt x="6350" y="95249"/>
                </a:lnTo>
                <a:close/>
              </a:path>
              <a:path w="6350" h="180339">
                <a:moveTo>
                  <a:pt x="6350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6350" y="107949"/>
                </a:lnTo>
                <a:lnTo>
                  <a:pt x="6350" y="101599"/>
                </a:lnTo>
                <a:close/>
              </a:path>
              <a:path w="6350" h="180339">
                <a:moveTo>
                  <a:pt x="6350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6350" y="114299"/>
                </a:lnTo>
                <a:lnTo>
                  <a:pt x="6350" y="107949"/>
                </a:lnTo>
                <a:close/>
              </a:path>
              <a:path w="6350" h="180339">
                <a:moveTo>
                  <a:pt x="6350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6350" y="120649"/>
                </a:lnTo>
                <a:lnTo>
                  <a:pt x="6350" y="114299"/>
                </a:lnTo>
                <a:close/>
              </a:path>
              <a:path w="6350" h="180339">
                <a:moveTo>
                  <a:pt x="6350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6350" y="126999"/>
                </a:lnTo>
                <a:lnTo>
                  <a:pt x="6350" y="120649"/>
                </a:lnTo>
                <a:close/>
              </a:path>
              <a:path w="6350" h="180339">
                <a:moveTo>
                  <a:pt x="6350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6350" y="133349"/>
                </a:lnTo>
                <a:lnTo>
                  <a:pt x="6350" y="126999"/>
                </a:lnTo>
                <a:close/>
              </a:path>
              <a:path w="6350" h="180339">
                <a:moveTo>
                  <a:pt x="6350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6350" y="139699"/>
                </a:lnTo>
                <a:lnTo>
                  <a:pt x="6350" y="133349"/>
                </a:lnTo>
                <a:close/>
              </a:path>
              <a:path w="6350" h="180339">
                <a:moveTo>
                  <a:pt x="6350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6350" y="146049"/>
                </a:lnTo>
                <a:lnTo>
                  <a:pt x="6350" y="139699"/>
                </a:lnTo>
                <a:close/>
              </a:path>
              <a:path w="6350" h="180339">
                <a:moveTo>
                  <a:pt x="6350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6350" y="152399"/>
                </a:lnTo>
                <a:lnTo>
                  <a:pt x="6350" y="146049"/>
                </a:lnTo>
                <a:close/>
              </a:path>
              <a:path w="6350" h="180339">
                <a:moveTo>
                  <a:pt x="6350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6350" y="158749"/>
                </a:lnTo>
                <a:lnTo>
                  <a:pt x="6350" y="152399"/>
                </a:lnTo>
                <a:close/>
              </a:path>
              <a:path w="6350" h="180339">
                <a:moveTo>
                  <a:pt x="6350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6350" y="165099"/>
                </a:lnTo>
                <a:lnTo>
                  <a:pt x="6350" y="158749"/>
                </a:lnTo>
                <a:close/>
              </a:path>
              <a:path w="6350" h="180339">
                <a:moveTo>
                  <a:pt x="6350" y="165099"/>
                </a:moveTo>
                <a:lnTo>
                  <a:pt x="0" y="165099"/>
                </a:lnTo>
                <a:lnTo>
                  <a:pt x="0" y="171449"/>
                </a:lnTo>
                <a:lnTo>
                  <a:pt x="6350" y="171449"/>
                </a:lnTo>
                <a:lnTo>
                  <a:pt x="6350" y="165099"/>
                </a:lnTo>
                <a:close/>
              </a:path>
              <a:path w="6350" h="180339">
                <a:moveTo>
                  <a:pt x="6350" y="171449"/>
                </a:moveTo>
                <a:lnTo>
                  <a:pt x="0" y="171449"/>
                </a:lnTo>
                <a:lnTo>
                  <a:pt x="0" y="177799"/>
                </a:lnTo>
                <a:lnTo>
                  <a:pt x="6350" y="177799"/>
                </a:lnTo>
                <a:lnTo>
                  <a:pt x="6350" y="171449"/>
                </a:lnTo>
                <a:close/>
              </a:path>
              <a:path w="6350" h="180339">
                <a:moveTo>
                  <a:pt x="6350" y="177799"/>
                </a:moveTo>
                <a:lnTo>
                  <a:pt x="0" y="177799"/>
                </a:lnTo>
                <a:lnTo>
                  <a:pt x="0" y="180339"/>
                </a:lnTo>
                <a:lnTo>
                  <a:pt x="6350" y="180339"/>
                </a:lnTo>
                <a:lnTo>
                  <a:pt x="6350" y="177799"/>
                </a:lnTo>
                <a:close/>
              </a:path>
            </a:pathLst>
          </a:custGeom>
          <a:solidFill>
            <a:srgbClr val="A26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4" name="object 4454"/>
          <p:cNvSpPr/>
          <p:nvPr/>
        </p:nvSpPr>
        <p:spPr>
          <a:xfrm>
            <a:off x="3867150" y="3845559"/>
            <a:ext cx="7620" cy="179070"/>
          </a:xfrm>
          <a:custGeom>
            <a:avLst/>
            <a:gdLst/>
            <a:ahLst/>
            <a:cxnLst/>
            <a:rect l="l" t="t" r="r" b="b"/>
            <a:pathLst>
              <a:path w="7620" h="179070">
                <a:moveTo>
                  <a:pt x="7620" y="0"/>
                </a:moveTo>
                <a:lnTo>
                  <a:pt x="1270" y="0"/>
                </a:lnTo>
                <a:lnTo>
                  <a:pt x="1270" y="1269"/>
                </a:lnTo>
                <a:lnTo>
                  <a:pt x="0" y="1269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17907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17907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179070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179070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17907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17907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179070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179070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179070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17907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179070">
                <a:moveTo>
                  <a:pt x="762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20" y="74929"/>
                </a:lnTo>
                <a:lnTo>
                  <a:pt x="7620" y="68580"/>
                </a:lnTo>
                <a:close/>
              </a:path>
              <a:path w="7620" h="179070">
                <a:moveTo>
                  <a:pt x="762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74930"/>
                </a:lnTo>
                <a:close/>
              </a:path>
              <a:path w="7620" h="179070">
                <a:moveTo>
                  <a:pt x="7620" y="81280"/>
                </a:moveTo>
                <a:lnTo>
                  <a:pt x="0" y="8128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1280"/>
                </a:lnTo>
                <a:close/>
              </a:path>
              <a:path w="7620" h="179070">
                <a:moveTo>
                  <a:pt x="762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93980"/>
                </a:lnTo>
                <a:close/>
              </a:path>
              <a:path w="7620" h="179070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179070">
                <a:moveTo>
                  <a:pt x="7620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7620" y="113029"/>
                </a:lnTo>
                <a:lnTo>
                  <a:pt x="7620" y="106680"/>
                </a:lnTo>
                <a:close/>
              </a:path>
              <a:path w="7620" h="179070">
                <a:moveTo>
                  <a:pt x="7620" y="113030"/>
                </a:moveTo>
                <a:lnTo>
                  <a:pt x="0" y="113030"/>
                </a:lnTo>
                <a:lnTo>
                  <a:pt x="0" y="119379"/>
                </a:lnTo>
                <a:lnTo>
                  <a:pt x="7620" y="119379"/>
                </a:lnTo>
                <a:lnTo>
                  <a:pt x="7620" y="113030"/>
                </a:lnTo>
                <a:close/>
              </a:path>
              <a:path w="7620" h="179070">
                <a:moveTo>
                  <a:pt x="762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7620" y="125729"/>
                </a:lnTo>
                <a:lnTo>
                  <a:pt x="7620" y="119380"/>
                </a:lnTo>
                <a:close/>
              </a:path>
              <a:path w="7620" h="179070">
                <a:moveTo>
                  <a:pt x="7620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7620" y="132079"/>
                </a:lnTo>
                <a:lnTo>
                  <a:pt x="7620" y="125730"/>
                </a:lnTo>
                <a:close/>
              </a:path>
              <a:path w="7620" h="179070">
                <a:moveTo>
                  <a:pt x="7620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7620" y="138429"/>
                </a:lnTo>
                <a:lnTo>
                  <a:pt x="7620" y="132080"/>
                </a:lnTo>
                <a:close/>
              </a:path>
              <a:path w="7620" h="179070">
                <a:moveTo>
                  <a:pt x="7620" y="138430"/>
                </a:moveTo>
                <a:lnTo>
                  <a:pt x="0" y="138430"/>
                </a:lnTo>
                <a:lnTo>
                  <a:pt x="0" y="144779"/>
                </a:lnTo>
                <a:lnTo>
                  <a:pt x="7620" y="144779"/>
                </a:lnTo>
                <a:lnTo>
                  <a:pt x="7620" y="138430"/>
                </a:lnTo>
                <a:close/>
              </a:path>
              <a:path w="7620" h="179070">
                <a:moveTo>
                  <a:pt x="7620" y="144780"/>
                </a:moveTo>
                <a:lnTo>
                  <a:pt x="0" y="144780"/>
                </a:lnTo>
                <a:lnTo>
                  <a:pt x="0" y="151129"/>
                </a:lnTo>
                <a:lnTo>
                  <a:pt x="7620" y="151129"/>
                </a:lnTo>
                <a:lnTo>
                  <a:pt x="7620" y="144780"/>
                </a:lnTo>
                <a:close/>
              </a:path>
              <a:path w="7620" h="179070">
                <a:moveTo>
                  <a:pt x="7620" y="151130"/>
                </a:moveTo>
                <a:lnTo>
                  <a:pt x="0" y="151130"/>
                </a:lnTo>
                <a:lnTo>
                  <a:pt x="0" y="157479"/>
                </a:lnTo>
                <a:lnTo>
                  <a:pt x="7620" y="157479"/>
                </a:lnTo>
                <a:lnTo>
                  <a:pt x="7620" y="151130"/>
                </a:lnTo>
                <a:close/>
              </a:path>
              <a:path w="7620" h="179070">
                <a:moveTo>
                  <a:pt x="7620" y="157480"/>
                </a:moveTo>
                <a:lnTo>
                  <a:pt x="0" y="157480"/>
                </a:lnTo>
                <a:lnTo>
                  <a:pt x="0" y="163829"/>
                </a:lnTo>
                <a:lnTo>
                  <a:pt x="7620" y="163829"/>
                </a:lnTo>
                <a:lnTo>
                  <a:pt x="7620" y="157480"/>
                </a:lnTo>
                <a:close/>
              </a:path>
              <a:path w="7620" h="179070">
                <a:moveTo>
                  <a:pt x="7620" y="163830"/>
                </a:moveTo>
                <a:lnTo>
                  <a:pt x="0" y="163830"/>
                </a:lnTo>
                <a:lnTo>
                  <a:pt x="0" y="170179"/>
                </a:lnTo>
                <a:lnTo>
                  <a:pt x="7620" y="170179"/>
                </a:lnTo>
                <a:lnTo>
                  <a:pt x="7620" y="163830"/>
                </a:lnTo>
                <a:close/>
              </a:path>
              <a:path w="7620" h="179070">
                <a:moveTo>
                  <a:pt x="7620" y="170180"/>
                </a:moveTo>
                <a:lnTo>
                  <a:pt x="0" y="170180"/>
                </a:lnTo>
                <a:lnTo>
                  <a:pt x="0" y="176529"/>
                </a:lnTo>
                <a:lnTo>
                  <a:pt x="7620" y="176529"/>
                </a:lnTo>
                <a:lnTo>
                  <a:pt x="7620" y="170180"/>
                </a:lnTo>
                <a:close/>
              </a:path>
              <a:path w="7620" h="179070">
                <a:moveTo>
                  <a:pt x="7620" y="176530"/>
                </a:moveTo>
                <a:lnTo>
                  <a:pt x="0" y="176530"/>
                </a:lnTo>
                <a:lnTo>
                  <a:pt x="0" y="177800"/>
                </a:lnTo>
                <a:lnTo>
                  <a:pt x="2539" y="177800"/>
                </a:lnTo>
                <a:lnTo>
                  <a:pt x="2539" y="179069"/>
                </a:lnTo>
                <a:lnTo>
                  <a:pt x="7620" y="179069"/>
                </a:lnTo>
                <a:lnTo>
                  <a:pt x="7620" y="176530"/>
                </a:lnTo>
                <a:close/>
              </a:path>
            </a:pathLst>
          </a:custGeom>
          <a:solidFill>
            <a:srgbClr val="A1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5" name="object 4455"/>
          <p:cNvSpPr/>
          <p:nvPr/>
        </p:nvSpPr>
        <p:spPr>
          <a:xfrm>
            <a:off x="3860800" y="384682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6" name="object 4456"/>
          <p:cNvSpPr/>
          <p:nvPr/>
        </p:nvSpPr>
        <p:spPr>
          <a:xfrm>
            <a:off x="3860800" y="3850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7" name="object 4457"/>
          <p:cNvSpPr/>
          <p:nvPr/>
        </p:nvSpPr>
        <p:spPr>
          <a:xfrm>
            <a:off x="3860800" y="38569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8" name="object 4458"/>
          <p:cNvSpPr/>
          <p:nvPr/>
        </p:nvSpPr>
        <p:spPr>
          <a:xfrm>
            <a:off x="386080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9" name="object 4459"/>
          <p:cNvSpPr/>
          <p:nvPr/>
        </p:nvSpPr>
        <p:spPr>
          <a:xfrm>
            <a:off x="386080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0" name="object 4460"/>
          <p:cNvSpPr/>
          <p:nvPr/>
        </p:nvSpPr>
        <p:spPr>
          <a:xfrm>
            <a:off x="386080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1" name="object 4461"/>
          <p:cNvSpPr/>
          <p:nvPr/>
        </p:nvSpPr>
        <p:spPr>
          <a:xfrm>
            <a:off x="386080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2" name="object 4462"/>
          <p:cNvSpPr/>
          <p:nvPr/>
        </p:nvSpPr>
        <p:spPr>
          <a:xfrm>
            <a:off x="386080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3" name="object 4463"/>
          <p:cNvSpPr/>
          <p:nvPr/>
        </p:nvSpPr>
        <p:spPr>
          <a:xfrm>
            <a:off x="386080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4" name="object 4464"/>
          <p:cNvSpPr/>
          <p:nvPr/>
        </p:nvSpPr>
        <p:spPr>
          <a:xfrm>
            <a:off x="386080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5" name="object 4465"/>
          <p:cNvSpPr/>
          <p:nvPr/>
        </p:nvSpPr>
        <p:spPr>
          <a:xfrm>
            <a:off x="386080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A0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6" name="object 4466"/>
          <p:cNvSpPr/>
          <p:nvPr/>
        </p:nvSpPr>
        <p:spPr>
          <a:xfrm>
            <a:off x="3853179" y="384682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7" name="object 4467"/>
          <p:cNvSpPr/>
          <p:nvPr/>
        </p:nvSpPr>
        <p:spPr>
          <a:xfrm>
            <a:off x="3853179" y="3850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8" name="object 4468"/>
          <p:cNvSpPr/>
          <p:nvPr/>
        </p:nvSpPr>
        <p:spPr>
          <a:xfrm>
            <a:off x="3853179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9" name="object 4469"/>
          <p:cNvSpPr/>
          <p:nvPr/>
        </p:nvSpPr>
        <p:spPr>
          <a:xfrm>
            <a:off x="3853179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0" name="object 4470"/>
          <p:cNvSpPr/>
          <p:nvPr/>
        </p:nvSpPr>
        <p:spPr>
          <a:xfrm>
            <a:off x="3853179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1" name="object 4471"/>
          <p:cNvSpPr/>
          <p:nvPr/>
        </p:nvSpPr>
        <p:spPr>
          <a:xfrm>
            <a:off x="3853179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2" name="object 4472"/>
          <p:cNvSpPr/>
          <p:nvPr/>
        </p:nvSpPr>
        <p:spPr>
          <a:xfrm>
            <a:off x="3853179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3" name="object 4473"/>
          <p:cNvSpPr/>
          <p:nvPr/>
        </p:nvSpPr>
        <p:spPr>
          <a:xfrm>
            <a:off x="3853179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4" name="object 4474"/>
          <p:cNvSpPr/>
          <p:nvPr/>
        </p:nvSpPr>
        <p:spPr>
          <a:xfrm>
            <a:off x="3853179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5" name="object 4475"/>
          <p:cNvSpPr/>
          <p:nvPr/>
        </p:nvSpPr>
        <p:spPr>
          <a:xfrm>
            <a:off x="3853179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6" name="object 4476"/>
          <p:cNvSpPr/>
          <p:nvPr/>
        </p:nvSpPr>
        <p:spPr>
          <a:xfrm>
            <a:off x="3853179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7" name="object 4477"/>
          <p:cNvSpPr/>
          <p:nvPr/>
        </p:nvSpPr>
        <p:spPr>
          <a:xfrm>
            <a:off x="3853179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8" name="object 4478"/>
          <p:cNvSpPr/>
          <p:nvPr/>
        </p:nvSpPr>
        <p:spPr>
          <a:xfrm>
            <a:off x="3853179" y="39204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9" name="object 4479"/>
          <p:cNvSpPr/>
          <p:nvPr/>
        </p:nvSpPr>
        <p:spPr>
          <a:xfrm>
            <a:off x="3853179" y="3926840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0"/>
                </a:moveTo>
                <a:lnTo>
                  <a:pt x="0" y="0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0" name="object 4480"/>
          <p:cNvSpPr/>
          <p:nvPr/>
        </p:nvSpPr>
        <p:spPr>
          <a:xfrm>
            <a:off x="3853179" y="39395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1" name="object 4481"/>
          <p:cNvSpPr/>
          <p:nvPr/>
        </p:nvSpPr>
        <p:spPr>
          <a:xfrm>
            <a:off x="3853179" y="39458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2" name="object 4482"/>
          <p:cNvSpPr/>
          <p:nvPr/>
        </p:nvSpPr>
        <p:spPr>
          <a:xfrm>
            <a:off x="3853179" y="39522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3" name="object 4483"/>
          <p:cNvSpPr/>
          <p:nvPr/>
        </p:nvSpPr>
        <p:spPr>
          <a:xfrm>
            <a:off x="3853179" y="39585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4" name="object 4484"/>
          <p:cNvSpPr/>
          <p:nvPr/>
        </p:nvSpPr>
        <p:spPr>
          <a:xfrm>
            <a:off x="3853179" y="39649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5" name="object 4485"/>
          <p:cNvSpPr/>
          <p:nvPr/>
        </p:nvSpPr>
        <p:spPr>
          <a:xfrm>
            <a:off x="3853179" y="39712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6" name="object 4486"/>
          <p:cNvSpPr/>
          <p:nvPr/>
        </p:nvSpPr>
        <p:spPr>
          <a:xfrm>
            <a:off x="3853179" y="39776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7" name="object 4487"/>
          <p:cNvSpPr/>
          <p:nvPr/>
        </p:nvSpPr>
        <p:spPr>
          <a:xfrm>
            <a:off x="3853179" y="3983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8" name="object 4488"/>
          <p:cNvSpPr/>
          <p:nvPr/>
        </p:nvSpPr>
        <p:spPr>
          <a:xfrm>
            <a:off x="3853179" y="3990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9" name="object 4489"/>
          <p:cNvSpPr/>
          <p:nvPr/>
        </p:nvSpPr>
        <p:spPr>
          <a:xfrm>
            <a:off x="3853179" y="3996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0" name="object 4490"/>
          <p:cNvSpPr/>
          <p:nvPr/>
        </p:nvSpPr>
        <p:spPr>
          <a:xfrm>
            <a:off x="3853179" y="4003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1" name="object 4491"/>
          <p:cNvSpPr/>
          <p:nvPr/>
        </p:nvSpPr>
        <p:spPr>
          <a:xfrm>
            <a:off x="3853179" y="4009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2" name="object 4492"/>
          <p:cNvSpPr/>
          <p:nvPr/>
        </p:nvSpPr>
        <p:spPr>
          <a:xfrm>
            <a:off x="3853179" y="4015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3" name="object 4493"/>
          <p:cNvSpPr/>
          <p:nvPr/>
        </p:nvSpPr>
        <p:spPr>
          <a:xfrm>
            <a:off x="3858259" y="402209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539" y="0"/>
                </a:moveTo>
                <a:lnTo>
                  <a:pt x="0" y="0"/>
                </a:lnTo>
                <a:lnTo>
                  <a:pt x="0" y="12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</a:pathLst>
          </a:custGeom>
          <a:solidFill>
            <a:srgbClr val="9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4" name="object 4494"/>
          <p:cNvSpPr/>
          <p:nvPr/>
        </p:nvSpPr>
        <p:spPr>
          <a:xfrm>
            <a:off x="3845559" y="3846829"/>
            <a:ext cx="7620" cy="175260"/>
          </a:xfrm>
          <a:custGeom>
            <a:avLst/>
            <a:gdLst/>
            <a:ahLst/>
            <a:cxnLst/>
            <a:rect l="l" t="t" r="r" b="b"/>
            <a:pathLst>
              <a:path w="7620" h="175260">
                <a:moveTo>
                  <a:pt x="7619" y="0"/>
                </a:moveTo>
                <a:lnTo>
                  <a:pt x="6350" y="0"/>
                </a:lnTo>
                <a:lnTo>
                  <a:pt x="6350" y="1270"/>
                </a:lnTo>
                <a:lnTo>
                  <a:pt x="1269" y="1270"/>
                </a:lnTo>
                <a:lnTo>
                  <a:pt x="1269" y="2540"/>
                </a:lnTo>
                <a:lnTo>
                  <a:pt x="0" y="2540"/>
                </a:lnTo>
                <a:lnTo>
                  <a:pt x="0" y="3810"/>
                </a:lnTo>
                <a:lnTo>
                  <a:pt x="7619" y="3810"/>
                </a:lnTo>
                <a:lnTo>
                  <a:pt x="7619" y="0"/>
                </a:lnTo>
                <a:close/>
              </a:path>
              <a:path w="7620" h="175260">
                <a:moveTo>
                  <a:pt x="7619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19" y="10160"/>
                </a:lnTo>
                <a:lnTo>
                  <a:pt x="7619" y="3810"/>
                </a:lnTo>
                <a:close/>
              </a:path>
              <a:path w="7620" h="175260">
                <a:moveTo>
                  <a:pt x="7619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19" y="16510"/>
                </a:lnTo>
                <a:lnTo>
                  <a:pt x="7619" y="10160"/>
                </a:lnTo>
                <a:close/>
              </a:path>
              <a:path w="7620" h="175260">
                <a:moveTo>
                  <a:pt x="7619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19" y="22860"/>
                </a:lnTo>
                <a:lnTo>
                  <a:pt x="7619" y="16510"/>
                </a:lnTo>
                <a:close/>
              </a:path>
              <a:path w="7620" h="175260">
                <a:moveTo>
                  <a:pt x="7619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19" y="29210"/>
                </a:lnTo>
                <a:lnTo>
                  <a:pt x="7619" y="22860"/>
                </a:lnTo>
                <a:close/>
              </a:path>
              <a:path w="7620" h="175260">
                <a:moveTo>
                  <a:pt x="7619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19" y="35560"/>
                </a:lnTo>
                <a:lnTo>
                  <a:pt x="7619" y="29210"/>
                </a:lnTo>
                <a:close/>
              </a:path>
              <a:path w="7620" h="175260">
                <a:moveTo>
                  <a:pt x="7619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19" y="41910"/>
                </a:lnTo>
                <a:lnTo>
                  <a:pt x="7619" y="35560"/>
                </a:lnTo>
                <a:close/>
              </a:path>
              <a:path w="7620" h="175260">
                <a:moveTo>
                  <a:pt x="7619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19" y="48260"/>
                </a:lnTo>
                <a:lnTo>
                  <a:pt x="7619" y="41910"/>
                </a:lnTo>
                <a:close/>
              </a:path>
              <a:path w="7620" h="175260">
                <a:moveTo>
                  <a:pt x="7619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19" y="54610"/>
                </a:lnTo>
                <a:lnTo>
                  <a:pt x="7619" y="48260"/>
                </a:lnTo>
                <a:close/>
              </a:path>
              <a:path w="7620" h="175260">
                <a:moveTo>
                  <a:pt x="7619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19" y="60960"/>
                </a:lnTo>
                <a:lnTo>
                  <a:pt x="7619" y="54610"/>
                </a:lnTo>
                <a:close/>
              </a:path>
              <a:path w="7620" h="175260">
                <a:moveTo>
                  <a:pt x="7619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19" y="67310"/>
                </a:lnTo>
                <a:lnTo>
                  <a:pt x="7619" y="60960"/>
                </a:lnTo>
                <a:close/>
              </a:path>
              <a:path w="7620" h="175260">
                <a:moveTo>
                  <a:pt x="7619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19" y="73660"/>
                </a:lnTo>
                <a:lnTo>
                  <a:pt x="7619" y="67310"/>
                </a:lnTo>
                <a:close/>
              </a:path>
              <a:path w="7620" h="175260">
                <a:moveTo>
                  <a:pt x="7619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19" y="80010"/>
                </a:lnTo>
                <a:lnTo>
                  <a:pt x="7619" y="73660"/>
                </a:lnTo>
                <a:close/>
              </a:path>
              <a:path w="7620" h="175260">
                <a:moveTo>
                  <a:pt x="7619" y="80010"/>
                </a:moveTo>
                <a:lnTo>
                  <a:pt x="0" y="80010"/>
                </a:lnTo>
                <a:lnTo>
                  <a:pt x="0" y="92710"/>
                </a:lnTo>
                <a:lnTo>
                  <a:pt x="7619" y="92710"/>
                </a:lnTo>
                <a:lnTo>
                  <a:pt x="7619" y="80010"/>
                </a:lnTo>
                <a:close/>
              </a:path>
              <a:path w="7620" h="175260">
                <a:moveTo>
                  <a:pt x="7619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19" y="99060"/>
                </a:lnTo>
                <a:lnTo>
                  <a:pt x="7619" y="92710"/>
                </a:lnTo>
                <a:close/>
              </a:path>
              <a:path w="7620" h="175260">
                <a:moveTo>
                  <a:pt x="7619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7619" y="105410"/>
                </a:lnTo>
                <a:lnTo>
                  <a:pt x="7619" y="99060"/>
                </a:lnTo>
                <a:close/>
              </a:path>
              <a:path w="7620" h="175260">
                <a:moveTo>
                  <a:pt x="7619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7619" y="111760"/>
                </a:lnTo>
                <a:lnTo>
                  <a:pt x="7619" y="105410"/>
                </a:lnTo>
                <a:close/>
              </a:path>
              <a:path w="7620" h="175260">
                <a:moveTo>
                  <a:pt x="7619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7619" y="118110"/>
                </a:lnTo>
                <a:lnTo>
                  <a:pt x="7619" y="111760"/>
                </a:lnTo>
                <a:close/>
              </a:path>
              <a:path w="7620" h="175260">
                <a:moveTo>
                  <a:pt x="7619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7619" y="124460"/>
                </a:lnTo>
                <a:lnTo>
                  <a:pt x="7619" y="118110"/>
                </a:lnTo>
                <a:close/>
              </a:path>
              <a:path w="7620" h="175260">
                <a:moveTo>
                  <a:pt x="7619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7619" y="130810"/>
                </a:lnTo>
                <a:lnTo>
                  <a:pt x="7619" y="124460"/>
                </a:lnTo>
                <a:close/>
              </a:path>
              <a:path w="7620" h="175260">
                <a:moveTo>
                  <a:pt x="7619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7619" y="137160"/>
                </a:lnTo>
                <a:lnTo>
                  <a:pt x="7619" y="130810"/>
                </a:lnTo>
                <a:close/>
              </a:path>
              <a:path w="7620" h="175260">
                <a:moveTo>
                  <a:pt x="7619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7619" y="143510"/>
                </a:lnTo>
                <a:lnTo>
                  <a:pt x="7619" y="137160"/>
                </a:lnTo>
                <a:close/>
              </a:path>
              <a:path w="7620" h="175260">
                <a:moveTo>
                  <a:pt x="7619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7619" y="149860"/>
                </a:lnTo>
                <a:lnTo>
                  <a:pt x="7619" y="143510"/>
                </a:lnTo>
                <a:close/>
              </a:path>
              <a:path w="7620" h="175260">
                <a:moveTo>
                  <a:pt x="7619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7619" y="156210"/>
                </a:lnTo>
                <a:lnTo>
                  <a:pt x="7619" y="149860"/>
                </a:lnTo>
                <a:close/>
              </a:path>
              <a:path w="7620" h="175260">
                <a:moveTo>
                  <a:pt x="7619" y="156210"/>
                </a:moveTo>
                <a:lnTo>
                  <a:pt x="0" y="156210"/>
                </a:lnTo>
                <a:lnTo>
                  <a:pt x="0" y="162560"/>
                </a:lnTo>
                <a:lnTo>
                  <a:pt x="7619" y="162560"/>
                </a:lnTo>
                <a:lnTo>
                  <a:pt x="7619" y="156210"/>
                </a:lnTo>
                <a:close/>
              </a:path>
              <a:path w="7620" h="175260">
                <a:moveTo>
                  <a:pt x="7619" y="162560"/>
                </a:moveTo>
                <a:lnTo>
                  <a:pt x="0" y="162560"/>
                </a:lnTo>
                <a:lnTo>
                  <a:pt x="0" y="168910"/>
                </a:lnTo>
                <a:lnTo>
                  <a:pt x="7619" y="168910"/>
                </a:lnTo>
                <a:lnTo>
                  <a:pt x="7619" y="162560"/>
                </a:lnTo>
                <a:close/>
              </a:path>
              <a:path w="7620" h="175260">
                <a:moveTo>
                  <a:pt x="7619" y="168910"/>
                </a:moveTo>
                <a:lnTo>
                  <a:pt x="0" y="168910"/>
                </a:lnTo>
                <a:lnTo>
                  <a:pt x="0" y="173990"/>
                </a:lnTo>
                <a:lnTo>
                  <a:pt x="6350" y="173990"/>
                </a:lnTo>
                <a:lnTo>
                  <a:pt x="6350" y="175260"/>
                </a:lnTo>
                <a:lnTo>
                  <a:pt x="7619" y="175260"/>
                </a:lnTo>
                <a:lnTo>
                  <a:pt x="7619" y="168910"/>
                </a:lnTo>
                <a:close/>
              </a:path>
            </a:pathLst>
          </a:custGeom>
          <a:solidFill>
            <a:srgbClr val="9E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5" name="object 4495"/>
          <p:cNvSpPr/>
          <p:nvPr/>
        </p:nvSpPr>
        <p:spPr>
          <a:xfrm>
            <a:off x="3839209" y="3849370"/>
            <a:ext cx="6350" cy="171450"/>
          </a:xfrm>
          <a:custGeom>
            <a:avLst/>
            <a:gdLst/>
            <a:ahLst/>
            <a:cxnLst/>
            <a:rect l="l" t="t" r="r" b="b"/>
            <a:pathLst>
              <a:path w="6350" h="17145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  <a:path w="6350" h="171450">
                <a:moveTo>
                  <a:pt x="6350" y="1269"/>
                </a:moveTo>
                <a:lnTo>
                  <a:pt x="0" y="1269"/>
                </a:lnTo>
                <a:lnTo>
                  <a:pt x="0" y="7619"/>
                </a:lnTo>
                <a:lnTo>
                  <a:pt x="6350" y="7619"/>
                </a:lnTo>
                <a:lnTo>
                  <a:pt x="6350" y="1269"/>
                </a:lnTo>
                <a:close/>
              </a:path>
              <a:path w="6350" h="171450">
                <a:moveTo>
                  <a:pt x="6350" y="7619"/>
                </a:moveTo>
                <a:lnTo>
                  <a:pt x="0" y="7619"/>
                </a:lnTo>
                <a:lnTo>
                  <a:pt x="0" y="13969"/>
                </a:lnTo>
                <a:lnTo>
                  <a:pt x="6350" y="13969"/>
                </a:lnTo>
                <a:lnTo>
                  <a:pt x="6350" y="7619"/>
                </a:lnTo>
                <a:close/>
              </a:path>
              <a:path w="6350" h="171450">
                <a:moveTo>
                  <a:pt x="635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6350" y="20319"/>
                </a:lnTo>
                <a:lnTo>
                  <a:pt x="6350" y="13969"/>
                </a:lnTo>
                <a:close/>
              </a:path>
              <a:path w="6350" h="171450">
                <a:moveTo>
                  <a:pt x="635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6350" y="26669"/>
                </a:lnTo>
                <a:lnTo>
                  <a:pt x="6350" y="20319"/>
                </a:lnTo>
                <a:close/>
              </a:path>
              <a:path w="6350" h="171450">
                <a:moveTo>
                  <a:pt x="635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6350" y="33019"/>
                </a:lnTo>
                <a:lnTo>
                  <a:pt x="6350" y="26669"/>
                </a:lnTo>
                <a:close/>
              </a:path>
              <a:path w="6350" h="171450">
                <a:moveTo>
                  <a:pt x="635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6350" y="39369"/>
                </a:lnTo>
                <a:lnTo>
                  <a:pt x="6350" y="33019"/>
                </a:lnTo>
                <a:close/>
              </a:path>
              <a:path w="6350" h="171450">
                <a:moveTo>
                  <a:pt x="635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6350" y="45719"/>
                </a:lnTo>
                <a:lnTo>
                  <a:pt x="6350" y="39369"/>
                </a:lnTo>
                <a:close/>
              </a:path>
              <a:path w="6350" h="171450">
                <a:moveTo>
                  <a:pt x="635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6350" y="52069"/>
                </a:lnTo>
                <a:lnTo>
                  <a:pt x="6350" y="45719"/>
                </a:lnTo>
                <a:close/>
              </a:path>
              <a:path w="6350" h="171450">
                <a:moveTo>
                  <a:pt x="635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6350" y="58419"/>
                </a:lnTo>
                <a:lnTo>
                  <a:pt x="6350" y="52069"/>
                </a:lnTo>
                <a:close/>
              </a:path>
              <a:path w="6350" h="171450">
                <a:moveTo>
                  <a:pt x="635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6350" y="64769"/>
                </a:lnTo>
                <a:lnTo>
                  <a:pt x="6350" y="58419"/>
                </a:lnTo>
                <a:close/>
              </a:path>
              <a:path w="6350" h="171450">
                <a:moveTo>
                  <a:pt x="635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6350" y="71119"/>
                </a:lnTo>
                <a:lnTo>
                  <a:pt x="6350" y="64769"/>
                </a:lnTo>
                <a:close/>
              </a:path>
              <a:path w="6350" h="171450">
                <a:moveTo>
                  <a:pt x="635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6350" y="77469"/>
                </a:lnTo>
                <a:lnTo>
                  <a:pt x="6350" y="71119"/>
                </a:lnTo>
                <a:close/>
              </a:path>
              <a:path w="6350" h="171450">
                <a:moveTo>
                  <a:pt x="6350" y="77469"/>
                </a:moveTo>
                <a:lnTo>
                  <a:pt x="0" y="77469"/>
                </a:lnTo>
                <a:lnTo>
                  <a:pt x="0" y="90169"/>
                </a:lnTo>
                <a:lnTo>
                  <a:pt x="6350" y="90169"/>
                </a:lnTo>
                <a:lnTo>
                  <a:pt x="6350" y="77469"/>
                </a:lnTo>
                <a:close/>
              </a:path>
              <a:path w="6350" h="171450">
                <a:moveTo>
                  <a:pt x="6350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6350" y="96519"/>
                </a:lnTo>
                <a:lnTo>
                  <a:pt x="6350" y="90169"/>
                </a:lnTo>
                <a:close/>
              </a:path>
              <a:path w="6350" h="171450">
                <a:moveTo>
                  <a:pt x="635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6350" y="102869"/>
                </a:lnTo>
                <a:lnTo>
                  <a:pt x="6350" y="96519"/>
                </a:lnTo>
                <a:close/>
              </a:path>
              <a:path w="6350" h="171450">
                <a:moveTo>
                  <a:pt x="635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6350" y="109219"/>
                </a:lnTo>
                <a:lnTo>
                  <a:pt x="6350" y="102869"/>
                </a:lnTo>
                <a:close/>
              </a:path>
              <a:path w="6350" h="171450">
                <a:moveTo>
                  <a:pt x="6350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6350" y="115569"/>
                </a:lnTo>
                <a:lnTo>
                  <a:pt x="6350" y="109219"/>
                </a:lnTo>
                <a:close/>
              </a:path>
              <a:path w="6350" h="171450">
                <a:moveTo>
                  <a:pt x="6350" y="115569"/>
                </a:moveTo>
                <a:lnTo>
                  <a:pt x="0" y="115569"/>
                </a:lnTo>
                <a:lnTo>
                  <a:pt x="0" y="121919"/>
                </a:lnTo>
                <a:lnTo>
                  <a:pt x="6350" y="121919"/>
                </a:lnTo>
                <a:lnTo>
                  <a:pt x="6350" y="115569"/>
                </a:lnTo>
                <a:close/>
              </a:path>
              <a:path w="6350" h="171450">
                <a:moveTo>
                  <a:pt x="6350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6350" y="128269"/>
                </a:lnTo>
                <a:lnTo>
                  <a:pt x="6350" y="121919"/>
                </a:lnTo>
                <a:close/>
              </a:path>
              <a:path w="6350" h="171450">
                <a:moveTo>
                  <a:pt x="6350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6350" y="134619"/>
                </a:lnTo>
                <a:lnTo>
                  <a:pt x="6350" y="128269"/>
                </a:lnTo>
                <a:close/>
              </a:path>
              <a:path w="6350" h="171450">
                <a:moveTo>
                  <a:pt x="6350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6350" y="140969"/>
                </a:lnTo>
                <a:lnTo>
                  <a:pt x="6350" y="134619"/>
                </a:lnTo>
                <a:close/>
              </a:path>
              <a:path w="6350" h="171450">
                <a:moveTo>
                  <a:pt x="6350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6350" y="147319"/>
                </a:lnTo>
                <a:lnTo>
                  <a:pt x="6350" y="140969"/>
                </a:lnTo>
                <a:close/>
              </a:path>
              <a:path w="6350" h="171450">
                <a:moveTo>
                  <a:pt x="6350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6350" y="153669"/>
                </a:lnTo>
                <a:lnTo>
                  <a:pt x="6350" y="147319"/>
                </a:lnTo>
                <a:close/>
              </a:path>
              <a:path w="6350" h="171450">
                <a:moveTo>
                  <a:pt x="6350" y="153669"/>
                </a:moveTo>
                <a:lnTo>
                  <a:pt x="0" y="153669"/>
                </a:lnTo>
                <a:lnTo>
                  <a:pt x="0" y="160019"/>
                </a:lnTo>
                <a:lnTo>
                  <a:pt x="6350" y="160019"/>
                </a:lnTo>
                <a:lnTo>
                  <a:pt x="6350" y="153669"/>
                </a:lnTo>
                <a:close/>
              </a:path>
              <a:path w="6350" h="171450">
                <a:moveTo>
                  <a:pt x="6350" y="160019"/>
                </a:moveTo>
                <a:lnTo>
                  <a:pt x="0" y="160019"/>
                </a:lnTo>
                <a:lnTo>
                  <a:pt x="0" y="166369"/>
                </a:lnTo>
                <a:lnTo>
                  <a:pt x="6350" y="166369"/>
                </a:lnTo>
                <a:lnTo>
                  <a:pt x="6350" y="160019"/>
                </a:lnTo>
                <a:close/>
              </a:path>
              <a:path w="6350" h="171450">
                <a:moveTo>
                  <a:pt x="6350" y="166369"/>
                </a:moveTo>
                <a:lnTo>
                  <a:pt x="0" y="166369"/>
                </a:lnTo>
                <a:lnTo>
                  <a:pt x="0" y="170179"/>
                </a:lnTo>
                <a:lnTo>
                  <a:pt x="1269" y="170179"/>
                </a:lnTo>
                <a:lnTo>
                  <a:pt x="1269" y="171449"/>
                </a:lnTo>
                <a:lnTo>
                  <a:pt x="6350" y="171449"/>
                </a:lnTo>
                <a:lnTo>
                  <a:pt x="6350" y="166369"/>
                </a:lnTo>
                <a:close/>
              </a:path>
            </a:pathLst>
          </a:custGeom>
          <a:solidFill>
            <a:srgbClr val="9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6" name="object 4496"/>
          <p:cNvSpPr/>
          <p:nvPr/>
        </p:nvSpPr>
        <p:spPr>
          <a:xfrm>
            <a:off x="3831590" y="3850640"/>
            <a:ext cx="7620" cy="168910"/>
          </a:xfrm>
          <a:custGeom>
            <a:avLst/>
            <a:gdLst/>
            <a:ahLst/>
            <a:cxnLst/>
            <a:rect l="l" t="t" r="r" b="b"/>
            <a:pathLst>
              <a:path w="7620" h="16891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  <a:path w="7620" h="168910">
                <a:moveTo>
                  <a:pt x="7620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49"/>
                </a:lnTo>
                <a:close/>
              </a:path>
              <a:path w="7620" h="168910">
                <a:moveTo>
                  <a:pt x="762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699"/>
                </a:lnTo>
                <a:close/>
              </a:path>
              <a:path w="7620" h="168910">
                <a:moveTo>
                  <a:pt x="762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9049"/>
                </a:lnTo>
                <a:close/>
              </a:path>
              <a:path w="7620" h="168910">
                <a:moveTo>
                  <a:pt x="762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25399"/>
                </a:lnTo>
                <a:close/>
              </a:path>
              <a:path w="7620" h="168910">
                <a:moveTo>
                  <a:pt x="762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49"/>
                </a:lnTo>
                <a:close/>
              </a:path>
              <a:path w="7620" h="168910">
                <a:moveTo>
                  <a:pt x="762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8099"/>
                </a:lnTo>
                <a:close/>
              </a:path>
              <a:path w="7620" h="168910">
                <a:moveTo>
                  <a:pt x="762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44449"/>
                </a:lnTo>
                <a:close/>
              </a:path>
              <a:path w="7620" h="168910">
                <a:moveTo>
                  <a:pt x="762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50799"/>
                </a:lnTo>
                <a:close/>
              </a:path>
              <a:path w="7620" h="168910">
                <a:moveTo>
                  <a:pt x="762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49"/>
                </a:lnTo>
                <a:close/>
              </a:path>
              <a:path w="7620" h="168910">
                <a:moveTo>
                  <a:pt x="762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20" y="69849"/>
                </a:lnTo>
                <a:lnTo>
                  <a:pt x="7620" y="63499"/>
                </a:lnTo>
                <a:close/>
              </a:path>
              <a:path w="7620" h="168910">
                <a:moveTo>
                  <a:pt x="762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20" y="76199"/>
                </a:lnTo>
                <a:lnTo>
                  <a:pt x="7620" y="69849"/>
                </a:lnTo>
                <a:close/>
              </a:path>
              <a:path w="7620" h="168910">
                <a:moveTo>
                  <a:pt x="7620" y="76199"/>
                </a:moveTo>
                <a:lnTo>
                  <a:pt x="0" y="76199"/>
                </a:lnTo>
                <a:lnTo>
                  <a:pt x="0" y="88899"/>
                </a:lnTo>
                <a:lnTo>
                  <a:pt x="7620" y="88899"/>
                </a:lnTo>
                <a:lnTo>
                  <a:pt x="7620" y="76199"/>
                </a:lnTo>
                <a:close/>
              </a:path>
              <a:path w="7620" h="168910">
                <a:moveTo>
                  <a:pt x="7620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20" y="95249"/>
                </a:lnTo>
                <a:lnTo>
                  <a:pt x="7620" y="88899"/>
                </a:lnTo>
                <a:close/>
              </a:path>
              <a:path w="7620" h="168910">
                <a:moveTo>
                  <a:pt x="7620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20" y="101599"/>
                </a:lnTo>
                <a:lnTo>
                  <a:pt x="7620" y="95249"/>
                </a:lnTo>
                <a:close/>
              </a:path>
              <a:path w="7620" h="168910">
                <a:moveTo>
                  <a:pt x="7620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20" y="107949"/>
                </a:lnTo>
                <a:lnTo>
                  <a:pt x="7620" y="101599"/>
                </a:lnTo>
                <a:close/>
              </a:path>
              <a:path w="7620" h="168910">
                <a:moveTo>
                  <a:pt x="7620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20" y="114299"/>
                </a:lnTo>
                <a:lnTo>
                  <a:pt x="7620" y="107949"/>
                </a:lnTo>
                <a:close/>
              </a:path>
              <a:path w="7620" h="168910">
                <a:moveTo>
                  <a:pt x="7620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20" y="120649"/>
                </a:lnTo>
                <a:lnTo>
                  <a:pt x="7620" y="114299"/>
                </a:lnTo>
                <a:close/>
              </a:path>
              <a:path w="7620" h="168910">
                <a:moveTo>
                  <a:pt x="7620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20" y="126999"/>
                </a:lnTo>
                <a:lnTo>
                  <a:pt x="7620" y="120649"/>
                </a:lnTo>
                <a:close/>
              </a:path>
              <a:path w="7620" h="168910">
                <a:moveTo>
                  <a:pt x="7620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20" y="133349"/>
                </a:lnTo>
                <a:lnTo>
                  <a:pt x="7620" y="126999"/>
                </a:lnTo>
                <a:close/>
              </a:path>
              <a:path w="7620" h="168910">
                <a:moveTo>
                  <a:pt x="7620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20" y="139699"/>
                </a:lnTo>
                <a:lnTo>
                  <a:pt x="7620" y="133349"/>
                </a:lnTo>
                <a:close/>
              </a:path>
              <a:path w="7620" h="168910">
                <a:moveTo>
                  <a:pt x="7620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7620" y="146049"/>
                </a:lnTo>
                <a:lnTo>
                  <a:pt x="7620" y="139699"/>
                </a:lnTo>
                <a:close/>
              </a:path>
              <a:path w="7620" h="168910">
                <a:moveTo>
                  <a:pt x="7620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7620" y="152399"/>
                </a:lnTo>
                <a:lnTo>
                  <a:pt x="7620" y="146049"/>
                </a:lnTo>
                <a:close/>
              </a:path>
              <a:path w="7620" h="168910">
                <a:moveTo>
                  <a:pt x="7620" y="152399"/>
                </a:moveTo>
                <a:lnTo>
                  <a:pt x="0" y="152399"/>
                </a:lnTo>
                <a:lnTo>
                  <a:pt x="0" y="158749"/>
                </a:lnTo>
                <a:lnTo>
                  <a:pt x="7620" y="158749"/>
                </a:lnTo>
                <a:lnTo>
                  <a:pt x="7620" y="152399"/>
                </a:lnTo>
                <a:close/>
              </a:path>
              <a:path w="7620" h="168910">
                <a:moveTo>
                  <a:pt x="7620" y="158749"/>
                </a:moveTo>
                <a:lnTo>
                  <a:pt x="0" y="158749"/>
                </a:lnTo>
                <a:lnTo>
                  <a:pt x="0" y="165099"/>
                </a:lnTo>
                <a:lnTo>
                  <a:pt x="7620" y="165099"/>
                </a:lnTo>
                <a:lnTo>
                  <a:pt x="7620" y="158749"/>
                </a:lnTo>
                <a:close/>
              </a:path>
              <a:path w="7620" h="168910">
                <a:moveTo>
                  <a:pt x="7620" y="165099"/>
                </a:moveTo>
                <a:lnTo>
                  <a:pt x="0" y="165099"/>
                </a:lnTo>
                <a:lnTo>
                  <a:pt x="0" y="167639"/>
                </a:lnTo>
                <a:lnTo>
                  <a:pt x="1270" y="167639"/>
                </a:lnTo>
                <a:lnTo>
                  <a:pt x="1270" y="168909"/>
                </a:lnTo>
                <a:lnTo>
                  <a:pt x="7620" y="168909"/>
                </a:lnTo>
                <a:lnTo>
                  <a:pt x="7620" y="165099"/>
                </a:lnTo>
                <a:close/>
              </a:path>
            </a:pathLst>
          </a:custGeom>
          <a:solidFill>
            <a:srgbClr val="9C5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7" name="object 4497"/>
          <p:cNvSpPr/>
          <p:nvPr/>
        </p:nvSpPr>
        <p:spPr>
          <a:xfrm>
            <a:off x="3823970" y="3851909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7619" y="0"/>
                </a:moveTo>
                <a:lnTo>
                  <a:pt x="0" y="0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8" name="object 4498"/>
          <p:cNvSpPr/>
          <p:nvPr/>
        </p:nvSpPr>
        <p:spPr>
          <a:xfrm>
            <a:off x="3823970" y="38569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9" name="object 4499"/>
          <p:cNvSpPr/>
          <p:nvPr/>
        </p:nvSpPr>
        <p:spPr>
          <a:xfrm>
            <a:off x="382397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0" name="object 4500"/>
          <p:cNvSpPr/>
          <p:nvPr/>
        </p:nvSpPr>
        <p:spPr>
          <a:xfrm>
            <a:off x="382397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1" name="object 4501"/>
          <p:cNvSpPr/>
          <p:nvPr/>
        </p:nvSpPr>
        <p:spPr>
          <a:xfrm>
            <a:off x="382397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2" name="object 4502"/>
          <p:cNvSpPr/>
          <p:nvPr/>
        </p:nvSpPr>
        <p:spPr>
          <a:xfrm>
            <a:off x="382397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3" name="object 4503"/>
          <p:cNvSpPr/>
          <p:nvPr/>
        </p:nvSpPr>
        <p:spPr>
          <a:xfrm>
            <a:off x="382397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4" name="object 4504"/>
          <p:cNvSpPr/>
          <p:nvPr/>
        </p:nvSpPr>
        <p:spPr>
          <a:xfrm>
            <a:off x="382397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5" name="object 4505"/>
          <p:cNvSpPr/>
          <p:nvPr/>
        </p:nvSpPr>
        <p:spPr>
          <a:xfrm>
            <a:off x="382397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6" name="object 4506"/>
          <p:cNvSpPr/>
          <p:nvPr/>
        </p:nvSpPr>
        <p:spPr>
          <a:xfrm>
            <a:off x="3823970" y="39077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19" y="0"/>
                </a:moveTo>
                <a:lnTo>
                  <a:pt x="0" y="0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</a:pathLst>
          </a:custGeom>
          <a:solidFill>
            <a:srgbClr val="9B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7" name="object 4507"/>
          <p:cNvSpPr/>
          <p:nvPr/>
        </p:nvSpPr>
        <p:spPr>
          <a:xfrm>
            <a:off x="3817620" y="3851909"/>
            <a:ext cx="6350" cy="165100"/>
          </a:xfrm>
          <a:custGeom>
            <a:avLst/>
            <a:gdLst/>
            <a:ahLst/>
            <a:cxnLst/>
            <a:rect l="l" t="t" r="r" b="b"/>
            <a:pathLst>
              <a:path w="6350" h="165100">
                <a:moveTo>
                  <a:pt x="6350" y="0"/>
                </a:moveTo>
                <a:lnTo>
                  <a:pt x="5079" y="0"/>
                </a:lnTo>
                <a:lnTo>
                  <a:pt x="5079" y="1269"/>
                </a:lnTo>
                <a:lnTo>
                  <a:pt x="0" y="1269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  <a:path w="6350" h="165100">
                <a:moveTo>
                  <a:pt x="6350" y="5080"/>
                </a:moveTo>
                <a:lnTo>
                  <a:pt x="0" y="5080"/>
                </a:lnTo>
                <a:lnTo>
                  <a:pt x="0" y="11429"/>
                </a:lnTo>
                <a:lnTo>
                  <a:pt x="6350" y="11429"/>
                </a:lnTo>
                <a:lnTo>
                  <a:pt x="6350" y="5080"/>
                </a:lnTo>
                <a:close/>
              </a:path>
              <a:path w="6350" h="165100">
                <a:moveTo>
                  <a:pt x="635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6350" y="17779"/>
                </a:lnTo>
                <a:lnTo>
                  <a:pt x="6350" y="11430"/>
                </a:lnTo>
                <a:close/>
              </a:path>
              <a:path w="6350" h="165100">
                <a:moveTo>
                  <a:pt x="635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6350" y="24129"/>
                </a:lnTo>
                <a:lnTo>
                  <a:pt x="6350" y="17780"/>
                </a:lnTo>
                <a:close/>
              </a:path>
              <a:path w="6350" h="165100">
                <a:moveTo>
                  <a:pt x="635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6350" y="30479"/>
                </a:lnTo>
                <a:lnTo>
                  <a:pt x="6350" y="24130"/>
                </a:lnTo>
                <a:close/>
              </a:path>
              <a:path w="6350" h="165100">
                <a:moveTo>
                  <a:pt x="635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6350" y="36829"/>
                </a:lnTo>
                <a:lnTo>
                  <a:pt x="6350" y="30480"/>
                </a:lnTo>
                <a:close/>
              </a:path>
              <a:path w="6350" h="165100">
                <a:moveTo>
                  <a:pt x="635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6350" y="43179"/>
                </a:lnTo>
                <a:lnTo>
                  <a:pt x="6350" y="36830"/>
                </a:lnTo>
                <a:close/>
              </a:path>
              <a:path w="6350" h="165100">
                <a:moveTo>
                  <a:pt x="635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6350" y="49529"/>
                </a:lnTo>
                <a:lnTo>
                  <a:pt x="6350" y="43180"/>
                </a:lnTo>
                <a:close/>
              </a:path>
              <a:path w="6350" h="165100">
                <a:moveTo>
                  <a:pt x="635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6350" y="55879"/>
                </a:lnTo>
                <a:lnTo>
                  <a:pt x="6350" y="49530"/>
                </a:lnTo>
                <a:close/>
              </a:path>
              <a:path w="6350" h="165100">
                <a:moveTo>
                  <a:pt x="635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6350" y="62229"/>
                </a:lnTo>
                <a:lnTo>
                  <a:pt x="6350" y="55880"/>
                </a:lnTo>
                <a:close/>
              </a:path>
              <a:path w="6350" h="165100">
                <a:moveTo>
                  <a:pt x="635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6350" y="68579"/>
                </a:lnTo>
                <a:lnTo>
                  <a:pt x="6350" y="62230"/>
                </a:lnTo>
                <a:close/>
              </a:path>
              <a:path w="6350" h="165100">
                <a:moveTo>
                  <a:pt x="635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6350" y="74929"/>
                </a:lnTo>
                <a:lnTo>
                  <a:pt x="6350" y="68580"/>
                </a:lnTo>
                <a:close/>
              </a:path>
              <a:path w="6350" h="165100">
                <a:moveTo>
                  <a:pt x="6350" y="74930"/>
                </a:moveTo>
                <a:lnTo>
                  <a:pt x="0" y="74930"/>
                </a:lnTo>
                <a:lnTo>
                  <a:pt x="0" y="87629"/>
                </a:lnTo>
                <a:lnTo>
                  <a:pt x="6350" y="87629"/>
                </a:lnTo>
                <a:lnTo>
                  <a:pt x="6350" y="74930"/>
                </a:lnTo>
                <a:close/>
              </a:path>
              <a:path w="6350" h="165100">
                <a:moveTo>
                  <a:pt x="635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6350" y="93979"/>
                </a:lnTo>
                <a:lnTo>
                  <a:pt x="6350" y="87630"/>
                </a:lnTo>
                <a:close/>
              </a:path>
              <a:path w="6350" h="165100">
                <a:moveTo>
                  <a:pt x="635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6350" y="100329"/>
                </a:lnTo>
                <a:lnTo>
                  <a:pt x="6350" y="93980"/>
                </a:lnTo>
                <a:close/>
              </a:path>
              <a:path w="6350" h="165100">
                <a:moveTo>
                  <a:pt x="635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6350" y="106679"/>
                </a:lnTo>
                <a:lnTo>
                  <a:pt x="6350" y="100330"/>
                </a:lnTo>
                <a:close/>
              </a:path>
              <a:path w="6350" h="165100">
                <a:moveTo>
                  <a:pt x="6350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6350" y="113029"/>
                </a:lnTo>
                <a:lnTo>
                  <a:pt x="6350" y="106680"/>
                </a:lnTo>
                <a:close/>
              </a:path>
              <a:path w="6350" h="165100">
                <a:moveTo>
                  <a:pt x="6350" y="113030"/>
                </a:moveTo>
                <a:lnTo>
                  <a:pt x="0" y="113030"/>
                </a:lnTo>
                <a:lnTo>
                  <a:pt x="0" y="119379"/>
                </a:lnTo>
                <a:lnTo>
                  <a:pt x="6350" y="119379"/>
                </a:lnTo>
                <a:lnTo>
                  <a:pt x="6350" y="113030"/>
                </a:lnTo>
                <a:close/>
              </a:path>
              <a:path w="6350" h="165100">
                <a:moveTo>
                  <a:pt x="635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6350" y="125729"/>
                </a:lnTo>
                <a:lnTo>
                  <a:pt x="6350" y="119380"/>
                </a:lnTo>
                <a:close/>
              </a:path>
              <a:path w="6350" h="165100">
                <a:moveTo>
                  <a:pt x="6350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6350" y="132079"/>
                </a:lnTo>
                <a:lnTo>
                  <a:pt x="6350" y="125730"/>
                </a:lnTo>
                <a:close/>
              </a:path>
              <a:path w="6350" h="165100">
                <a:moveTo>
                  <a:pt x="6350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6350" y="138429"/>
                </a:lnTo>
                <a:lnTo>
                  <a:pt x="6350" y="132080"/>
                </a:lnTo>
                <a:close/>
              </a:path>
              <a:path w="6350" h="165100">
                <a:moveTo>
                  <a:pt x="6350" y="138430"/>
                </a:moveTo>
                <a:lnTo>
                  <a:pt x="0" y="138430"/>
                </a:lnTo>
                <a:lnTo>
                  <a:pt x="0" y="144779"/>
                </a:lnTo>
                <a:lnTo>
                  <a:pt x="6350" y="144779"/>
                </a:lnTo>
                <a:lnTo>
                  <a:pt x="6350" y="138430"/>
                </a:lnTo>
                <a:close/>
              </a:path>
              <a:path w="6350" h="165100">
                <a:moveTo>
                  <a:pt x="6350" y="144780"/>
                </a:moveTo>
                <a:lnTo>
                  <a:pt x="0" y="144780"/>
                </a:lnTo>
                <a:lnTo>
                  <a:pt x="0" y="151129"/>
                </a:lnTo>
                <a:lnTo>
                  <a:pt x="6350" y="151129"/>
                </a:lnTo>
                <a:lnTo>
                  <a:pt x="6350" y="144780"/>
                </a:lnTo>
                <a:close/>
              </a:path>
              <a:path w="6350" h="165100">
                <a:moveTo>
                  <a:pt x="6350" y="151130"/>
                </a:moveTo>
                <a:lnTo>
                  <a:pt x="0" y="151130"/>
                </a:lnTo>
                <a:lnTo>
                  <a:pt x="0" y="157479"/>
                </a:lnTo>
                <a:lnTo>
                  <a:pt x="6350" y="157479"/>
                </a:lnTo>
                <a:lnTo>
                  <a:pt x="6350" y="151130"/>
                </a:lnTo>
                <a:close/>
              </a:path>
              <a:path w="6350" h="165100">
                <a:moveTo>
                  <a:pt x="6350" y="157480"/>
                </a:moveTo>
                <a:lnTo>
                  <a:pt x="0" y="157480"/>
                </a:lnTo>
                <a:lnTo>
                  <a:pt x="0" y="163829"/>
                </a:lnTo>
                <a:lnTo>
                  <a:pt x="6350" y="163829"/>
                </a:lnTo>
                <a:lnTo>
                  <a:pt x="6350" y="157480"/>
                </a:lnTo>
                <a:close/>
              </a:path>
              <a:path w="6350" h="165100">
                <a:moveTo>
                  <a:pt x="6350" y="163830"/>
                </a:moveTo>
                <a:lnTo>
                  <a:pt x="0" y="163830"/>
                </a:lnTo>
                <a:lnTo>
                  <a:pt x="0" y="165100"/>
                </a:lnTo>
                <a:lnTo>
                  <a:pt x="6350" y="165100"/>
                </a:lnTo>
                <a:lnTo>
                  <a:pt x="6350" y="163830"/>
                </a:lnTo>
                <a:close/>
              </a:path>
            </a:pathLst>
          </a:custGeom>
          <a:solidFill>
            <a:srgbClr val="9A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8" name="object 4508"/>
          <p:cNvSpPr/>
          <p:nvPr/>
        </p:nvSpPr>
        <p:spPr>
          <a:xfrm>
            <a:off x="3810000" y="3853179"/>
            <a:ext cx="7620" cy="163830"/>
          </a:xfrm>
          <a:custGeom>
            <a:avLst/>
            <a:gdLst/>
            <a:ahLst/>
            <a:cxnLst/>
            <a:rect l="l" t="t" r="r" b="b"/>
            <a:pathLst>
              <a:path w="7620" h="163829">
                <a:moveTo>
                  <a:pt x="7620" y="0"/>
                </a:moveTo>
                <a:lnTo>
                  <a:pt x="5079" y="0"/>
                </a:lnTo>
                <a:lnTo>
                  <a:pt x="5079" y="1270"/>
                </a:lnTo>
                <a:lnTo>
                  <a:pt x="0" y="127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  <a:path w="7620" h="16382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16382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16382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16382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16382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163829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163829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163829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163829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163829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163829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163829">
                <a:moveTo>
                  <a:pt x="7620" y="73660"/>
                </a:moveTo>
                <a:lnTo>
                  <a:pt x="0" y="73660"/>
                </a:lnTo>
                <a:lnTo>
                  <a:pt x="0" y="86360"/>
                </a:lnTo>
                <a:lnTo>
                  <a:pt x="7620" y="86360"/>
                </a:lnTo>
                <a:lnTo>
                  <a:pt x="7620" y="73660"/>
                </a:lnTo>
                <a:close/>
              </a:path>
              <a:path w="7620" h="163829">
                <a:moveTo>
                  <a:pt x="762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20" y="92710"/>
                </a:lnTo>
                <a:lnTo>
                  <a:pt x="7620" y="86360"/>
                </a:lnTo>
                <a:close/>
              </a:path>
              <a:path w="7620" h="163829">
                <a:moveTo>
                  <a:pt x="762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20" y="99060"/>
                </a:lnTo>
                <a:lnTo>
                  <a:pt x="7620" y="92710"/>
                </a:lnTo>
                <a:close/>
              </a:path>
              <a:path w="7620" h="163829">
                <a:moveTo>
                  <a:pt x="762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7620" y="105410"/>
                </a:lnTo>
                <a:lnTo>
                  <a:pt x="7620" y="99060"/>
                </a:lnTo>
                <a:close/>
              </a:path>
              <a:path w="7620" h="163829">
                <a:moveTo>
                  <a:pt x="7620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7620" y="111760"/>
                </a:lnTo>
                <a:lnTo>
                  <a:pt x="7620" y="105410"/>
                </a:lnTo>
                <a:close/>
              </a:path>
              <a:path w="7620" h="163829">
                <a:moveTo>
                  <a:pt x="7620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7620" y="118110"/>
                </a:lnTo>
                <a:lnTo>
                  <a:pt x="7620" y="111760"/>
                </a:lnTo>
                <a:close/>
              </a:path>
              <a:path w="7620" h="163829">
                <a:moveTo>
                  <a:pt x="7620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7620" y="124460"/>
                </a:lnTo>
                <a:lnTo>
                  <a:pt x="7620" y="118110"/>
                </a:lnTo>
                <a:close/>
              </a:path>
              <a:path w="7620" h="163829">
                <a:moveTo>
                  <a:pt x="7620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7620" y="130810"/>
                </a:lnTo>
                <a:lnTo>
                  <a:pt x="7620" y="124460"/>
                </a:lnTo>
                <a:close/>
              </a:path>
              <a:path w="7620" h="163829">
                <a:moveTo>
                  <a:pt x="7620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130810"/>
                </a:lnTo>
                <a:close/>
              </a:path>
              <a:path w="7620" h="163829">
                <a:moveTo>
                  <a:pt x="7620" y="137160"/>
                </a:moveTo>
                <a:lnTo>
                  <a:pt x="0" y="137160"/>
                </a:lnTo>
                <a:lnTo>
                  <a:pt x="0" y="143510"/>
                </a:lnTo>
                <a:lnTo>
                  <a:pt x="7620" y="143510"/>
                </a:lnTo>
                <a:lnTo>
                  <a:pt x="7620" y="137160"/>
                </a:lnTo>
                <a:close/>
              </a:path>
              <a:path w="7620" h="163829">
                <a:moveTo>
                  <a:pt x="7620" y="143510"/>
                </a:moveTo>
                <a:lnTo>
                  <a:pt x="0" y="143510"/>
                </a:lnTo>
                <a:lnTo>
                  <a:pt x="0" y="149860"/>
                </a:lnTo>
                <a:lnTo>
                  <a:pt x="7620" y="149860"/>
                </a:lnTo>
                <a:lnTo>
                  <a:pt x="7620" y="143510"/>
                </a:lnTo>
                <a:close/>
              </a:path>
              <a:path w="7620" h="163829">
                <a:moveTo>
                  <a:pt x="7620" y="149860"/>
                </a:moveTo>
                <a:lnTo>
                  <a:pt x="0" y="149860"/>
                </a:lnTo>
                <a:lnTo>
                  <a:pt x="0" y="156210"/>
                </a:lnTo>
                <a:lnTo>
                  <a:pt x="7620" y="156210"/>
                </a:lnTo>
                <a:lnTo>
                  <a:pt x="7620" y="149860"/>
                </a:lnTo>
                <a:close/>
              </a:path>
              <a:path w="7620" h="163829">
                <a:moveTo>
                  <a:pt x="7620" y="156210"/>
                </a:moveTo>
                <a:lnTo>
                  <a:pt x="0" y="156210"/>
                </a:lnTo>
                <a:lnTo>
                  <a:pt x="0" y="162560"/>
                </a:lnTo>
                <a:lnTo>
                  <a:pt x="7620" y="162560"/>
                </a:lnTo>
                <a:lnTo>
                  <a:pt x="7620" y="156210"/>
                </a:lnTo>
                <a:close/>
              </a:path>
              <a:path w="7620" h="163829">
                <a:moveTo>
                  <a:pt x="7620" y="162560"/>
                </a:moveTo>
                <a:lnTo>
                  <a:pt x="6350" y="162560"/>
                </a:lnTo>
                <a:lnTo>
                  <a:pt x="6350" y="163830"/>
                </a:lnTo>
                <a:lnTo>
                  <a:pt x="7620" y="163830"/>
                </a:lnTo>
                <a:lnTo>
                  <a:pt x="7620" y="162560"/>
                </a:lnTo>
                <a:close/>
              </a:path>
            </a:pathLst>
          </a:custGeom>
          <a:solidFill>
            <a:srgbClr val="985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9" name="object 4509"/>
          <p:cNvSpPr/>
          <p:nvPr/>
        </p:nvSpPr>
        <p:spPr>
          <a:xfrm>
            <a:off x="3802379" y="3854450"/>
            <a:ext cx="7620" cy="161290"/>
          </a:xfrm>
          <a:custGeom>
            <a:avLst/>
            <a:gdLst/>
            <a:ahLst/>
            <a:cxnLst/>
            <a:rect l="l" t="t" r="r" b="b"/>
            <a:pathLst>
              <a:path w="7620" h="161289">
                <a:moveTo>
                  <a:pt x="7620" y="0"/>
                </a:moveTo>
                <a:lnTo>
                  <a:pt x="5080" y="0"/>
                </a:lnTo>
                <a:lnTo>
                  <a:pt x="5080" y="1269"/>
                </a:lnTo>
                <a:lnTo>
                  <a:pt x="0" y="1269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161289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161289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161289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161289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161289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161289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161289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161289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161289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161289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161289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161289">
                <a:moveTo>
                  <a:pt x="7620" y="72390"/>
                </a:moveTo>
                <a:lnTo>
                  <a:pt x="0" y="7239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2390"/>
                </a:lnTo>
                <a:close/>
              </a:path>
              <a:path w="7620" h="161289">
                <a:moveTo>
                  <a:pt x="762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20" y="91439"/>
                </a:lnTo>
                <a:lnTo>
                  <a:pt x="7620" y="85090"/>
                </a:lnTo>
                <a:close/>
              </a:path>
              <a:path w="7620" h="161289">
                <a:moveTo>
                  <a:pt x="762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20" y="97789"/>
                </a:lnTo>
                <a:lnTo>
                  <a:pt x="7620" y="91440"/>
                </a:lnTo>
                <a:close/>
              </a:path>
              <a:path w="7620" h="161289">
                <a:moveTo>
                  <a:pt x="762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20" y="104139"/>
                </a:lnTo>
                <a:lnTo>
                  <a:pt x="7620" y="97790"/>
                </a:lnTo>
                <a:close/>
              </a:path>
              <a:path w="7620" h="161289">
                <a:moveTo>
                  <a:pt x="7620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7620" y="110489"/>
                </a:lnTo>
                <a:lnTo>
                  <a:pt x="7620" y="104140"/>
                </a:lnTo>
                <a:close/>
              </a:path>
              <a:path w="7620" h="161289">
                <a:moveTo>
                  <a:pt x="7620" y="110490"/>
                </a:moveTo>
                <a:lnTo>
                  <a:pt x="0" y="110490"/>
                </a:lnTo>
                <a:lnTo>
                  <a:pt x="0" y="116839"/>
                </a:lnTo>
                <a:lnTo>
                  <a:pt x="7620" y="116839"/>
                </a:lnTo>
                <a:lnTo>
                  <a:pt x="7620" y="110490"/>
                </a:lnTo>
                <a:close/>
              </a:path>
              <a:path w="7620" h="161289">
                <a:moveTo>
                  <a:pt x="7620" y="116840"/>
                </a:moveTo>
                <a:lnTo>
                  <a:pt x="0" y="116840"/>
                </a:lnTo>
                <a:lnTo>
                  <a:pt x="0" y="123189"/>
                </a:lnTo>
                <a:lnTo>
                  <a:pt x="7620" y="123189"/>
                </a:lnTo>
                <a:lnTo>
                  <a:pt x="7620" y="116840"/>
                </a:lnTo>
                <a:close/>
              </a:path>
              <a:path w="7620" h="161289">
                <a:moveTo>
                  <a:pt x="7620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7620" y="129539"/>
                </a:lnTo>
                <a:lnTo>
                  <a:pt x="7620" y="123190"/>
                </a:lnTo>
                <a:close/>
              </a:path>
              <a:path w="7620" h="161289">
                <a:moveTo>
                  <a:pt x="7620" y="129540"/>
                </a:moveTo>
                <a:lnTo>
                  <a:pt x="0" y="129540"/>
                </a:lnTo>
                <a:lnTo>
                  <a:pt x="0" y="135889"/>
                </a:lnTo>
                <a:lnTo>
                  <a:pt x="7620" y="135889"/>
                </a:lnTo>
                <a:lnTo>
                  <a:pt x="7620" y="129540"/>
                </a:lnTo>
                <a:close/>
              </a:path>
              <a:path w="7620" h="161289">
                <a:moveTo>
                  <a:pt x="7620" y="135890"/>
                </a:moveTo>
                <a:lnTo>
                  <a:pt x="0" y="135890"/>
                </a:lnTo>
                <a:lnTo>
                  <a:pt x="0" y="142239"/>
                </a:lnTo>
                <a:lnTo>
                  <a:pt x="7620" y="142239"/>
                </a:lnTo>
                <a:lnTo>
                  <a:pt x="7620" y="135890"/>
                </a:lnTo>
                <a:close/>
              </a:path>
              <a:path w="7620" h="161289">
                <a:moveTo>
                  <a:pt x="7620" y="142240"/>
                </a:moveTo>
                <a:lnTo>
                  <a:pt x="0" y="142240"/>
                </a:lnTo>
                <a:lnTo>
                  <a:pt x="0" y="148589"/>
                </a:lnTo>
                <a:lnTo>
                  <a:pt x="7620" y="148589"/>
                </a:lnTo>
                <a:lnTo>
                  <a:pt x="7620" y="142240"/>
                </a:lnTo>
                <a:close/>
              </a:path>
              <a:path w="7620" h="161289">
                <a:moveTo>
                  <a:pt x="7620" y="148590"/>
                </a:moveTo>
                <a:lnTo>
                  <a:pt x="0" y="148590"/>
                </a:lnTo>
                <a:lnTo>
                  <a:pt x="0" y="154939"/>
                </a:lnTo>
                <a:lnTo>
                  <a:pt x="7620" y="154939"/>
                </a:lnTo>
                <a:lnTo>
                  <a:pt x="7620" y="148590"/>
                </a:lnTo>
                <a:close/>
              </a:path>
              <a:path w="7620" h="161289">
                <a:moveTo>
                  <a:pt x="7620" y="154940"/>
                </a:moveTo>
                <a:lnTo>
                  <a:pt x="0" y="154940"/>
                </a:lnTo>
                <a:lnTo>
                  <a:pt x="0" y="160019"/>
                </a:lnTo>
                <a:lnTo>
                  <a:pt x="6350" y="160019"/>
                </a:lnTo>
                <a:lnTo>
                  <a:pt x="6350" y="161289"/>
                </a:lnTo>
                <a:lnTo>
                  <a:pt x="7620" y="161289"/>
                </a:lnTo>
                <a:lnTo>
                  <a:pt x="7620" y="154940"/>
                </a:lnTo>
                <a:close/>
              </a:path>
            </a:pathLst>
          </a:custGeom>
          <a:solidFill>
            <a:srgbClr val="975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0" name="object 4510"/>
          <p:cNvSpPr/>
          <p:nvPr/>
        </p:nvSpPr>
        <p:spPr>
          <a:xfrm>
            <a:off x="3796029" y="3855720"/>
            <a:ext cx="6350" cy="158750"/>
          </a:xfrm>
          <a:custGeom>
            <a:avLst/>
            <a:gdLst/>
            <a:ahLst/>
            <a:cxnLst/>
            <a:rect l="l" t="t" r="r" b="b"/>
            <a:pathLst>
              <a:path w="6350" h="158750">
                <a:moveTo>
                  <a:pt x="6350" y="0"/>
                </a:moveTo>
                <a:lnTo>
                  <a:pt x="2540" y="0"/>
                </a:lnTo>
                <a:lnTo>
                  <a:pt x="254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  <a:path w="6350" h="158750">
                <a:moveTo>
                  <a:pt x="6350" y="1269"/>
                </a:moveTo>
                <a:lnTo>
                  <a:pt x="0" y="1269"/>
                </a:lnTo>
                <a:lnTo>
                  <a:pt x="0" y="7619"/>
                </a:lnTo>
                <a:lnTo>
                  <a:pt x="6350" y="7619"/>
                </a:lnTo>
                <a:lnTo>
                  <a:pt x="6350" y="1269"/>
                </a:lnTo>
                <a:close/>
              </a:path>
              <a:path w="6350" h="158750">
                <a:moveTo>
                  <a:pt x="6350" y="7619"/>
                </a:moveTo>
                <a:lnTo>
                  <a:pt x="0" y="7619"/>
                </a:lnTo>
                <a:lnTo>
                  <a:pt x="0" y="13969"/>
                </a:lnTo>
                <a:lnTo>
                  <a:pt x="6350" y="13969"/>
                </a:lnTo>
                <a:lnTo>
                  <a:pt x="6350" y="7619"/>
                </a:lnTo>
                <a:close/>
              </a:path>
              <a:path w="6350" h="158750">
                <a:moveTo>
                  <a:pt x="635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6350" y="20319"/>
                </a:lnTo>
                <a:lnTo>
                  <a:pt x="6350" y="13969"/>
                </a:lnTo>
                <a:close/>
              </a:path>
              <a:path w="6350" h="158750">
                <a:moveTo>
                  <a:pt x="635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6350" y="26669"/>
                </a:lnTo>
                <a:lnTo>
                  <a:pt x="6350" y="20319"/>
                </a:lnTo>
                <a:close/>
              </a:path>
              <a:path w="6350" h="158750">
                <a:moveTo>
                  <a:pt x="635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6350" y="33019"/>
                </a:lnTo>
                <a:lnTo>
                  <a:pt x="6350" y="26669"/>
                </a:lnTo>
                <a:close/>
              </a:path>
              <a:path w="6350" h="158750">
                <a:moveTo>
                  <a:pt x="635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6350" y="39369"/>
                </a:lnTo>
                <a:lnTo>
                  <a:pt x="6350" y="33019"/>
                </a:lnTo>
                <a:close/>
              </a:path>
              <a:path w="6350" h="158750">
                <a:moveTo>
                  <a:pt x="635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6350" y="45719"/>
                </a:lnTo>
                <a:lnTo>
                  <a:pt x="6350" y="39369"/>
                </a:lnTo>
                <a:close/>
              </a:path>
              <a:path w="6350" h="158750">
                <a:moveTo>
                  <a:pt x="635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6350" y="52069"/>
                </a:lnTo>
                <a:lnTo>
                  <a:pt x="6350" y="45719"/>
                </a:lnTo>
                <a:close/>
              </a:path>
              <a:path w="6350" h="158750">
                <a:moveTo>
                  <a:pt x="6350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6350" y="58419"/>
                </a:lnTo>
                <a:lnTo>
                  <a:pt x="6350" y="52069"/>
                </a:lnTo>
                <a:close/>
              </a:path>
              <a:path w="6350" h="158750">
                <a:moveTo>
                  <a:pt x="6350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6350" y="64769"/>
                </a:lnTo>
                <a:lnTo>
                  <a:pt x="6350" y="58419"/>
                </a:lnTo>
                <a:close/>
              </a:path>
              <a:path w="6350" h="158750">
                <a:moveTo>
                  <a:pt x="635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6350" y="71119"/>
                </a:lnTo>
                <a:lnTo>
                  <a:pt x="6350" y="64769"/>
                </a:lnTo>
                <a:close/>
              </a:path>
              <a:path w="6350" h="158750">
                <a:moveTo>
                  <a:pt x="6350" y="71119"/>
                </a:moveTo>
                <a:lnTo>
                  <a:pt x="0" y="71119"/>
                </a:lnTo>
                <a:lnTo>
                  <a:pt x="0" y="83819"/>
                </a:lnTo>
                <a:lnTo>
                  <a:pt x="6350" y="83819"/>
                </a:lnTo>
                <a:lnTo>
                  <a:pt x="6350" y="71119"/>
                </a:lnTo>
                <a:close/>
              </a:path>
              <a:path w="6350" h="158750">
                <a:moveTo>
                  <a:pt x="635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6350" y="90169"/>
                </a:lnTo>
                <a:lnTo>
                  <a:pt x="6350" y="83819"/>
                </a:lnTo>
                <a:close/>
              </a:path>
              <a:path w="6350" h="158750">
                <a:moveTo>
                  <a:pt x="6350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6350" y="96519"/>
                </a:lnTo>
                <a:lnTo>
                  <a:pt x="6350" y="90169"/>
                </a:lnTo>
                <a:close/>
              </a:path>
              <a:path w="6350" h="158750">
                <a:moveTo>
                  <a:pt x="635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6350" y="102869"/>
                </a:lnTo>
                <a:lnTo>
                  <a:pt x="6350" y="96519"/>
                </a:lnTo>
                <a:close/>
              </a:path>
              <a:path w="6350" h="158750">
                <a:moveTo>
                  <a:pt x="635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6350" y="109219"/>
                </a:lnTo>
                <a:lnTo>
                  <a:pt x="6350" y="102869"/>
                </a:lnTo>
                <a:close/>
              </a:path>
              <a:path w="6350" h="158750">
                <a:moveTo>
                  <a:pt x="6350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6350" y="115569"/>
                </a:lnTo>
                <a:lnTo>
                  <a:pt x="6350" y="109219"/>
                </a:lnTo>
                <a:close/>
              </a:path>
              <a:path w="6350" h="158750">
                <a:moveTo>
                  <a:pt x="6350" y="115569"/>
                </a:moveTo>
                <a:lnTo>
                  <a:pt x="0" y="115569"/>
                </a:lnTo>
                <a:lnTo>
                  <a:pt x="0" y="121919"/>
                </a:lnTo>
                <a:lnTo>
                  <a:pt x="6350" y="121919"/>
                </a:lnTo>
                <a:lnTo>
                  <a:pt x="6350" y="115569"/>
                </a:lnTo>
                <a:close/>
              </a:path>
              <a:path w="6350" h="158750">
                <a:moveTo>
                  <a:pt x="6350" y="121919"/>
                </a:moveTo>
                <a:lnTo>
                  <a:pt x="0" y="121919"/>
                </a:lnTo>
                <a:lnTo>
                  <a:pt x="0" y="128269"/>
                </a:lnTo>
                <a:lnTo>
                  <a:pt x="6350" y="128269"/>
                </a:lnTo>
                <a:lnTo>
                  <a:pt x="6350" y="121919"/>
                </a:lnTo>
                <a:close/>
              </a:path>
              <a:path w="6350" h="158750">
                <a:moveTo>
                  <a:pt x="6350" y="128269"/>
                </a:moveTo>
                <a:lnTo>
                  <a:pt x="0" y="128269"/>
                </a:lnTo>
                <a:lnTo>
                  <a:pt x="0" y="134619"/>
                </a:lnTo>
                <a:lnTo>
                  <a:pt x="6350" y="134619"/>
                </a:lnTo>
                <a:lnTo>
                  <a:pt x="6350" y="128269"/>
                </a:lnTo>
                <a:close/>
              </a:path>
              <a:path w="6350" h="158750">
                <a:moveTo>
                  <a:pt x="6350" y="134619"/>
                </a:moveTo>
                <a:lnTo>
                  <a:pt x="0" y="134619"/>
                </a:lnTo>
                <a:lnTo>
                  <a:pt x="0" y="140969"/>
                </a:lnTo>
                <a:lnTo>
                  <a:pt x="6350" y="140969"/>
                </a:lnTo>
                <a:lnTo>
                  <a:pt x="6350" y="134619"/>
                </a:lnTo>
                <a:close/>
              </a:path>
              <a:path w="6350" h="158750">
                <a:moveTo>
                  <a:pt x="6350" y="140969"/>
                </a:moveTo>
                <a:lnTo>
                  <a:pt x="0" y="140969"/>
                </a:lnTo>
                <a:lnTo>
                  <a:pt x="0" y="147319"/>
                </a:lnTo>
                <a:lnTo>
                  <a:pt x="6350" y="147319"/>
                </a:lnTo>
                <a:lnTo>
                  <a:pt x="6350" y="140969"/>
                </a:lnTo>
                <a:close/>
              </a:path>
              <a:path w="6350" h="158750">
                <a:moveTo>
                  <a:pt x="6350" y="147319"/>
                </a:moveTo>
                <a:lnTo>
                  <a:pt x="0" y="147319"/>
                </a:lnTo>
                <a:lnTo>
                  <a:pt x="0" y="153669"/>
                </a:lnTo>
                <a:lnTo>
                  <a:pt x="6350" y="153669"/>
                </a:lnTo>
                <a:lnTo>
                  <a:pt x="6350" y="147319"/>
                </a:lnTo>
                <a:close/>
              </a:path>
              <a:path w="6350" h="158750">
                <a:moveTo>
                  <a:pt x="6350" y="153669"/>
                </a:moveTo>
                <a:lnTo>
                  <a:pt x="0" y="153669"/>
                </a:lnTo>
                <a:lnTo>
                  <a:pt x="0" y="157479"/>
                </a:lnTo>
                <a:lnTo>
                  <a:pt x="3810" y="157479"/>
                </a:lnTo>
                <a:lnTo>
                  <a:pt x="3810" y="158749"/>
                </a:lnTo>
                <a:lnTo>
                  <a:pt x="6350" y="158749"/>
                </a:lnTo>
                <a:lnTo>
                  <a:pt x="6350" y="153669"/>
                </a:lnTo>
                <a:close/>
              </a:path>
            </a:pathLst>
          </a:custGeom>
          <a:solidFill>
            <a:srgbClr val="965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1" name="object 4511"/>
          <p:cNvSpPr/>
          <p:nvPr/>
        </p:nvSpPr>
        <p:spPr>
          <a:xfrm>
            <a:off x="3788409" y="3856990"/>
            <a:ext cx="7620" cy="156210"/>
          </a:xfrm>
          <a:custGeom>
            <a:avLst/>
            <a:gdLst/>
            <a:ahLst/>
            <a:cxnLst/>
            <a:rect l="l" t="t" r="r" b="b"/>
            <a:pathLst>
              <a:path w="7620" h="156210">
                <a:moveTo>
                  <a:pt x="7619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15621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15621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15621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15621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15621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15621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15621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15621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156210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156210">
                <a:moveTo>
                  <a:pt x="7619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63499"/>
                </a:lnTo>
                <a:close/>
              </a:path>
              <a:path w="7620" h="156210">
                <a:moveTo>
                  <a:pt x="7619" y="69849"/>
                </a:moveTo>
                <a:lnTo>
                  <a:pt x="0" y="6984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69849"/>
                </a:lnTo>
                <a:close/>
              </a:path>
              <a:path w="7620" h="15621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156210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156210">
                <a:moveTo>
                  <a:pt x="7619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19" y="101599"/>
                </a:lnTo>
                <a:lnTo>
                  <a:pt x="7619" y="95249"/>
                </a:lnTo>
                <a:close/>
              </a:path>
              <a:path w="7620" h="156210">
                <a:moveTo>
                  <a:pt x="7619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19" y="107949"/>
                </a:lnTo>
                <a:lnTo>
                  <a:pt x="7619" y="101599"/>
                </a:lnTo>
                <a:close/>
              </a:path>
              <a:path w="7620" h="156210">
                <a:moveTo>
                  <a:pt x="7619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19" y="114299"/>
                </a:lnTo>
                <a:lnTo>
                  <a:pt x="7619" y="107949"/>
                </a:lnTo>
                <a:close/>
              </a:path>
              <a:path w="7620" h="156210">
                <a:moveTo>
                  <a:pt x="7619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19" y="120649"/>
                </a:lnTo>
                <a:lnTo>
                  <a:pt x="7619" y="114299"/>
                </a:lnTo>
                <a:close/>
              </a:path>
              <a:path w="7620" h="156210">
                <a:moveTo>
                  <a:pt x="7619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19" y="126999"/>
                </a:lnTo>
                <a:lnTo>
                  <a:pt x="7619" y="120649"/>
                </a:lnTo>
                <a:close/>
              </a:path>
              <a:path w="7620" h="156210">
                <a:moveTo>
                  <a:pt x="7619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19" y="133349"/>
                </a:lnTo>
                <a:lnTo>
                  <a:pt x="7619" y="126999"/>
                </a:lnTo>
                <a:close/>
              </a:path>
              <a:path w="7620" h="156210">
                <a:moveTo>
                  <a:pt x="7619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19" y="139699"/>
                </a:lnTo>
                <a:lnTo>
                  <a:pt x="7619" y="133349"/>
                </a:lnTo>
                <a:close/>
              </a:path>
              <a:path w="7620" h="156210">
                <a:moveTo>
                  <a:pt x="7619" y="139699"/>
                </a:moveTo>
                <a:lnTo>
                  <a:pt x="0" y="139699"/>
                </a:lnTo>
                <a:lnTo>
                  <a:pt x="0" y="146049"/>
                </a:lnTo>
                <a:lnTo>
                  <a:pt x="7619" y="146049"/>
                </a:lnTo>
                <a:lnTo>
                  <a:pt x="7619" y="139699"/>
                </a:lnTo>
                <a:close/>
              </a:path>
              <a:path w="7620" h="156210">
                <a:moveTo>
                  <a:pt x="7619" y="146049"/>
                </a:moveTo>
                <a:lnTo>
                  <a:pt x="0" y="146049"/>
                </a:lnTo>
                <a:lnTo>
                  <a:pt x="0" y="152399"/>
                </a:lnTo>
                <a:lnTo>
                  <a:pt x="7619" y="152399"/>
                </a:lnTo>
                <a:lnTo>
                  <a:pt x="7619" y="146049"/>
                </a:lnTo>
                <a:close/>
              </a:path>
              <a:path w="7620" h="156210">
                <a:moveTo>
                  <a:pt x="7619" y="152399"/>
                </a:moveTo>
                <a:lnTo>
                  <a:pt x="0" y="152399"/>
                </a:lnTo>
                <a:lnTo>
                  <a:pt x="0" y="154939"/>
                </a:lnTo>
                <a:lnTo>
                  <a:pt x="3810" y="154939"/>
                </a:lnTo>
                <a:lnTo>
                  <a:pt x="3810" y="156209"/>
                </a:lnTo>
                <a:lnTo>
                  <a:pt x="7619" y="156209"/>
                </a:lnTo>
                <a:lnTo>
                  <a:pt x="7619" y="152399"/>
                </a:lnTo>
                <a:close/>
              </a:path>
            </a:pathLst>
          </a:custGeom>
          <a:solidFill>
            <a:srgbClr val="95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2" name="object 4512"/>
          <p:cNvSpPr/>
          <p:nvPr/>
        </p:nvSpPr>
        <p:spPr>
          <a:xfrm>
            <a:off x="3780790" y="3858259"/>
            <a:ext cx="7620" cy="153670"/>
          </a:xfrm>
          <a:custGeom>
            <a:avLst/>
            <a:gdLst/>
            <a:ahLst/>
            <a:cxnLst/>
            <a:rect l="l" t="t" r="r" b="b"/>
            <a:pathLst>
              <a:path w="7620" h="153670">
                <a:moveTo>
                  <a:pt x="7620" y="0"/>
                </a:moveTo>
                <a:lnTo>
                  <a:pt x="1270" y="0"/>
                </a:lnTo>
                <a:lnTo>
                  <a:pt x="1270" y="1269"/>
                </a:lnTo>
                <a:lnTo>
                  <a:pt x="0" y="1269"/>
                </a:lnTo>
                <a:lnTo>
                  <a:pt x="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15367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15367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153670">
                <a:moveTo>
                  <a:pt x="762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7780"/>
                </a:lnTo>
                <a:close/>
              </a:path>
              <a:path w="7620" h="153670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15367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15367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153670">
                <a:moveTo>
                  <a:pt x="762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153670">
                <a:moveTo>
                  <a:pt x="762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20" y="55879"/>
                </a:lnTo>
                <a:lnTo>
                  <a:pt x="7620" y="49530"/>
                </a:lnTo>
                <a:close/>
              </a:path>
              <a:path w="7620" h="153670">
                <a:moveTo>
                  <a:pt x="762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20" y="62229"/>
                </a:lnTo>
                <a:lnTo>
                  <a:pt x="7620" y="55880"/>
                </a:lnTo>
                <a:close/>
              </a:path>
              <a:path w="7620" h="153670">
                <a:moveTo>
                  <a:pt x="762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20" y="68579"/>
                </a:lnTo>
                <a:lnTo>
                  <a:pt x="7620" y="62230"/>
                </a:lnTo>
                <a:close/>
              </a:path>
              <a:path w="7620" h="153670">
                <a:moveTo>
                  <a:pt x="7620" y="68580"/>
                </a:moveTo>
                <a:lnTo>
                  <a:pt x="0" y="68580"/>
                </a:lnTo>
                <a:lnTo>
                  <a:pt x="0" y="81279"/>
                </a:lnTo>
                <a:lnTo>
                  <a:pt x="7620" y="81279"/>
                </a:lnTo>
                <a:lnTo>
                  <a:pt x="7620" y="68580"/>
                </a:lnTo>
                <a:close/>
              </a:path>
              <a:path w="7620" h="153670">
                <a:moveTo>
                  <a:pt x="762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20" y="87629"/>
                </a:lnTo>
                <a:lnTo>
                  <a:pt x="7620" y="81280"/>
                </a:lnTo>
                <a:close/>
              </a:path>
              <a:path w="7620" h="153670">
                <a:moveTo>
                  <a:pt x="762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20" y="93979"/>
                </a:lnTo>
                <a:lnTo>
                  <a:pt x="7620" y="87630"/>
                </a:lnTo>
                <a:close/>
              </a:path>
              <a:path w="7620" h="153670">
                <a:moveTo>
                  <a:pt x="762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20" y="100329"/>
                </a:lnTo>
                <a:lnTo>
                  <a:pt x="7620" y="93980"/>
                </a:lnTo>
                <a:close/>
              </a:path>
              <a:path w="7620" h="153670">
                <a:moveTo>
                  <a:pt x="762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20" y="106679"/>
                </a:lnTo>
                <a:lnTo>
                  <a:pt x="7620" y="100330"/>
                </a:lnTo>
                <a:close/>
              </a:path>
              <a:path w="7620" h="153670">
                <a:moveTo>
                  <a:pt x="7620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7620" y="113029"/>
                </a:lnTo>
                <a:lnTo>
                  <a:pt x="7620" y="106680"/>
                </a:lnTo>
                <a:close/>
              </a:path>
              <a:path w="7620" h="153670">
                <a:moveTo>
                  <a:pt x="7620" y="113030"/>
                </a:moveTo>
                <a:lnTo>
                  <a:pt x="0" y="113030"/>
                </a:lnTo>
                <a:lnTo>
                  <a:pt x="0" y="119379"/>
                </a:lnTo>
                <a:lnTo>
                  <a:pt x="7620" y="119379"/>
                </a:lnTo>
                <a:lnTo>
                  <a:pt x="7620" y="113030"/>
                </a:lnTo>
                <a:close/>
              </a:path>
              <a:path w="7620" h="153670">
                <a:moveTo>
                  <a:pt x="762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7620" y="125729"/>
                </a:lnTo>
                <a:lnTo>
                  <a:pt x="7620" y="119380"/>
                </a:lnTo>
                <a:close/>
              </a:path>
              <a:path w="7620" h="153670">
                <a:moveTo>
                  <a:pt x="7620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7620" y="132079"/>
                </a:lnTo>
                <a:lnTo>
                  <a:pt x="7620" y="125730"/>
                </a:lnTo>
                <a:close/>
              </a:path>
              <a:path w="7620" h="153670">
                <a:moveTo>
                  <a:pt x="7620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7620" y="138429"/>
                </a:lnTo>
                <a:lnTo>
                  <a:pt x="7620" y="132080"/>
                </a:lnTo>
                <a:close/>
              </a:path>
              <a:path w="7620" h="153670">
                <a:moveTo>
                  <a:pt x="7620" y="138430"/>
                </a:moveTo>
                <a:lnTo>
                  <a:pt x="0" y="138430"/>
                </a:lnTo>
                <a:lnTo>
                  <a:pt x="0" y="144779"/>
                </a:lnTo>
                <a:lnTo>
                  <a:pt x="7620" y="144779"/>
                </a:lnTo>
                <a:lnTo>
                  <a:pt x="7620" y="138430"/>
                </a:lnTo>
                <a:close/>
              </a:path>
              <a:path w="7620" h="153670">
                <a:moveTo>
                  <a:pt x="7620" y="144780"/>
                </a:moveTo>
                <a:lnTo>
                  <a:pt x="0" y="144780"/>
                </a:lnTo>
                <a:lnTo>
                  <a:pt x="0" y="151129"/>
                </a:lnTo>
                <a:lnTo>
                  <a:pt x="7620" y="151129"/>
                </a:lnTo>
                <a:lnTo>
                  <a:pt x="7620" y="144780"/>
                </a:lnTo>
                <a:close/>
              </a:path>
              <a:path w="7620" h="153670">
                <a:moveTo>
                  <a:pt x="7620" y="151130"/>
                </a:moveTo>
                <a:lnTo>
                  <a:pt x="0" y="151130"/>
                </a:lnTo>
                <a:lnTo>
                  <a:pt x="0" y="152400"/>
                </a:lnTo>
                <a:lnTo>
                  <a:pt x="2539" y="152400"/>
                </a:lnTo>
                <a:lnTo>
                  <a:pt x="2539" y="153669"/>
                </a:lnTo>
                <a:lnTo>
                  <a:pt x="7620" y="153669"/>
                </a:lnTo>
                <a:lnTo>
                  <a:pt x="7620" y="151130"/>
                </a:lnTo>
                <a:close/>
              </a:path>
            </a:pathLst>
          </a:custGeom>
          <a:solidFill>
            <a:srgbClr val="94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3" name="object 4513"/>
          <p:cNvSpPr/>
          <p:nvPr/>
        </p:nvSpPr>
        <p:spPr>
          <a:xfrm>
            <a:off x="3774440" y="385952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350" y="0"/>
                </a:moveTo>
                <a:lnTo>
                  <a:pt x="0" y="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4" name="object 4514"/>
          <p:cNvSpPr/>
          <p:nvPr/>
        </p:nvSpPr>
        <p:spPr>
          <a:xfrm>
            <a:off x="377444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5" name="object 4515"/>
          <p:cNvSpPr/>
          <p:nvPr/>
        </p:nvSpPr>
        <p:spPr>
          <a:xfrm>
            <a:off x="377444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6" name="object 4516"/>
          <p:cNvSpPr/>
          <p:nvPr/>
        </p:nvSpPr>
        <p:spPr>
          <a:xfrm>
            <a:off x="377444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7" name="object 4517"/>
          <p:cNvSpPr/>
          <p:nvPr/>
        </p:nvSpPr>
        <p:spPr>
          <a:xfrm>
            <a:off x="377444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8" name="object 4518"/>
          <p:cNvSpPr/>
          <p:nvPr/>
        </p:nvSpPr>
        <p:spPr>
          <a:xfrm>
            <a:off x="377444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9" name="object 4519"/>
          <p:cNvSpPr/>
          <p:nvPr/>
        </p:nvSpPr>
        <p:spPr>
          <a:xfrm>
            <a:off x="377444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0" name="object 4520"/>
          <p:cNvSpPr/>
          <p:nvPr/>
        </p:nvSpPr>
        <p:spPr>
          <a:xfrm>
            <a:off x="377444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1" name="object 4521"/>
          <p:cNvSpPr/>
          <p:nvPr/>
        </p:nvSpPr>
        <p:spPr>
          <a:xfrm>
            <a:off x="377444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2" name="object 4522"/>
          <p:cNvSpPr/>
          <p:nvPr/>
        </p:nvSpPr>
        <p:spPr>
          <a:xfrm>
            <a:off x="3774440" y="39141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35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3" name="object 4523"/>
          <p:cNvSpPr/>
          <p:nvPr/>
        </p:nvSpPr>
        <p:spPr>
          <a:xfrm>
            <a:off x="3766820" y="3860800"/>
            <a:ext cx="7620" cy="148590"/>
          </a:xfrm>
          <a:custGeom>
            <a:avLst/>
            <a:gdLst/>
            <a:ahLst/>
            <a:cxnLst/>
            <a:rect l="l" t="t" r="r" b="b"/>
            <a:pathLst>
              <a:path w="7620" h="14858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7619" y="2539"/>
                </a:lnTo>
                <a:lnTo>
                  <a:pt x="7619" y="0"/>
                </a:lnTo>
                <a:close/>
              </a:path>
              <a:path w="7620" h="148589">
                <a:moveTo>
                  <a:pt x="7619" y="2540"/>
                </a:moveTo>
                <a:lnTo>
                  <a:pt x="0" y="2540"/>
                </a:lnTo>
                <a:lnTo>
                  <a:pt x="0" y="8889"/>
                </a:lnTo>
                <a:lnTo>
                  <a:pt x="7619" y="8889"/>
                </a:lnTo>
                <a:lnTo>
                  <a:pt x="7619" y="2540"/>
                </a:lnTo>
                <a:close/>
              </a:path>
              <a:path w="7620" h="148589">
                <a:moveTo>
                  <a:pt x="7619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19" y="15239"/>
                </a:lnTo>
                <a:lnTo>
                  <a:pt x="7619" y="8890"/>
                </a:lnTo>
                <a:close/>
              </a:path>
              <a:path w="7620" h="148589">
                <a:moveTo>
                  <a:pt x="7619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19" y="21589"/>
                </a:lnTo>
                <a:lnTo>
                  <a:pt x="7619" y="15240"/>
                </a:lnTo>
                <a:close/>
              </a:path>
              <a:path w="7620" h="148589">
                <a:moveTo>
                  <a:pt x="7619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19" y="27939"/>
                </a:lnTo>
                <a:lnTo>
                  <a:pt x="7619" y="21590"/>
                </a:lnTo>
                <a:close/>
              </a:path>
              <a:path w="7620" h="148589">
                <a:moveTo>
                  <a:pt x="7619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19" y="34289"/>
                </a:lnTo>
                <a:lnTo>
                  <a:pt x="7619" y="27940"/>
                </a:lnTo>
                <a:close/>
              </a:path>
              <a:path w="7620" h="148589">
                <a:moveTo>
                  <a:pt x="7619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19" y="40639"/>
                </a:lnTo>
                <a:lnTo>
                  <a:pt x="7619" y="34290"/>
                </a:lnTo>
                <a:close/>
              </a:path>
              <a:path w="7620" h="148589">
                <a:moveTo>
                  <a:pt x="7619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19" y="46989"/>
                </a:lnTo>
                <a:lnTo>
                  <a:pt x="7619" y="40640"/>
                </a:lnTo>
                <a:close/>
              </a:path>
              <a:path w="7620" h="148589">
                <a:moveTo>
                  <a:pt x="7619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19" y="53339"/>
                </a:lnTo>
                <a:lnTo>
                  <a:pt x="7619" y="46990"/>
                </a:lnTo>
                <a:close/>
              </a:path>
              <a:path w="7620" h="148589">
                <a:moveTo>
                  <a:pt x="7619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19" y="59689"/>
                </a:lnTo>
                <a:lnTo>
                  <a:pt x="7619" y="53340"/>
                </a:lnTo>
                <a:close/>
              </a:path>
              <a:path w="7620" h="148589">
                <a:moveTo>
                  <a:pt x="7619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19" y="66039"/>
                </a:lnTo>
                <a:lnTo>
                  <a:pt x="7619" y="59690"/>
                </a:lnTo>
                <a:close/>
              </a:path>
              <a:path w="7620" h="148589">
                <a:moveTo>
                  <a:pt x="7619" y="66040"/>
                </a:moveTo>
                <a:lnTo>
                  <a:pt x="0" y="66040"/>
                </a:lnTo>
                <a:lnTo>
                  <a:pt x="0" y="78739"/>
                </a:lnTo>
                <a:lnTo>
                  <a:pt x="7619" y="78739"/>
                </a:lnTo>
                <a:lnTo>
                  <a:pt x="7619" y="66040"/>
                </a:lnTo>
                <a:close/>
              </a:path>
              <a:path w="7620" h="148589">
                <a:moveTo>
                  <a:pt x="7619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19" y="85089"/>
                </a:lnTo>
                <a:lnTo>
                  <a:pt x="7619" y="78740"/>
                </a:lnTo>
                <a:close/>
              </a:path>
              <a:path w="7620" h="148589">
                <a:moveTo>
                  <a:pt x="7619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19" y="91439"/>
                </a:lnTo>
                <a:lnTo>
                  <a:pt x="7619" y="85090"/>
                </a:lnTo>
                <a:close/>
              </a:path>
              <a:path w="7620" h="148589">
                <a:moveTo>
                  <a:pt x="7619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19" y="97789"/>
                </a:lnTo>
                <a:lnTo>
                  <a:pt x="7619" y="91440"/>
                </a:lnTo>
                <a:close/>
              </a:path>
              <a:path w="7620" h="148589">
                <a:moveTo>
                  <a:pt x="7619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19" y="104139"/>
                </a:lnTo>
                <a:lnTo>
                  <a:pt x="7619" y="97790"/>
                </a:lnTo>
                <a:close/>
              </a:path>
              <a:path w="7620" h="148589">
                <a:moveTo>
                  <a:pt x="7619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7619" y="110489"/>
                </a:lnTo>
                <a:lnTo>
                  <a:pt x="7619" y="104140"/>
                </a:lnTo>
                <a:close/>
              </a:path>
              <a:path w="7620" h="148589">
                <a:moveTo>
                  <a:pt x="7619" y="110490"/>
                </a:moveTo>
                <a:lnTo>
                  <a:pt x="0" y="110490"/>
                </a:lnTo>
                <a:lnTo>
                  <a:pt x="0" y="116839"/>
                </a:lnTo>
                <a:lnTo>
                  <a:pt x="7619" y="116839"/>
                </a:lnTo>
                <a:lnTo>
                  <a:pt x="7619" y="110490"/>
                </a:lnTo>
                <a:close/>
              </a:path>
              <a:path w="7620" h="148589">
                <a:moveTo>
                  <a:pt x="7619" y="116840"/>
                </a:moveTo>
                <a:lnTo>
                  <a:pt x="0" y="116840"/>
                </a:lnTo>
                <a:lnTo>
                  <a:pt x="0" y="123189"/>
                </a:lnTo>
                <a:lnTo>
                  <a:pt x="7619" y="123189"/>
                </a:lnTo>
                <a:lnTo>
                  <a:pt x="7619" y="116840"/>
                </a:lnTo>
                <a:close/>
              </a:path>
              <a:path w="7620" h="148589">
                <a:moveTo>
                  <a:pt x="7619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7619" y="129539"/>
                </a:lnTo>
                <a:lnTo>
                  <a:pt x="7619" y="123190"/>
                </a:lnTo>
                <a:close/>
              </a:path>
              <a:path w="7620" h="148589">
                <a:moveTo>
                  <a:pt x="7619" y="129540"/>
                </a:moveTo>
                <a:lnTo>
                  <a:pt x="0" y="129540"/>
                </a:lnTo>
                <a:lnTo>
                  <a:pt x="0" y="135889"/>
                </a:lnTo>
                <a:lnTo>
                  <a:pt x="7619" y="135889"/>
                </a:lnTo>
                <a:lnTo>
                  <a:pt x="7619" y="129540"/>
                </a:lnTo>
                <a:close/>
              </a:path>
              <a:path w="7620" h="148589">
                <a:moveTo>
                  <a:pt x="7619" y="135890"/>
                </a:moveTo>
                <a:lnTo>
                  <a:pt x="0" y="135890"/>
                </a:lnTo>
                <a:lnTo>
                  <a:pt x="0" y="142239"/>
                </a:lnTo>
                <a:lnTo>
                  <a:pt x="7619" y="142239"/>
                </a:lnTo>
                <a:lnTo>
                  <a:pt x="7619" y="135890"/>
                </a:lnTo>
                <a:close/>
              </a:path>
              <a:path w="7620" h="148589">
                <a:moveTo>
                  <a:pt x="7619" y="142240"/>
                </a:moveTo>
                <a:lnTo>
                  <a:pt x="0" y="142240"/>
                </a:lnTo>
                <a:lnTo>
                  <a:pt x="0" y="147319"/>
                </a:lnTo>
                <a:lnTo>
                  <a:pt x="1269" y="147319"/>
                </a:lnTo>
                <a:lnTo>
                  <a:pt x="1269" y="148589"/>
                </a:lnTo>
                <a:lnTo>
                  <a:pt x="7619" y="148589"/>
                </a:lnTo>
                <a:lnTo>
                  <a:pt x="7619" y="142240"/>
                </a:lnTo>
                <a:close/>
              </a:path>
            </a:pathLst>
          </a:custGeom>
          <a:solidFill>
            <a:srgbClr val="92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4" name="object 4524"/>
          <p:cNvSpPr/>
          <p:nvPr/>
        </p:nvSpPr>
        <p:spPr>
          <a:xfrm>
            <a:off x="3759200" y="386207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5" name="object 4525"/>
          <p:cNvSpPr/>
          <p:nvPr/>
        </p:nvSpPr>
        <p:spPr>
          <a:xfrm>
            <a:off x="3759200" y="38633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6" name="object 4526"/>
          <p:cNvSpPr/>
          <p:nvPr/>
        </p:nvSpPr>
        <p:spPr>
          <a:xfrm>
            <a:off x="3759200" y="38696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7" name="object 4527"/>
          <p:cNvSpPr/>
          <p:nvPr/>
        </p:nvSpPr>
        <p:spPr>
          <a:xfrm>
            <a:off x="3759200" y="38760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8" name="object 4528"/>
          <p:cNvSpPr/>
          <p:nvPr/>
        </p:nvSpPr>
        <p:spPr>
          <a:xfrm>
            <a:off x="3759200" y="38823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9" name="object 4529"/>
          <p:cNvSpPr/>
          <p:nvPr/>
        </p:nvSpPr>
        <p:spPr>
          <a:xfrm>
            <a:off x="3759200" y="38887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0" name="object 4530"/>
          <p:cNvSpPr/>
          <p:nvPr/>
        </p:nvSpPr>
        <p:spPr>
          <a:xfrm>
            <a:off x="3759200" y="389509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1" name="object 4531"/>
          <p:cNvSpPr/>
          <p:nvPr/>
        </p:nvSpPr>
        <p:spPr>
          <a:xfrm>
            <a:off x="3759200" y="39014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2" name="object 4532"/>
          <p:cNvSpPr/>
          <p:nvPr/>
        </p:nvSpPr>
        <p:spPr>
          <a:xfrm>
            <a:off x="3759200" y="391414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0"/>
                </a:moveTo>
                <a:lnTo>
                  <a:pt x="0" y="0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</a:pathLst>
          </a:custGeom>
          <a:solidFill>
            <a:srgbClr val="915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3" name="object 4533"/>
          <p:cNvSpPr/>
          <p:nvPr/>
        </p:nvSpPr>
        <p:spPr>
          <a:xfrm>
            <a:off x="3757929" y="386207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4" name="object 4534"/>
          <p:cNvSpPr/>
          <p:nvPr/>
        </p:nvSpPr>
        <p:spPr>
          <a:xfrm>
            <a:off x="3752850" y="38633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5" name="object 4535"/>
          <p:cNvSpPr/>
          <p:nvPr/>
        </p:nvSpPr>
        <p:spPr>
          <a:xfrm>
            <a:off x="3752850" y="3869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6" name="object 4536"/>
          <p:cNvSpPr/>
          <p:nvPr/>
        </p:nvSpPr>
        <p:spPr>
          <a:xfrm>
            <a:off x="3752850" y="3876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7" name="object 4537"/>
          <p:cNvSpPr/>
          <p:nvPr/>
        </p:nvSpPr>
        <p:spPr>
          <a:xfrm>
            <a:off x="3752850" y="38823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8" name="object 4538"/>
          <p:cNvSpPr/>
          <p:nvPr/>
        </p:nvSpPr>
        <p:spPr>
          <a:xfrm>
            <a:off x="3752850" y="3888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9" name="object 4539"/>
          <p:cNvSpPr/>
          <p:nvPr/>
        </p:nvSpPr>
        <p:spPr>
          <a:xfrm>
            <a:off x="3752850" y="38950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0" name="object 4540"/>
          <p:cNvSpPr/>
          <p:nvPr/>
        </p:nvSpPr>
        <p:spPr>
          <a:xfrm>
            <a:off x="3752850" y="39014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1" name="object 4541"/>
          <p:cNvSpPr/>
          <p:nvPr/>
        </p:nvSpPr>
        <p:spPr>
          <a:xfrm>
            <a:off x="3752850" y="39077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0"/>
                </a:moveTo>
                <a:lnTo>
                  <a:pt x="0" y="0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</a:pathLst>
          </a:custGeom>
          <a:solidFill>
            <a:srgbClr val="90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2" name="object 4542"/>
          <p:cNvSpPr/>
          <p:nvPr/>
        </p:nvSpPr>
        <p:spPr>
          <a:xfrm>
            <a:off x="3745229" y="3863340"/>
            <a:ext cx="7620" cy="143510"/>
          </a:xfrm>
          <a:custGeom>
            <a:avLst/>
            <a:gdLst/>
            <a:ahLst/>
            <a:cxnLst/>
            <a:rect l="l" t="t" r="r" b="b"/>
            <a:pathLst>
              <a:path w="7620" h="143510">
                <a:moveTo>
                  <a:pt x="7620" y="0"/>
                </a:moveTo>
                <a:lnTo>
                  <a:pt x="5080" y="0"/>
                </a:lnTo>
                <a:lnTo>
                  <a:pt x="5080" y="1269"/>
                </a:lnTo>
                <a:lnTo>
                  <a:pt x="0" y="1269"/>
                </a:lnTo>
                <a:lnTo>
                  <a:pt x="0" y="6349"/>
                </a:lnTo>
                <a:lnTo>
                  <a:pt x="7620" y="6349"/>
                </a:lnTo>
                <a:lnTo>
                  <a:pt x="7620" y="0"/>
                </a:lnTo>
                <a:close/>
              </a:path>
              <a:path w="7620" h="143510">
                <a:moveTo>
                  <a:pt x="7620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20" y="12699"/>
                </a:lnTo>
                <a:lnTo>
                  <a:pt x="7620" y="6349"/>
                </a:lnTo>
                <a:close/>
              </a:path>
              <a:path w="7620" h="143510">
                <a:moveTo>
                  <a:pt x="762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20" y="19049"/>
                </a:lnTo>
                <a:lnTo>
                  <a:pt x="7620" y="12699"/>
                </a:lnTo>
                <a:close/>
              </a:path>
              <a:path w="7620" h="143510">
                <a:moveTo>
                  <a:pt x="762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20" y="25399"/>
                </a:lnTo>
                <a:lnTo>
                  <a:pt x="7620" y="19049"/>
                </a:lnTo>
                <a:close/>
              </a:path>
              <a:path w="7620" h="143510">
                <a:moveTo>
                  <a:pt x="762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20" y="31749"/>
                </a:lnTo>
                <a:lnTo>
                  <a:pt x="7620" y="25399"/>
                </a:lnTo>
                <a:close/>
              </a:path>
              <a:path w="7620" h="143510">
                <a:moveTo>
                  <a:pt x="762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20" y="38099"/>
                </a:lnTo>
                <a:lnTo>
                  <a:pt x="7620" y="31749"/>
                </a:lnTo>
                <a:close/>
              </a:path>
              <a:path w="7620" h="143510">
                <a:moveTo>
                  <a:pt x="762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20" y="44449"/>
                </a:lnTo>
                <a:lnTo>
                  <a:pt x="7620" y="38099"/>
                </a:lnTo>
                <a:close/>
              </a:path>
              <a:path w="7620" h="143510">
                <a:moveTo>
                  <a:pt x="7620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20" y="50799"/>
                </a:lnTo>
                <a:lnTo>
                  <a:pt x="7620" y="44449"/>
                </a:lnTo>
                <a:close/>
              </a:path>
              <a:path w="7620" h="143510">
                <a:moveTo>
                  <a:pt x="762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20" y="57149"/>
                </a:lnTo>
                <a:lnTo>
                  <a:pt x="7620" y="50799"/>
                </a:lnTo>
                <a:close/>
              </a:path>
              <a:path w="7620" h="143510">
                <a:moveTo>
                  <a:pt x="762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20" y="63499"/>
                </a:lnTo>
                <a:lnTo>
                  <a:pt x="7620" y="57149"/>
                </a:lnTo>
                <a:close/>
              </a:path>
              <a:path w="7620" h="143510">
                <a:moveTo>
                  <a:pt x="7620" y="63499"/>
                </a:moveTo>
                <a:lnTo>
                  <a:pt x="0" y="63499"/>
                </a:lnTo>
                <a:lnTo>
                  <a:pt x="0" y="76199"/>
                </a:lnTo>
                <a:lnTo>
                  <a:pt x="7620" y="76199"/>
                </a:lnTo>
                <a:lnTo>
                  <a:pt x="7620" y="63499"/>
                </a:lnTo>
                <a:close/>
              </a:path>
              <a:path w="7620" h="143510">
                <a:moveTo>
                  <a:pt x="762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20" y="82549"/>
                </a:lnTo>
                <a:lnTo>
                  <a:pt x="7620" y="76199"/>
                </a:lnTo>
                <a:close/>
              </a:path>
              <a:path w="7620" h="143510">
                <a:moveTo>
                  <a:pt x="7620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20" y="88899"/>
                </a:lnTo>
                <a:lnTo>
                  <a:pt x="7620" y="82549"/>
                </a:lnTo>
                <a:close/>
              </a:path>
              <a:path w="7620" h="143510">
                <a:moveTo>
                  <a:pt x="7620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20" y="95249"/>
                </a:lnTo>
                <a:lnTo>
                  <a:pt x="7620" y="88899"/>
                </a:lnTo>
                <a:close/>
              </a:path>
              <a:path w="7620" h="143510">
                <a:moveTo>
                  <a:pt x="7620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20" y="101599"/>
                </a:lnTo>
                <a:lnTo>
                  <a:pt x="7620" y="95249"/>
                </a:lnTo>
                <a:close/>
              </a:path>
              <a:path w="7620" h="143510">
                <a:moveTo>
                  <a:pt x="7620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20" y="107949"/>
                </a:lnTo>
                <a:lnTo>
                  <a:pt x="7620" y="101599"/>
                </a:lnTo>
                <a:close/>
              </a:path>
              <a:path w="7620" h="143510">
                <a:moveTo>
                  <a:pt x="7620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20" y="114299"/>
                </a:lnTo>
                <a:lnTo>
                  <a:pt x="7620" y="107949"/>
                </a:lnTo>
                <a:close/>
              </a:path>
              <a:path w="7620" h="143510">
                <a:moveTo>
                  <a:pt x="7620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20" y="120649"/>
                </a:lnTo>
                <a:lnTo>
                  <a:pt x="7620" y="114299"/>
                </a:lnTo>
                <a:close/>
              </a:path>
              <a:path w="7620" h="143510">
                <a:moveTo>
                  <a:pt x="7620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20" y="126999"/>
                </a:lnTo>
                <a:lnTo>
                  <a:pt x="7620" y="120649"/>
                </a:lnTo>
                <a:close/>
              </a:path>
              <a:path w="7620" h="143510">
                <a:moveTo>
                  <a:pt x="7620" y="126999"/>
                </a:moveTo>
                <a:lnTo>
                  <a:pt x="0" y="126999"/>
                </a:lnTo>
                <a:lnTo>
                  <a:pt x="0" y="133349"/>
                </a:lnTo>
                <a:lnTo>
                  <a:pt x="7620" y="133349"/>
                </a:lnTo>
                <a:lnTo>
                  <a:pt x="7620" y="126999"/>
                </a:lnTo>
                <a:close/>
              </a:path>
              <a:path w="7620" h="143510">
                <a:moveTo>
                  <a:pt x="7620" y="133349"/>
                </a:moveTo>
                <a:lnTo>
                  <a:pt x="0" y="133349"/>
                </a:lnTo>
                <a:lnTo>
                  <a:pt x="0" y="139699"/>
                </a:lnTo>
                <a:lnTo>
                  <a:pt x="7620" y="139699"/>
                </a:lnTo>
                <a:lnTo>
                  <a:pt x="7620" y="133349"/>
                </a:lnTo>
                <a:close/>
              </a:path>
              <a:path w="7620" h="143510">
                <a:moveTo>
                  <a:pt x="7620" y="139699"/>
                </a:moveTo>
                <a:lnTo>
                  <a:pt x="0" y="139699"/>
                </a:lnTo>
                <a:lnTo>
                  <a:pt x="0" y="142239"/>
                </a:lnTo>
                <a:lnTo>
                  <a:pt x="6350" y="142239"/>
                </a:lnTo>
                <a:lnTo>
                  <a:pt x="6350" y="143509"/>
                </a:lnTo>
                <a:lnTo>
                  <a:pt x="7620" y="143509"/>
                </a:lnTo>
                <a:lnTo>
                  <a:pt x="7620" y="139699"/>
                </a:lnTo>
                <a:close/>
              </a:path>
            </a:pathLst>
          </a:custGeom>
          <a:solidFill>
            <a:srgbClr val="8F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3" name="object 4543"/>
          <p:cNvSpPr/>
          <p:nvPr/>
        </p:nvSpPr>
        <p:spPr>
          <a:xfrm>
            <a:off x="3737609" y="3864609"/>
            <a:ext cx="7620" cy="140970"/>
          </a:xfrm>
          <a:custGeom>
            <a:avLst/>
            <a:gdLst/>
            <a:ahLst/>
            <a:cxnLst/>
            <a:rect l="l" t="t" r="r" b="b"/>
            <a:pathLst>
              <a:path w="7620" h="140970">
                <a:moveTo>
                  <a:pt x="7619" y="0"/>
                </a:moveTo>
                <a:lnTo>
                  <a:pt x="1269" y="0"/>
                </a:lnTo>
                <a:lnTo>
                  <a:pt x="1269" y="1269"/>
                </a:lnTo>
                <a:lnTo>
                  <a:pt x="0" y="1269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  <a:path w="7620" h="140970">
                <a:moveTo>
                  <a:pt x="7619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19" y="11429"/>
                </a:lnTo>
                <a:lnTo>
                  <a:pt x="7619" y="5080"/>
                </a:lnTo>
                <a:close/>
              </a:path>
              <a:path w="7620" h="140970">
                <a:moveTo>
                  <a:pt x="7619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11430"/>
                </a:lnTo>
                <a:close/>
              </a:path>
              <a:path w="7620" h="140970">
                <a:moveTo>
                  <a:pt x="7619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19" y="24129"/>
                </a:lnTo>
                <a:lnTo>
                  <a:pt x="7619" y="17780"/>
                </a:lnTo>
                <a:close/>
              </a:path>
              <a:path w="7620" h="140970">
                <a:moveTo>
                  <a:pt x="7619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19" y="30479"/>
                </a:lnTo>
                <a:lnTo>
                  <a:pt x="7619" y="24130"/>
                </a:lnTo>
                <a:close/>
              </a:path>
              <a:path w="7620" h="140970">
                <a:moveTo>
                  <a:pt x="7619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19" y="36829"/>
                </a:lnTo>
                <a:lnTo>
                  <a:pt x="7619" y="30480"/>
                </a:lnTo>
                <a:close/>
              </a:path>
              <a:path w="7620" h="140970">
                <a:moveTo>
                  <a:pt x="7619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19" y="43179"/>
                </a:lnTo>
                <a:lnTo>
                  <a:pt x="7619" y="36830"/>
                </a:lnTo>
                <a:close/>
              </a:path>
              <a:path w="7620" h="140970">
                <a:moveTo>
                  <a:pt x="7619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19" y="49529"/>
                </a:lnTo>
                <a:lnTo>
                  <a:pt x="7619" y="43180"/>
                </a:lnTo>
                <a:close/>
              </a:path>
              <a:path w="7620" h="140970">
                <a:moveTo>
                  <a:pt x="7619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7619" y="55879"/>
                </a:lnTo>
                <a:lnTo>
                  <a:pt x="7619" y="49530"/>
                </a:lnTo>
                <a:close/>
              </a:path>
              <a:path w="7620" h="140970">
                <a:moveTo>
                  <a:pt x="7619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19" y="62229"/>
                </a:lnTo>
                <a:lnTo>
                  <a:pt x="7619" y="55880"/>
                </a:lnTo>
                <a:close/>
              </a:path>
              <a:path w="7620" h="140970">
                <a:moveTo>
                  <a:pt x="7619" y="62230"/>
                </a:moveTo>
                <a:lnTo>
                  <a:pt x="0" y="62230"/>
                </a:lnTo>
                <a:lnTo>
                  <a:pt x="0" y="74929"/>
                </a:lnTo>
                <a:lnTo>
                  <a:pt x="7619" y="74929"/>
                </a:lnTo>
                <a:lnTo>
                  <a:pt x="7619" y="62230"/>
                </a:lnTo>
                <a:close/>
              </a:path>
              <a:path w="7620" h="140970">
                <a:moveTo>
                  <a:pt x="7619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19" y="81279"/>
                </a:lnTo>
                <a:lnTo>
                  <a:pt x="7619" y="74930"/>
                </a:lnTo>
                <a:close/>
              </a:path>
              <a:path w="7620" h="140970">
                <a:moveTo>
                  <a:pt x="7619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19" y="87629"/>
                </a:lnTo>
                <a:lnTo>
                  <a:pt x="7619" y="81280"/>
                </a:lnTo>
                <a:close/>
              </a:path>
              <a:path w="7620" h="140970">
                <a:moveTo>
                  <a:pt x="7619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19" y="93979"/>
                </a:lnTo>
                <a:lnTo>
                  <a:pt x="7619" y="87630"/>
                </a:lnTo>
                <a:close/>
              </a:path>
              <a:path w="7620" h="140970">
                <a:moveTo>
                  <a:pt x="7619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19" y="100329"/>
                </a:lnTo>
                <a:lnTo>
                  <a:pt x="7619" y="93980"/>
                </a:lnTo>
                <a:close/>
              </a:path>
              <a:path w="7620" h="140970">
                <a:moveTo>
                  <a:pt x="7619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19" y="106679"/>
                </a:lnTo>
                <a:lnTo>
                  <a:pt x="7619" y="100330"/>
                </a:lnTo>
                <a:close/>
              </a:path>
              <a:path w="7620" h="140970">
                <a:moveTo>
                  <a:pt x="7619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7619" y="113029"/>
                </a:lnTo>
                <a:lnTo>
                  <a:pt x="7619" y="106680"/>
                </a:lnTo>
                <a:close/>
              </a:path>
              <a:path w="7620" h="140970">
                <a:moveTo>
                  <a:pt x="7619" y="113030"/>
                </a:moveTo>
                <a:lnTo>
                  <a:pt x="0" y="113030"/>
                </a:lnTo>
                <a:lnTo>
                  <a:pt x="0" y="119379"/>
                </a:lnTo>
                <a:lnTo>
                  <a:pt x="7619" y="119379"/>
                </a:lnTo>
                <a:lnTo>
                  <a:pt x="7619" y="113030"/>
                </a:lnTo>
                <a:close/>
              </a:path>
              <a:path w="7620" h="140970">
                <a:moveTo>
                  <a:pt x="7619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7619" y="125729"/>
                </a:lnTo>
                <a:lnTo>
                  <a:pt x="7619" y="119380"/>
                </a:lnTo>
                <a:close/>
              </a:path>
              <a:path w="7620" h="140970">
                <a:moveTo>
                  <a:pt x="7619" y="125730"/>
                </a:moveTo>
                <a:lnTo>
                  <a:pt x="0" y="125730"/>
                </a:lnTo>
                <a:lnTo>
                  <a:pt x="0" y="132079"/>
                </a:lnTo>
                <a:lnTo>
                  <a:pt x="7619" y="132079"/>
                </a:lnTo>
                <a:lnTo>
                  <a:pt x="7619" y="125730"/>
                </a:lnTo>
                <a:close/>
              </a:path>
              <a:path w="7620" h="140970">
                <a:moveTo>
                  <a:pt x="7619" y="132080"/>
                </a:moveTo>
                <a:lnTo>
                  <a:pt x="0" y="132080"/>
                </a:lnTo>
                <a:lnTo>
                  <a:pt x="0" y="138429"/>
                </a:lnTo>
                <a:lnTo>
                  <a:pt x="7619" y="138429"/>
                </a:lnTo>
                <a:lnTo>
                  <a:pt x="7619" y="132080"/>
                </a:lnTo>
                <a:close/>
              </a:path>
              <a:path w="7620" h="140970">
                <a:moveTo>
                  <a:pt x="7619" y="138430"/>
                </a:moveTo>
                <a:lnTo>
                  <a:pt x="1269" y="138430"/>
                </a:lnTo>
                <a:lnTo>
                  <a:pt x="1269" y="139700"/>
                </a:lnTo>
                <a:lnTo>
                  <a:pt x="6350" y="139700"/>
                </a:lnTo>
                <a:lnTo>
                  <a:pt x="6350" y="140969"/>
                </a:lnTo>
                <a:lnTo>
                  <a:pt x="7619" y="140969"/>
                </a:lnTo>
                <a:lnTo>
                  <a:pt x="7619" y="138430"/>
                </a:lnTo>
                <a:close/>
              </a:path>
            </a:pathLst>
          </a:custGeom>
          <a:solidFill>
            <a:srgbClr val="8E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4" name="object 4544"/>
          <p:cNvSpPr/>
          <p:nvPr/>
        </p:nvSpPr>
        <p:spPr>
          <a:xfrm>
            <a:off x="3731259" y="3865879"/>
            <a:ext cx="6350" cy="137160"/>
          </a:xfrm>
          <a:custGeom>
            <a:avLst/>
            <a:gdLst/>
            <a:ahLst/>
            <a:cxnLst/>
            <a:rect l="l" t="t" r="r" b="b"/>
            <a:pathLst>
              <a:path w="6350" h="137160">
                <a:moveTo>
                  <a:pt x="6350" y="0"/>
                </a:moveTo>
                <a:lnTo>
                  <a:pt x="3810" y="0"/>
                </a:lnTo>
                <a:lnTo>
                  <a:pt x="3810" y="1270"/>
                </a:lnTo>
                <a:lnTo>
                  <a:pt x="0" y="1270"/>
                </a:lnTo>
                <a:lnTo>
                  <a:pt x="0" y="3810"/>
                </a:lnTo>
                <a:lnTo>
                  <a:pt x="6350" y="3810"/>
                </a:lnTo>
                <a:lnTo>
                  <a:pt x="6350" y="0"/>
                </a:lnTo>
                <a:close/>
              </a:path>
              <a:path w="6350" h="137160">
                <a:moveTo>
                  <a:pt x="6350" y="3810"/>
                </a:moveTo>
                <a:lnTo>
                  <a:pt x="0" y="3810"/>
                </a:lnTo>
                <a:lnTo>
                  <a:pt x="0" y="10160"/>
                </a:lnTo>
                <a:lnTo>
                  <a:pt x="6350" y="10160"/>
                </a:lnTo>
                <a:lnTo>
                  <a:pt x="6350" y="3810"/>
                </a:lnTo>
                <a:close/>
              </a:path>
              <a:path w="6350" h="137160">
                <a:moveTo>
                  <a:pt x="635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6350" y="16510"/>
                </a:lnTo>
                <a:lnTo>
                  <a:pt x="6350" y="10160"/>
                </a:lnTo>
                <a:close/>
              </a:path>
              <a:path w="6350" h="137160">
                <a:moveTo>
                  <a:pt x="635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6350" y="22860"/>
                </a:lnTo>
                <a:lnTo>
                  <a:pt x="6350" y="16510"/>
                </a:lnTo>
                <a:close/>
              </a:path>
              <a:path w="6350" h="137160">
                <a:moveTo>
                  <a:pt x="635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6350" y="29210"/>
                </a:lnTo>
                <a:lnTo>
                  <a:pt x="6350" y="22860"/>
                </a:lnTo>
                <a:close/>
              </a:path>
              <a:path w="6350" h="137160">
                <a:moveTo>
                  <a:pt x="635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6350" y="35560"/>
                </a:lnTo>
                <a:lnTo>
                  <a:pt x="6350" y="29210"/>
                </a:lnTo>
                <a:close/>
              </a:path>
              <a:path w="6350" h="137160">
                <a:moveTo>
                  <a:pt x="635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6350" y="41910"/>
                </a:lnTo>
                <a:lnTo>
                  <a:pt x="6350" y="35560"/>
                </a:lnTo>
                <a:close/>
              </a:path>
              <a:path w="6350" h="137160">
                <a:moveTo>
                  <a:pt x="635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6350" y="48260"/>
                </a:lnTo>
                <a:lnTo>
                  <a:pt x="6350" y="41910"/>
                </a:lnTo>
                <a:close/>
              </a:path>
              <a:path w="6350" h="137160">
                <a:moveTo>
                  <a:pt x="635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6350" y="54610"/>
                </a:lnTo>
                <a:lnTo>
                  <a:pt x="6350" y="48260"/>
                </a:lnTo>
                <a:close/>
              </a:path>
              <a:path w="6350" h="137160">
                <a:moveTo>
                  <a:pt x="635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6350" y="60960"/>
                </a:lnTo>
                <a:lnTo>
                  <a:pt x="6350" y="54610"/>
                </a:lnTo>
                <a:close/>
              </a:path>
              <a:path w="6350" h="137160">
                <a:moveTo>
                  <a:pt x="6350" y="60960"/>
                </a:moveTo>
                <a:lnTo>
                  <a:pt x="0" y="60960"/>
                </a:lnTo>
                <a:lnTo>
                  <a:pt x="0" y="73660"/>
                </a:lnTo>
                <a:lnTo>
                  <a:pt x="6350" y="73660"/>
                </a:lnTo>
                <a:lnTo>
                  <a:pt x="6350" y="60960"/>
                </a:lnTo>
                <a:close/>
              </a:path>
              <a:path w="6350" h="137160">
                <a:moveTo>
                  <a:pt x="635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6350" y="80010"/>
                </a:lnTo>
                <a:lnTo>
                  <a:pt x="6350" y="73660"/>
                </a:lnTo>
                <a:close/>
              </a:path>
              <a:path w="6350" h="137160">
                <a:moveTo>
                  <a:pt x="635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6350" y="86360"/>
                </a:lnTo>
                <a:lnTo>
                  <a:pt x="6350" y="80010"/>
                </a:lnTo>
                <a:close/>
              </a:path>
              <a:path w="6350" h="137160">
                <a:moveTo>
                  <a:pt x="635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6350" y="92710"/>
                </a:lnTo>
                <a:lnTo>
                  <a:pt x="6350" y="86360"/>
                </a:lnTo>
                <a:close/>
              </a:path>
              <a:path w="6350" h="137160">
                <a:moveTo>
                  <a:pt x="635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6350" y="99060"/>
                </a:lnTo>
                <a:lnTo>
                  <a:pt x="6350" y="92710"/>
                </a:lnTo>
                <a:close/>
              </a:path>
              <a:path w="6350" h="137160">
                <a:moveTo>
                  <a:pt x="635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6350" y="105410"/>
                </a:lnTo>
                <a:lnTo>
                  <a:pt x="6350" y="99060"/>
                </a:lnTo>
                <a:close/>
              </a:path>
              <a:path w="6350" h="137160">
                <a:moveTo>
                  <a:pt x="6350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6350" y="111760"/>
                </a:lnTo>
                <a:lnTo>
                  <a:pt x="6350" y="105410"/>
                </a:lnTo>
                <a:close/>
              </a:path>
              <a:path w="6350" h="137160">
                <a:moveTo>
                  <a:pt x="6350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6350" y="118110"/>
                </a:lnTo>
                <a:lnTo>
                  <a:pt x="6350" y="111760"/>
                </a:lnTo>
                <a:close/>
              </a:path>
              <a:path w="6350" h="137160">
                <a:moveTo>
                  <a:pt x="6350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6350" y="124460"/>
                </a:lnTo>
                <a:lnTo>
                  <a:pt x="6350" y="118110"/>
                </a:lnTo>
                <a:close/>
              </a:path>
              <a:path w="6350" h="137160">
                <a:moveTo>
                  <a:pt x="6350" y="124460"/>
                </a:moveTo>
                <a:lnTo>
                  <a:pt x="0" y="124460"/>
                </a:lnTo>
                <a:lnTo>
                  <a:pt x="0" y="130810"/>
                </a:lnTo>
                <a:lnTo>
                  <a:pt x="6350" y="130810"/>
                </a:lnTo>
                <a:lnTo>
                  <a:pt x="6350" y="124460"/>
                </a:lnTo>
                <a:close/>
              </a:path>
              <a:path w="6350" h="137160">
                <a:moveTo>
                  <a:pt x="6350" y="130810"/>
                </a:moveTo>
                <a:lnTo>
                  <a:pt x="0" y="130810"/>
                </a:lnTo>
                <a:lnTo>
                  <a:pt x="0" y="137160"/>
                </a:lnTo>
                <a:lnTo>
                  <a:pt x="6350" y="137160"/>
                </a:lnTo>
                <a:lnTo>
                  <a:pt x="6350" y="130810"/>
                </a:lnTo>
                <a:close/>
              </a:path>
            </a:pathLst>
          </a:custGeom>
          <a:solidFill>
            <a:srgbClr val="8D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5" name="object 4545"/>
          <p:cNvSpPr/>
          <p:nvPr/>
        </p:nvSpPr>
        <p:spPr>
          <a:xfrm>
            <a:off x="3723640" y="3867150"/>
            <a:ext cx="7620" cy="134620"/>
          </a:xfrm>
          <a:custGeom>
            <a:avLst/>
            <a:gdLst/>
            <a:ahLst/>
            <a:cxnLst/>
            <a:rect l="l" t="t" r="r" b="b"/>
            <a:pathLst>
              <a:path w="7620" h="134620">
                <a:moveTo>
                  <a:pt x="7620" y="0"/>
                </a:moveTo>
                <a:lnTo>
                  <a:pt x="6350" y="0"/>
                </a:lnTo>
                <a:lnTo>
                  <a:pt x="6350" y="1269"/>
                </a:lnTo>
                <a:lnTo>
                  <a:pt x="0" y="1269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134620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134620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13462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13462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134620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134620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134620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134620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134620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134620">
                <a:moveTo>
                  <a:pt x="7620" y="59690"/>
                </a:moveTo>
                <a:lnTo>
                  <a:pt x="0" y="5969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59690"/>
                </a:lnTo>
                <a:close/>
              </a:path>
              <a:path w="7620" h="134620">
                <a:moveTo>
                  <a:pt x="762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72390"/>
                </a:lnTo>
                <a:close/>
              </a:path>
              <a:path w="7620" h="134620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134620">
                <a:moveTo>
                  <a:pt x="762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20" y="91439"/>
                </a:lnTo>
                <a:lnTo>
                  <a:pt x="7620" y="85090"/>
                </a:lnTo>
                <a:close/>
              </a:path>
              <a:path w="7620" h="134620">
                <a:moveTo>
                  <a:pt x="762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20" y="97789"/>
                </a:lnTo>
                <a:lnTo>
                  <a:pt x="7620" y="91440"/>
                </a:lnTo>
                <a:close/>
              </a:path>
              <a:path w="7620" h="134620">
                <a:moveTo>
                  <a:pt x="762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20" y="104139"/>
                </a:lnTo>
                <a:lnTo>
                  <a:pt x="7620" y="97790"/>
                </a:lnTo>
                <a:close/>
              </a:path>
              <a:path w="7620" h="134620">
                <a:moveTo>
                  <a:pt x="7620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7620" y="110489"/>
                </a:lnTo>
                <a:lnTo>
                  <a:pt x="7620" y="104140"/>
                </a:lnTo>
                <a:close/>
              </a:path>
              <a:path w="7620" h="134620">
                <a:moveTo>
                  <a:pt x="7620" y="110490"/>
                </a:moveTo>
                <a:lnTo>
                  <a:pt x="0" y="110490"/>
                </a:lnTo>
                <a:lnTo>
                  <a:pt x="0" y="116839"/>
                </a:lnTo>
                <a:lnTo>
                  <a:pt x="7620" y="116839"/>
                </a:lnTo>
                <a:lnTo>
                  <a:pt x="7620" y="110490"/>
                </a:lnTo>
                <a:close/>
              </a:path>
              <a:path w="7620" h="134620">
                <a:moveTo>
                  <a:pt x="7620" y="116840"/>
                </a:moveTo>
                <a:lnTo>
                  <a:pt x="0" y="116840"/>
                </a:lnTo>
                <a:lnTo>
                  <a:pt x="0" y="123189"/>
                </a:lnTo>
                <a:lnTo>
                  <a:pt x="7620" y="123189"/>
                </a:lnTo>
                <a:lnTo>
                  <a:pt x="7620" y="116840"/>
                </a:lnTo>
                <a:close/>
              </a:path>
              <a:path w="7620" h="134620">
                <a:moveTo>
                  <a:pt x="7620" y="123190"/>
                </a:moveTo>
                <a:lnTo>
                  <a:pt x="0" y="123190"/>
                </a:lnTo>
                <a:lnTo>
                  <a:pt x="0" y="129539"/>
                </a:lnTo>
                <a:lnTo>
                  <a:pt x="7620" y="129539"/>
                </a:lnTo>
                <a:lnTo>
                  <a:pt x="7620" y="123190"/>
                </a:lnTo>
                <a:close/>
              </a:path>
              <a:path w="7620" h="134620">
                <a:moveTo>
                  <a:pt x="7620" y="129540"/>
                </a:moveTo>
                <a:lnTo>
                  <a:pt x="0" y="129540"/>
                </a:lnTo>
                <a:lnTo>
                  <a:pt x="0" y="133350"/>
                </a:lnTo>
                <a:lnTo>
                  <a:pt x="1270" y="133350"/>
                </a:lnTo>
                <a:lnTo>
                  <a:pt x="1270" y="134619"/>
                </a:lnTo>
                <a:lnTo>
                  <a:pt x="7620" y="134619"/>
                </a:lnTo>
                <a:lnTo>
                  <a:pt x="7620" y="129540"/>
                </a:lnTo>
                <a:close/>
              </a:path>
            </a:pathLst>
          </a:custGeom>
          <a:solidFill>
            <a:srgbClr val="8C5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6" name="object 4546"/>
          <p:cNvSpPr/>
          <p:nvPr/>
        </p:nvSpPr>
        <p:spPr>
          <a:xfrm>
            <a:off x="3716020" y="3869690"/>
            <a:ext cx="7620" cy="130810"/>
          </a:xfrm>
          <a:custGeom>
            <a:avLst/>
            <a:gdLst/>
            <a:ahLst/>
            <a:cxnLst/>
            <a:rect l="l" t="t" r="r" b="b"/>
            <a:pathLst>
              <a:path w="7620" h="130810">
                <a:moveTo>
                  <a:pt x="7619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130810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130810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130810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130810">
                <a:moveTo>
                  <a:pt x="7619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7619" y="31749"/>
                </a:lnTo>
                <a:lnTo>
                  <a:pt x="7619" y="25399"/>
                </a:lnTo>
                <a:close/>
              </a:path>
              <a:path w="7620" h="130810">
                <a:moveTo>
                  <a:pt x="7619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31749"/>
                </a:lnTo>
                <a:close/>
              </a:path>
              <a:path w="7620" h="130810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130810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130810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130810">
                <a:moveTo>
                  <a:pt x="7619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7619" y="69849"/>
                </a:lnTo>
                <a:lnTo>
                  <a:pt x="7619" y="57149"/>
                </a:lnTo>
                <a:close/>
              </a:path>
              <a:path w="7620" h="130810">
                <a:moveTo>
                  <a:pt x="7619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9849"/>
                </a:lnTo>
                <a:close/>
              </a:path>
              <a:path w="7620" h="130810">
                <a:moveTo>
                  <a:pt x="7619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7619" y="82549"/>
                </a:lnTo>
                <a:lnTo>
                  <a:pt x="7619" y="76199"/>
                </a:lnTo>
                <a:close/>
              </a:path>
              <a:path w="7620" h="130810">
                <a:moveTo>
                  <a:pt x="7619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7619" y="88899"/>
                </a:lnTo>
                <a:lnTo>
                  <a:pt x="7619" y="82549"/>
                </a:lnTo>
                <a:close/>
              </a:path>
              <a:path w="7620" h="130810">
                <a:moveTo>
                  <a:pt x="7619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7619" y="95249"/>
                </a:lnTo>
                <a:lnTo>
                  <a:pt x="7619" y="88899"/>
                </a:lnTo>
                <a:close/>
              </a:path>
              <a:path w="7620" h="130810">
                <a:moveTo>
                  <a:pt x="7619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7619" y="101599"/>
                </a:lnTo>
                <a:lnTo>
                  <a:pt x="7619" y="95249"/>
                </a:lnTo>
                <a:close/>
              </a:path>
              <a:path w="7620" h="130810">
                <a:moveTo>
                  <a:pt x="7619" y="101599"/>
                </a:moveTo>
                <a:lnTo>
                  <a:pt x="0" y="101599"/>
                </a:lnTo>
                <a:lnTo>
                  <a:pt x="0" y="107949"/>
                </a:lnTo>
                <a:lnTo>
                  <a:pt x="7619" y="107949"/>
                </a:lnTo>
                <a:lnTo>
                  <a:pt x="7619" y="101599"/>
                </a:lnTo>
                <a:close/>
              </a:path>
              <a:path w="7620" h="130810">
                <a:moveTo>
                  <a:pt x="7619" y="107949"/>
                </a:moveTo>
                <a:lnTo>
                  <a:pt x="0" y="107949"/>
                </a:lnTo>
                <a:lnTo>
                  <a:pt x="0" y="114299"/>
                </a:lnTo>
                <a:lnTo>
                  <a:pt x="7619" y="114299"/>
                </a:lnTo>
                <a:lnTo>
                  <a:pt x="7619" y="107949"/>
                </a:lnTo>
                <a:close/>
              </a:path>
              <a:path w="7620" h="130810">
                <a:moveTo>
                  <a:pt x="7619" y="114299"/>
                </a:moveTo>
                <a:lnTo>
                  <a:pt x="0" y="114299"/>
                </a:lnTo>
                <a:lnTo>
                  <a:pt x="0" y="120649"/>
                </a:lnTo>
                <a:lnTo>
                  <a:pt x="7619" y="120649"/>
                </a:lnTo>
                <a:lnTo>
                  <a:pt x="7619" y="114299"/>
                </a:lnTo>
                <a:close/>
              </a:path>
              <a:path w="7620" h="130810">
                <a:moveTo>
                  <a:pt x="7619" y="120649"/>
                </a:moveTo>
                <a:lnTo>
                  <a:pt x="0" y="120649"/>
                </a:lnTo>
                <a:lnTo>
                  <a:pt x="0" y="126999"/>
                </a:lnTo>
                <a:lnTo>
                  <a:pt x="7619" y="126999"/>
                </a:lnTo>
                <a:lnTo>
                  <a:pt x="7619" y="120649"/>
                </a:lnTo>
                <a:close/>
              </a:path>
              <a:path w="7620" h="130810">
                <a:moveTo>
                  <a:pt x="7619" y="126999"/>
                </a:moveTo>
                <a:lnTo>
                  <a:pt x="0" y="126999"/>
                </a:lnTo>
                <a:lnTo>
                  <a:pt x="0" y="129539"/>
                </a:lnTo>
                <a:lnTo>
                  <a:pt x="3809" y="129539"/>
                </a:lnTo>
                <a:lnTo>
                  <a:pt x="3809" y="130809"/>
                </a:lnTo>
                <a:lnTo>
                  <a:pt x="7619" y="130809"/>
                </a:lnTo>
                <a:lnTo>
                  <a:pt x="7619" y="126999"/>
                </a:lnTo>
                <a:close/>
              </a:path>
            </a:pathLst>
          </a:custGeom>
          <a:solidFill>
            <a:srgbClr val="8B5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7" name="object 4547"/>
          <p:cNvSpPr/>
          <p:nvPr/>
        </p:nvSpPr>
        <p:spPr>
          <a:xfrm>
            <a:off x="3709670" y="3870959"/>
            <a:ext cx="6350" cy="128270"/>
          </a:xfrm>
          <a:custGeom>
            <a:avLst/>
            <a:gdLst/>
            <a:ahLst/>
            <a:cxnLst/>
            <a:rect l="l" t="t" r="r" b="b"/>
            <a:pathLst>
              <a:path w="6350" h="128270">
                <a:moveTo>
                  <a:pt x="6350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  <a:path w="6350" h="128270">
                <a:moveTo>
                  <a:pt x="6350" y="5080"/>
                </a:moveTo>
                <a:lnTo>
                  <a:pt x="0" y="5080"/>
                </a:lnTo>
                <a:lnTo>
                  <a:pt x="0" y="11429"/>
                </a:lnTo>
                <a:lnTo>
                  <a:pt x="6350" y="11429"/>
                </a:lnTo>
                <a:lnTo>
                  <a:pt x="6350" y="5080"/>
                </a:lnTo>
                <a:close/>
              </a:path>
              <a:path w="6350" h="128270">
                <a:moveTo>
                  <a:pt x="635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6350" y="17779"/>
                </a:lnTo>
                <a:lnTo>
                  <a:pt x="6350" y="11430"/>
                </a:lnTo>
                <a:close/>
              </a:path>
              <a:path w="6350" h="128270">
                <a:moveTo>
                  <a:pt x="635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6350" y="24129"/>
                </a:lnTo>
                <a:lnTo>
                  <a:pt x="6350" y="17780"/>
                </a:lnTo>
                <a:close/>
              </a:path>
              <a:path w="6350" h="128270">
                <a:moveTo>
                  <a:pt x="635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6350" y="30479"/>
                </a:lnTo>
                <a:lnTo>
                  <a:pt x="6350" y="24130"/>
                </a:lnTo>
                <a:close/>
              </a:path>
              <a:path w="6350" h="128270">
                <a:moveTo>
                  <a:pt x="635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6350" y="36829"/>
                </a:lnTo>
                <a:lnTo>
                  <a:pt x="6350" y="30480"/>
                </a:lnTo>
                <a:close/>
              </a:path>
              <a:path w="6350" h="128270">
                <a:moveTo>
                  <a:pt x="635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6350" y="43179"/>
                </a:lnTo>
                <a:lnTo>
                  <a:pt x="6350" y="36830"/>
                </a:lnTo>
                <a:close/>
              </a:path>
              <a:path w="6350" h="128270">
                <a:moveTo>
                  <a:pt x="635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6350" y="49529"/>
                </a:lnTo>
                <a:lnTo>
                  <a:pt x="6350" y="43180"/>
                </a:lnTo>
                <a:close/>
              </a:path>
              <a:path w="6350" h="128270">
                <a:moveTo>
                  <a:pt x="635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6350" y="55879"/>
                </a:lnTo>
                <a:lnTo>
                  <a:pt x="6350" y="49530"/>
                </a:lnTo>
                <a:close/>
              </a:path>
              <a:path w="6350" h="128270">
                <a:moveTo>
                  <a:pt x="6350" y="55880"/>
                </a:moveTo>
                <a:lnTo>
                  <a:pt x="0" y="55880"/>
                </a:lnTo>
                <a:lnTo>
                  <a:pt x="0" y="68579"/>
                </a:lnTo>
                <a:lnTo>
                  <a:pt x="6350" y="68579"/>
                </a:lnTo>
                <a:lnTo>
                  <a:pt x="6350" y="55880"/>
                </a:lnTo>
                <a:close/>
              </a:path>
              <a:path w="6350" h="128270">
                <a:moveTo>
                  <a:pt x="635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6350" y="74929"/>
                </a:lnTo>
                <a:lnTo>
                  <a:pt x="6350" y="68580"/>
                </a:lnTo>
                <a:close/>
              </a:path>
              <a:path w="6350" h="128270">
                <a:moveTo>
                  <a:pt x="6350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6350" y="81279"/>
                </a:lnTo>
                <a:lnTo>
                  <a:pt x="6350" y="74930"/>
                </a:lnTo>
                <a:close/>
              </a:path>
              <a:path w="6350" h="128270">
                <a:moveTo>
                  <a:pt x="6350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6350" y="87629"/>
                </a:lnTo>
                <a:lnTo>
                  <a:pt x="6350" y="81280"/>
                </a:lnTo>
                <a:close/>
              </a:path>
              <a:path w="6350" h="128270">
                <a:moveTo>
                  <a:pt x="6350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6350" y="93979"/>
                </a:lnTo>
                <a:lnTo>
                  <a:pt x="6350" y="87630"/>
                </a:lnTo>
                <a:close/>
              </a:path>
              <a:path w="6350" h="128270">
                <a:moveTo>
                  <a:pt x="6350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6350" y="100329"/>
                </a:lnTo>
                <a:lnTo>
                  <a:pt x="6350" y="93980"/>
                </a:lnTo>
                <a:close/>
              </a:path>
              <a:path w="6350" h="128270">
                <a:moveTo>
                  <a:pt x="6350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6350" y="106679"/>
                </a:lnTo>
                <a:lnTo>
                  <a:pt x="6350" y="100330"/>
                </a:lnTo>
                <a:close/>
              </a:path>
              <a:path w="6350" h="128270">
                <a:moveTo>
                  <a:pt x="6350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6350" y="113029"/>
                </a:lnTo>
                <a:lnTo>
                  <a:pt x="6350" y="106680"/>
                </a:lnTo>
                <a:close/>
              </a:path>
              <a:path w="6350" h="128270">
                <a:moveTo>
                  <a:pt x="6350" y="113030"/>
                </a:moveTo>
                <a:lnTo>
                  <a:pt x="0" y="113030"/>
                </a:lnTo>
                <a:lnTo>
                  <a:pt x="0" y="119379"/>
                </a:lnTo>
                <a:lnTo>
                  <a:pt x="6350" y="119379"/>
                </a:lnTo>
                <a:lnTo>
                  <a:pt x="6350" y="113030"/>
                </a:lnTo>
                <a:close/>
              </a:path>
              <a:path w="6350" h="128270">
                <a:moveTo>
                  <a:pt x="6350" y="119380"/>
                </a:moveTo>
                <a:lnTo>
                  <a:pt x="0" y="119380"/>
                </a:lnTo>
                <a:lnTo>
                  <a:pt x="0" y="125729"/>
                </a:lnTo>
                <a:lnTo>
                  <a:pt x="6350" y="125729"/>
                </a:lnTo>
                <a:lnTo>
                  <a:pt x="6350" y="119380"/>
                </a:lnTo>
                <a:close/>
              </a:path>
              <a:path w="6350" h="128270">
                <a:moveTo>
                  <a:pt x="6350" y="125730"/>
                </a:moveTo>
                <a:lnTo>
                  <a:pt x="0" y="125730"/>
                </a:lnTo>
                <a:lnTo>
                  <a:pt x="0" y="127000"/>
                </a:lnTo>
                <a:lnTo>
                  <a:pt x="3809" y="127000"/>
                </a:lnTo>
                <a:lnTo>
                  <a:pt x="3809" y="128269"/>
                </a:lnTo>
                <a:lnTo>
                  <a:pt x="6350" y="128269"/>
                </a:lnTo>
                <a:lnTo>
                  <a:pt x="6350" y="125730"/>
                </a:lnTo>
                <a:close/>
              </a:path>
            </a:pathLst>
          </a:custGeom>
          <a:solidFill>
            <a:srgbClr val="89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8" name="object 4548"/>
          <p:cNvSpPr/>
          <p:nvPr/>
        </p:nvSpPr>
        <p:spPr>
          <a:xfrm>
            <a:off x="3702050" y="3872229"/>
            <a:ext cx="7620" cy="125730"/>
          </a:xfrm>
          <a:custGeom>
            <a:avLst/>
            <a:gdLst/>
            <a:ahLst/>
            <a:cxnLst/>
            <a:rect l="l" t="t" r="r" b="b"/>
            <a:pathLst>
              <a:path w="7620" h="125729">
                <a:moveTo>
                  <a:pt x="7620" y="0"/>
                </a:moveTo>
                <a:lnTo>
                  <a:pt x="5079" y="0"/>
                </a:lnTo>
                <a:lnTo>
                  <a:pt x="5079" y="1270"/>
                </a:lnTo>
                <a:lnTo>
                  <a:pt x="0" y="127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  <a:path w="7620" h="12572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12572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12572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12572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12572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125729">
                <a:moveTo>
                  <a:pt x="7620" y="35560"/>
                </a:moveTo>
                <a:lnTo>
                  <a:pt x="0" y="35560"/>
                </a:lnTo>
                <a:lnTo>
                  <a:pt x="0" y="41910"/>
                </a:lnTo>
                <a:lnTo>
                  <a:pt x="7620" y="41910"/>
                </a:lnTo>
                <a:lnTo>
                  <a:pt x="7620" y="35560"/>
                </a:lnTo>
                <a:close/>
              </a:path>
              <a:path w="7620" h="125729">
                <a:moveTo>
                  <a:pt x="7620" y="41910"/>
                </a:moveTo>
                <a:lnTo>
                  <a:pt x="0" y="4191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41910"/>
                </a:lnTo>
                <a:close/>
              </a:path>
              <a:path w="7620" h="125729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125729">
                <a:moveTo>
                  <a:pt x="7620" y="54610"/>
                </a:moveTo>
                <a:lnTo>
                  <a:pt x="0" y="5461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54610"/>
                </a:lnTo>
                <a:close/>
              </a:path>
              <a:path w="7620" h="125729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125729">
                <a:moveTo>
                  <a:pt x="762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20" y="80010"/>
                </a:lnTo>
                <a:lnTo>
                  <a:pt x="7620" y="73660"/>
                </a:lnTo>
                <a:close/>
              </a:path>
              <a:path w="7620" h="125729">
                <a:moveTo>
                  <a:pt x="7620" y="80010"/>
                </a:moveTo>
                <a:lnTo>
                  <a:pt x="0" y="80010"/>
                </a:lnTo>
                <a:lnTo>
                  <a:pt x="0" y="86360"/>
                </a:lnTo>
                <a:lnTo>
                  <a:pt x="7620" y="86360"/>
                </a:lnTo>
                <a:lnTo>
                  <a:pt x="7620" y="80010"/>
                </a:lnTo>
                <a:close/>
              </a:path>
              <a:path w="7620" h="125729">
                <a:moveTo>
                  <a:pt x="7620" y="86360"/>
                </a:moveTo>
                <a:lnTo>
                  <a:pt x="0" y="86360"/>
                </a:lnTo>
                <a:lnTo>
                  <a:pt x="0" y="92710"/>
                </a:lnTo>
                <a:lnTo>
                  <a:pt x="7620" y="92710"/>
                </a:lnTo>
                <a:lnTo>
                  <a:pt x="7620" y="86360"/>
                </a:lnTo>
                <a:close/>
              </a:path>
              <a:path w="7620" h="125729">
                <a:moveTo>
                  <a:pt x="7620" y="92710"/>
                </a:moveTo>
                <a:lnTo>
                  <a:pt x="0" y="92710"/>
                </a:lnTo>
                <a:lnTo>
                  <a:pt x="0" y="99060"/>
                </a:lnTo>
                <a:lnTo>
                  <a:pt x="7620" y="99060"/>
                </a:lnTo>
                <a:lnTo>
                  <a:pt x="7620" y="92710"/>
                </a:lnTo>
                <a:close/>
              </a:path>
              <a:path w="7620" h="125729">
                <a:moveTo>
                  <a:pt x="7620" y="99060"/>
                </a:moveTo>
                <a:lnTo>
                  <a:pt x="0" y="99060"/>
                </a:lnTo>
                <a:lnTo>
                  <a:pt x="0" y="105410"/>
                </a:lnTo>
                <a:lnTo>
                  <a:pt x="7620" y="105410"/>
                </a:lnTo>
                <a:lnTo>
                  <a:pt x="7620" y="99060"/>
                </a:lnTo>
                <a:close/>
              </a:path>
              <a:path w="7620" h="125729">
                <a:moveTo>
                  <a:pt x="7620" y="105410"/>
                </a:moveTo>
                <a:lnTo>
                  <a:pt x="0" y="105410"/>
                </a:lnTo>
                <a:lnTo>
                  <a:pt x="0" y="111760"/>
                </a:lnTo>
                <a:lnTo>
                  <a:pt x="7620" y="111760"/>
                </a:lnTo>
                <a:lnTo>
                  <a:pt x="7620" y="105410"/>
                </a:lnTo>
                <a:close/>
              </a:path>
              <a:path w="7620" h="125729">
                <a:moveTo>
                  <a:pt x="7620" y="111760"/>
                </a:moveTo>
                <a:lnTo>
                  <a:pt x="0" y="111760"/>
                </a:lnTo>
                <a:lnTo>
                  <a:pt x="0" y="118110"/>
                </a:lnTo>
                <a:lnTo>
                  <a:pt x="7620" y="118110"/>
                </a:lnTo>
                <a:lnTo>
                  <a:pt x="7620" y="111760"/>
                </a:lnTo>
                <a:close/>
              </a:path>
              <a:path w="7620" h="125729">
                <a:moveTo>
                  <a:pt x="7620" y="118110"/>
                </a:moveTo>
                <a:lnTo>
                  <a:pt x="0" y="118110"/>
                </a:lnTo>
                <a:lnTo>
                  <a:pt x="0" y="124460"/>
                </a:lnTo>
                <a:lnTo>
                  <a:pt x="7620" y="124460"/>
                </a:lnTo>
                <a:lnTo>
                  <a:pt x="7620" y="118110"/>
                </a:lnTo>
                <a:close/>
              </a:path>
              <a:path w="7620" h="125729">
                <a:moveTo>
                  <a:pt x="7620" y="124460"/>
                </a:moveTo>
                <a:lnTo>
                  <a:pt x="6350" y="124460"/>
                </a:lnTo>
                <a:lnTo>
                  <a:pt x="6350" y="125730"/>
                </a:lnTo>
                <a:lnTo>
                  <a:pt x="7620" y="125730"/>
                </a:lnTo>
                <a:lnTo>
                  <a:pt x="7620" y="124460"/>
                </a:lnTo>
                <a:close/>
              </a:path>
            </a:pathLst>
          </a:custGeom>
          <a:solidFill>
            <a:srgbClr val="885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9" name="object 4549"/>
          <p:cNvSpPr/>
          <p:nvPr/>
        </p:nvSpPr>
        <p:spPr>
          <a:xfrm>
            <a:off x="3694429" y="3873500"/>
            <a:ext cx="7620" cy="121920"/>
          </a:xfrm>
          <a:custGeom>
            <a:avLst/>
            <a:gdLst/>
            <a:ahLst/>
            <a:cxnLst/>
            <a:rect l="l" t="t" r="r" b="b"/>
            <a:pathLst>
              <a:path w="7620" h="121920">
                <a:moveTo>
                  <a:pt x="7620" y="0"/>
                </a:moveTo>
                <a:lnTo>
                  <a:pt x="6350" y="0"/>
                </a:lnTo>
                <a:lnTo>
                  <a:pt x="6350" y="1269"/>
                </a:lnTo>
                <a:lnTo>
                  <a:pt x="0" y="1269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121920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121920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12192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12192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121920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121920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121920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121920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121920">
                <a:moveTo>
                  <a:pt x="7620" y="53340"/>
                </a:moveTo>
                <a:lnTo>
                  <a:pt x="0" y="5334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3340"/>
                </a:lnTo>
                <a:close/>
              </a:path>
              <a:path w="7620" h="121920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121920">
                <a:moveTo>
                  <a:pt x="762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72390"/>
                </a:lnTo>
                <a:close/>
              </a:path>
              <a:path w="7620" h="121920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121920">
                <a:moveTo>
                  <a:pt x="762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20" y="91439"/>
                </a:lnTo>
                <a:lnTo>
                  <a:pt x="7620" y="85090"/>
                </a:lnTo>
                <a:close/>
              </a:path>
              <a:path w="7620" h="121920">
                <a:moveTo>
                  <a:pt x="762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20" y="97789"/>
                </a:lnTo>
                <a:lnTo>
                  <a:pt x="7620" y="91440"/>
                </a:lnTo>
                <a:close/>
              </a:path>
              <a:path w="7620" h="121920">
                <a:moveTo>
                  <a:pt x="762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20" y="104139"/>
                </a:lnTo>
                <a:lnTo>
                  <a:pt x="7620" y="97790"/>
                </a:lnTo>
                <a:close/>
              </a:path>
              <a:path w="7620" h="121920">
                <a:moveTo>
                  <a:pt x="7620" y="104140"/>
                </a:moveTo>
                <a:lnTo>
                  <a:pt x="0" y="104140"/>
                </a:lnTo>
                <a:lnTo>
                  <a:pt x="0" y="110489"/>
                </a:lnTo>
                <a:lnTo>
                  <a:pt x="7620" y="110489"/>
                </a:lnTo>
                <a:lnTo>
                  <a:pt x="7620" y="104140"/>
                </a:lnTo>
                <a:close/>
              </a:path>
              <a:path w="7620" h="121920">
                <a:moveTo>
                  <a:pt x="7620" y="110490"/>
                </a:moveTo>
                <a:lnTo>
                  <a:pt x="0" y="110490"/>
                </a:lnTo>
                <a:lnTo>
                  <a:pt x="0" y="116839"/>
                </a:lnTo>
                <a:lnTo>
                  <a:pt x="7620" y="116839"/>
                </a:lnTo>
                <a:lnTo>
                  <a:pt x="7620" y="110490"/>
                </a:lnTo>
                <a:close/>
              </a:path>
              <a:path w="7620" h="121920">
                <a:moveTo>
                  <a:pt x="7620" y="116840"/>
                </a:moveTo>
                <a:lnTo>
                  <a:pt x="0" y="116840"/>
                </a:lnTo>
                <a:lnTo>
                  <a:pt x="0" y="120650"/>
                </a:lnTo>
                <a:lnTo>
                  <a:pt x="2540" y="120650"/>
                </a:lnTo>
                <a:lnTo>
                  <a:pt x="2540" y="121919"/>
                </a:lnTo>
                <a:lnTo>
                  <a:pt x="7620" y="121919"/>
                </a:lnTo>
                <a:lnTo>
                  <a:pt x="7620" y="116840"/>
                </a:lnTo>
                <a:close/>
              </a:path>
            </a:pathLst>
          </a:custGeom>
          <a:solidFill>
            <a:srgbClr val="875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0" name="object 4550"/>
          <p:cNvSpPr/>
          <p:nvPr/>
        </p:nvSpPr>
        <p:spPr>
          <a:xfrm>
            <a:off x="3688079" y="3874770"/>
            <a:ext cx="6350" cy="119380"/>
          </a:xfrm>
          <a:custGeom>
            <a:avLst/>
            <a:gdLst/>
            <a:ahLst/>
            <a:cxnLst/>
            <a:rect l="l" t="t" r="r" b="b"/>
            <a:pathLst>
              <a:path w="6350" h="119379">
                <a:moveTo>
                  <a:pt x="6350" y="0"/>
                </a:moveTo>
                <a:lnTo>
                  <a:pt x="5080" y="0"/>
                </a:lnTo>
                <a:lnTo>
                  <a:pt x="508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  <a:path w="6350" h="119379">
                <a:moveTo>
                  <a:pt x="6350" y="1269"/>
                </a:moveTo>
                <a:lnTo>
                  <a:pt x="2540" y="1269"/>
                </a:lnTo>
                <a:lnTo>
                  <a:pt x="2540" y="2539"/>
                </a:lnTo>
                <a:lnTo>
                  <a:pt x="0" y="2539"/>
                </a:lnTo>
                <a:lnTo>
                  <a:pt x="0" y="7619"/>
                </a:lnTo>
                <a:lnTo>
                  <a:pt x="6350" y="7619"/>
                </a:lnTo>
                <a:lnTo>
                  <a:pt x="6350" y="1269"/>
                </a:lnTo>
                <a:close/>
              </a:path>
              <a:path w="6350" h="119379">
                <a:moveTo>
                  <a:pt x="6350" y="7619"/>
                </a:moveTo>
                <a:lnTo>
                  <a:pt x="0" y="7619"/>
                </a:lnTo>
                <a:lnTo>
                  <a:pt x="0" y="13969"/>
                </a:lnTo>
                <a:lnTo>
                  <a:pt x="6350" y="13969"/>
                </a:lnTo>
                <a:lnTo>
                  <a:pt x="6350" y="7619"/>
                </a:lnTo>
                <a:close/>
              </a:path>
              <a:path w="6350" h="119379">
                <a:moveTo>
                  <a:pt x="6350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6350" y="20319"/>
                </a:lnTo>
                <a:lnTo>
                  <a:pt x="6350" y="13969"/>
                </a:lnTo>
                <a:close/>
              </a:path>
              <a:path w="6350" h="119379">
                <a:moveTo>
                  <a:pt x="6350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6350" y="26669"/>
                </a:lnTo>
                <a:lnTo>
                  <a:pt x="6350" y="20319"/>
                </a:lnTo>
                <a:close/>
              </a:path>
              <a:path w="6350" h="119379">
                <a:moveTo>
                  <a:pt x="6350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6350" y="33019"/>
                </a:lnTo>
                <a:lnTo>
                  <a:pt x="6350" y="26669"/>
                </a:lnTo>
                <a:close/>
              </a:path>
              <a:path w="6350" h="119379">
                <a:moveTo>
                  <a:pt x="6350" y="33019"/>
                </a:moveTo>
                <a:lnTo>
                  <a:pt x="0" y="33019"/>
                </a:lnTo>
                <a:lnTo>
                  <a:pt x="0" y="39369"/>
                </a:lnTo>
                <a:lnTo>
                  <a:pt x="6350" y="39369"/>
                </a:lnTo>
                <a:lnTo>
                  <a:pt x="6350" y="33019"/>
                </a:lnTo>
                <a:close/>
              </a:path>
              <a:path w="6350" h="119379">
                <a:moveTo>
                  <a:pt x="6350" y="39369"/>
                </a:moveTo>
                <a:lnTo>
                  <a:pt x="0" y="39369"/>
                </a:lnTo>
                <a:lnTo>
                  <a:pt x="0" y="45719"/>
                </a:lnTo>
                <a:lnTo>
                  <a:pt x="6350" y="45719"/>
                </a:lnTo>
                <a:lnTo>
                  <a:pt x="6350" y="39369"/>
                </a:lnTo>
                <a:close/>
              </a:path>
              <a:path w="6350" h="119379">
                <a:moveTo>
                  <a:pt x="6350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6350" y="52069"/>
                </a:lnTo>
                <a:lnTo>
                  <a:pt x="6350" y="45719"/>
                </a:lnTo>
                <a:close/>
              </a:path>
              <a:path w="6350" h="119379">
                <a:moveTo>
                  <a:pt x="6350" y="52069"/>
                </a:moveTo>
                <a:lnTo>
                  <a:pt x="0" y="52069"/>
                </a:lnTo>
                <a:lnTo>
                  <a:pt x="0" y="64769"/>
                </a:lnTo>
                <a:lnTo>
                  <a:pt x="6350" y="64769"/>
                </a:lnTo>
                <a:lnTo>
                  <a:pt x="6350" y="52069"/>
                </a:lnTo>
                <a:close/>
              </a:path>
              <a:path w="6350" h="119379">
                <a:moveTo>
                  <a:pt x="6350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6350" y="71119"/>
                </a:lnTo>
                <a:lnTo>
                  <a:pt x="6350" y="64769"/>
                </a:lnTo>
                <a:close/>
              </a:path>
              <a:path w="6350" h="119379">
                <a:moveTo>
                  <a:pt x="6350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6350" y="77469"/>
                </a:lnTo>
                <a:lnTo>
                  <a:pt x="6350" y="71119"/>
                </a:lnTo>
                <a:close/>
              </a:path>
              <a:path w="6350" h="119379">
                <a:moveTo>
                  <a:pt x="6350" y="77469"/>
                </a:moveTo>
                <a:lnTo>
                  <a:pt x="0" y="77469"/>
                </a:lnTo>
                <a:lnTo>
                  <a:pt x="0" y="83819"/>
                </a:lnTo>
                <a:lnTo>
                  <a:pt x="6350" y="83819"/>
                </a:lnTo>
                <a:lnTo>
                  <a:pt x="6350" y="77469"/>
                </a:lnTo>
                <a:close/>
              </a:path>
              <a:path w="6350" h="119379">
                <a:moveTo>
                  <a:pt x="6350" y="83819"/>
                </a:moveTo>
                <a:lnTo>
                  <a:pt x="0" y="83819"/>
                </a:lnTo>
                <a:lnTo>
                  <a:pt x="0" y="90169"/>
                </a:lnTo>
                <a:lnTo>
                  <a:pt x="6350" y="90169"/>
                </a:lnTo>
                <a:lnTo>
                  <a:pt x="6350" y="83819"/>
                </a:lnTo>
                <a:close/>
              </a:path>
              <a:path w="6350" h="119379">
                <a:moveTo>
                  <a:pt x="6350" y="90169"/>
                </a:moveTo>
                <a:lnTo>
                  <a:pt x="0" y="90169"/>
                </a:lnTo>
                <a:lnTo>
                  <a:pt x="0" y="96519"/>
                </a:lnTo>
                <a:lnTo>
                  <a:pt x="6350" y="96519"/>
                </a:lnTo>
                <a:lnTo>
                  <a:pt x="6350" y="90169"/>
                </a:lnTo>
                <a:close/>
              </a:path>
              <a:path w="6350" h="119379">
                <a:moveTo>
                  <a:pt x="6350" y="96519"/>
                </a:moveTo>
                <a:lnTo>
                  <a:pt x="0" y="96519"/>
                </a:lnTo>
                <a:lnTo>
                  <a:pt x="0" y="102869"/>
                </a:lnTo>
                <a:lnTo>
                  <a:pt x="6350" y="102869"/>
                </a:lnTo>
                <a:lnTo>
                  <a:pt x="6350" y="96519"/>
                </a:lnTo>
                <a:close/>
              </a:path>
              <a:path w="6350" h="119379">
                <a:moveTo>
                  <a:pt x="6350" y="102869"/>
                </a:moveTo>
                <a:lnTo>
                  <a:pt x="0" y="102869"/>
                </a:lnTo>
                <a:lnTo>
                  <a:pt x="0" y="109219"/>
                </a:lnTo>
                <a:lnTo>
                  <a:pt x="6350" y="109219"/>
                </a:lnTo>
                <a:lnTo>
                  <a:pt x="6350" y="102869"/>
                </a:lnTo>
                <a:close/>
              </a:path>
              <a:path w="6350" h="119379">
                <a:moveTo>
                  <a:pt x="6350" y="109219"/>
                </a:moveTo>
                <a:lnTo>
                  <a:pt x="0" y="109219"/>
                </a:lnTo>
                <a:lnTo>
                  <a:pt x="0" y="115569"/>
                </a:lnTo>
                <a:lnTo>
                  <a:pt x="6350" y="115569"/>
                </a:lnTo>
                <a:lnTo>
                  <a:pt x="6350" y="109219"/>
                </a:lnTo>
                <a:close/>
              </a:path>
              <a:path w="6350" h="119379">
                <a:moveTo>
                  <a:pt x="6350" y="115569"/>
                </a:moveTo>
                <a:lnTo>
                  <a:pt x="0" y="115569"/>
                </a:lnTo>
                <a:lnTo>
                  <a:pt x="0" y="118109"/>
                </a:lnTo>
                <a:lnTo>
                  <a:pt x="5080" y="118109"/>
                </a:lnTo>
                <a:lnTo>
                  <a:pt x="5080" y="119379"/>
                </a:lnTo>
                <a:lnTo>
                  <a:pt x="6350" y="119379"/>
                </a:lnTo>
                <a:lnTo>
                  <a:pt x="6350" y="115569"/>
                </a:lnTo>
                <a:close/>
              </a:path>
            </a:pathLst>
          </a:custGeom>
          <a:solidFill>
            <a:srgbClr val="865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1" name="object 4551"/>
          <p:cNvSpPr/>
          <p:nvPr/>
        </p:nvSpPr>
        <p:spPr>
          <a:xfrm>
            <a:off x="3680459" y="3877309"/>
            <a:ext cx="7620" cy="115570"/>
          </a:xfrm>
          <a:custGeom>
            <a:avLst/>
            <a:gdLst/>
            <a:ahLst/>
            <a:cxnLst/>
            <a:rect l="l" t="t" r="r" b="b"/>
            <a:pathLst>
              <a:path w="7620" h="115570">
                <a:moveTo>
                  <a:pt x="7619" y="0"/>
                </a:moveTo>
                <a:lnTo>
                  <a:pt x="5079" y="0"/>
                </a:lnTo>
                <a:lnTo>
                  <a:pt x="5079" y="1269"/>
                </a:lnTo>
                <a:lnTo>
                  <a:pt x="1269" y="1269"/>
                </a:lnTo>
                <a:lnTo>
                  <a:pt x="1269" y="2539"/>
                </a:lnTo>
                <a:lnTo>
                  <a:pt x="0" y="2539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  <a:path w="7620" h="115570">
                <a:moveTo>
                  <a:pt x="7619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19" y="11429"/>
                </a:lnTo>
                <a:lnTo>
                  <a:pt x="7619" y="5080"/>
                </a:lnTo>
                <a:close/>
              </a:path>
              <a:path w="7620" h="115570">
                <a:moveTo>
                  <a:pt x="7619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11430"/>
                </a:lnTo>
                <a:close/>
              </a:path>
              <a:path w="7620" h="115570">
                <a:moveTo>
                  <a:pt x="7619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19" y="24129"/>
                </a:lnTo>
                <a:lnTo>
                  <a:pt x="7619" y="17780"/>
                </a:lnTo>
                <a:close/>
              </a:path>
              <a:path w="7620" h="115570">
                <a:moveTo>
                  <a:pt x="7619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19" y="30479"/>
                </a:lnTo>
                <a:lnTo>
                  <a:pt x="7619" y="24130"/>
                </a:lnTo>
                <a:close/>
              </a:path>
              <a:path w="7620" h="115570">
                <a:moveTo>
                  <a:pt x="7619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19" y="36829"/>
                </a:lnTo>
                <a:lnTo>
                  <a:pt x="7619" y="30480"/>
                </a:lnTo>
                <a:close/>
              </a:path>
              <a:path w="7620" h="115570">
                <a:moveTo>
                  <a:pt x="7619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19" y="43179"/>
                </a:lnTo>
                <a:lnTo>
                  <a:pt x="7619" y="36830"/>
                </a:lnTo>
                <a:close/>
              </a:path>
              <a:path w="7620" h="115570">
                <a:moveTo>
                  <a:pt x="7619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7619" y="49529"/>
                </a:lnTo>
                <a:lnTo>
                  <a:pt x="7619" y="43180"/>
                </a:lnTo>
                <a:close/>
              </a:path>
              <a:path w="7620" h="115570">
                <a:moveTo>
                  <a:pt x="7619" y="49530"/>
                </a:moveTo>
                <a:lnTo>
                  <a:pt x="0" y="49530"/>
                </a:lnTo>
                <a:lnTo>
                  <a:pt x="0" y="62229"/>
                </a:lnTo>
                <a:lnTo>
                  <a:pt x="7619" y="62229"/>
                </a:lnTo>
                <a:lnTo>
                  <a:pt x="7619" y="49530"/>
                </a:lnTo>
                <a:close/>
              </a:path>
              <a:path w="7620" h="115570">
                <a:moveTo>
                  <a:pt x="7619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19" y="68579"/>
                </a:lnTo>
                <a:lnTo>
                  <a:pt x="7619" y="62230"/>
                </a:lnTo>
                <a:close/>
              </a:path>
              <a:path w="7620" h="115570">
                <a:moveTo>
                  <a:pt x="7619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19" y="74929"/>
                </a:lnTo>
                <a:lnTo>
                  <a:pt x="7619" y="68580"/>
                </a:lnTo>
                <a:close/>
              </a:path>
              <a:path w="7620" h="115570">
                <a:moveTo>
                  <a:pt x="7619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19" y="81279"/>
                </a:lnTo>
                <a:lnTo>
                  <a:pt x="7619" y="74930"/>
                </a:lnTo>
                <a:close/>
              </a:path>
              <a:path w="7620" h="115570">
                <a:moveTo>
                  <a:pt x="7619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19" y="87629"/>
                </a:lnTo>
                <a:lnTo>
                  <a:pt x="7619" y="81280"/>
                </a:lnTo>
                <a:close/>
              </a:path>
              <a:path w="7620" h="115570">
                <a:moveTo>
                  <a:pt x="7619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19" y="93979"/>
                </a:lnTo>
                <a:lnTo>
                  <a:pt x="7619" y="87630"/>
                </a:lnTo>
                <a:close/>
              </a:path>
              <a:path w="7620" h="115570">
                <a:moveTo>
                  <a:pt x="7619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19" y="100329"/>
                </a:lnTo>
                <a:lnTo>
                  <a:pt x="7619" y="93980"/>
                </a:lnTo>
                <a:close/>
              </a:path>
              <a:path w="7620" h="115570">
                <a:moveTo>
                  <a:pt x="7619" y="100330"/>
                </a:moveTo>
                <a:lnTo>
                  <a:pt x="0" y="100330"/>
                </a:lnTo>
                <a:lnTo>
                  <a:pt x="0" y="106679"/>
                </a:lnTo>
                <a:lnTo>
                  <a:pt x="7619" y="106679"/>
                </a:lnTo>
                <a:lnTo>
                  <a:pt x="7619" y="100330"/>
                </a:lnTo>
                <a:close/>
              </a:path>
              <a:path w="7620" h="115570">
                <a:moveTo>
                  <a:pt x="7619" y="106680"/>
                </a:moveTo>
                <a:lnTo>
                  <a:pt x="0" y="106680"/>
                </a:lnTo>
                <a:lnTo>
                  <a:pt x="0" y="113029"/>
                </a:lnTo>
                <a:lnTo>
                  <a:pt x="7619" y="113029"/>
                </a:lnTo>
                <a:lnTo>
                  <a:pt x="7619" y="106680"/>
                </a:lnTo>
                <a:close/>
              </a:path>
              <a:path w="7620" h="115570">
                <a:moveTo>
                  <a:pt x="7619" y="113030"/>
                </a:moveTo>
                <a:lnTo>
                  <a:pt x="2539" y="113030"/>
                </a:lnTo>
                <a:lnTo>
                  <a:pt x="2539" y="114300"/>
                </a:lnTo>
                <a:lnTo>
                  <a:pt x="6350" y="114300"/>
                </a:lnTo>
                <a:lnTo>
                  <a:pt x="6350" y="115569"/>
                </a:lnTo>
                <a:lnTo>
                  <a:pt x="7619" y="115569"/>
                </a:lnTo>
                <a:lnTo>
                  <a:pt x="7619" y="113030"/>
                </a:lnTo>
                <a:close/>
              </a:path>
            </a:pathLst>
          </a:custGeom>
          <a:solidFill>
            <a:srgbClr val="855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2" name="object 4552"/>
          <p:cNvSpPr/>
          <p:nvPr/>
        </p:nvSpPr>
        <p:spPr>
          <a:xfrm>
            <a:off x="3672840" y="3879850"/>
            <a:ext cx="7620" cy="110489"/>
          </a:xfrm>
          <a:custGeom>
            <a:avLst/>
            <a:gdLst/>
            <a:ahLst/>
            <a:cxnLst/>
            <a:rect l="l" t="t" r="r" b="b"/>
            <a:pathLst>
              <a:path w="7620" h="110489">
                <a:moveTo>
                  <a:pt x="7620" y="0"/>
                </a:moveTo>
                <a:lnTo>
                  <a:pt x="3810" y="0"/>
                </a:lnTo>
                <a:lnTo>
                  <a:pt x="3810" y="1269"/>
                </a:lnTo>
                <a:lnTo>
                  <a:pt x="0" y="1269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110489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110489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110489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110489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110489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110489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110489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110489">
                <a:moveTo>
                  <a:pt x="7620" y="46990"/>
                </a:moveTo>
                <a:lnTo>
                  <a:pt x="0" y="4699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46990"/>
                </a:lnTo>
                <a:close/>
              </a:path>
              <a:path w="7620" h="110489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110489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110489">
                <a:moveTo>
                  <a:pt x="762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72390"/>
                </a:lnTo>
                <a:close/>
              </a:path>
              <a:path w="7620" h="110489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110489">
                <a:moveTo>
                  <a:pt x="762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20" y="91439"/>
                </a:lnTo>
                <a:lnTo>
                  <a:pt x="7620" y="85090"/>
                </a:lnTo>
                <a:close/>
              </a:path>
              <a:path w="7620" h="110489">
                <a:moveTo>
                  <a:pt x="7620" y="91440"/>
                </a:moveTo>
                <a:lnTo>
                  <a:pt x="0" y="91440"/>
                </a:lnTo>
                <a:lnTo>
                  <a:pt x="0" y="97789"/>
                </a:lnTo>
                <a:lnTo>
                  <a:pt x="7620" y="97789"/>
                </a:lnTo>
                <a:lnTo>
                  <a:pt x="7620" y="91440"/>
                </a:lnTo>
                <a:close/>
              </a:path>
              <a:path w="7620" h="110489">
                <a:moveTo>
                  <a:pt x="7620" y="97790"/>
                </a:moveTo>
                <a:lnTo>
                  <a:pt x="0" y="97790"/>
                </a:lnTo>
                <a:lnTo>
                  <a:pt x="0" y="104139"/>
                </a:lnTo>
                <a:lnTo>
                  <a:pt x="7620" y="104139"/>
                </a:lnTo>
                <a:lnTo>
                  <a:pt x="7620" y="97790"/>
                </a:lnTo>
                <a:close/>
              </a:path>
              <a:path w="7620" h="110489">
                <a:moveTo>
                  <a:pt x="7620" y="104140"/>
                </a:moveTo>
                <a:lnTo>
                  <a:pt x="0" y="104140"/>
                </a:lnTo>
                <a:lnTo>
                  <a:pt x="0" y="107950"/>
                </a:lnTo>
                <a:lnTo>
                  <a:pt x="1270" y="107950"/>
                </a:lnTo>
                <a:lnTo>
                  <a:pt x="1270" y="109219"/>
                </a:lnTo>
                <a:lnTo>
                  <a:pt x="5080" y="109219"/>
                </a:lnTo>
                <a:lnTo>
                  <a:pt x="5080" y="110489"/>
                </a:lnTo>
                <a:lnTo>
                  <a:pt x="7620" y="110489"/>
                </a:lnTo>
                <a:lnTo>
                  <a:pt x="7620" y="104140"/>
                </a:lnTo>
                <a:close/>
              </a:path>
            </a:pathLst>
          </a:custGeom>
          <a:solidFill>
            <a:srgbClr val="844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3" name="object 4553"/>
          <p:cNvSpPr/>
          <p:nvPr/>
        </p:nvSpPr>
        <p:spPr>
          <a:xfrm>
            <a:off x="3666490" y="3882390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6350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  <a:path w="6350" h="105410">
                <a:moveTo>
                  <a:pt x="6350" y="6349"/>
                </a:moveTo>
                <a:lnTo>
                  <a:pt x="0" y="6349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6349"/>
                </a:lnTo>
                <a:close/>
              </a:path>
              <a:path w="6350" h="105410">
                <a:moveTo>
                  <a:pt x="635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6350" y="19049"/>
                </a:lnTo>
                <a:lnTo>
                  <a:pt x="6350" y="12699"/>
                </a:lnTo>
                <a:close/>
              </a:path>
              <a:path w="6350" h="105410">
                <a:moveTo>
                  <a:pt x="635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6350" y="25399"/>
                </a:lnTo>
                <a:lnTo>
                  <a:pt x="6350" y="19049"/>
                </a:lnTo>
                <a:close/>
              </a:path>
              <a:path w="6350" h="105410">
                <a:moveTo>
                  <a:pt x="635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6350" y="31749"/>
                </a:lnTo>
                <a:lnTo>
                  <a:pt x="6350" y="25399"/>
                </a:lnTo>
                <a:close/>
              </a:path>
              <a:path w="6350" h="105410">
                <a:moveTo>
                  <a:pt x="635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6350" y="38099"/>
                </a:lnTo>
                <a:lnTo>
                  <a:pt x="6350" y="31749"/>
                </a:lnTo>
                <a:close/>
              </a:path>
              <a:path w="6350" h="105410">
                <a:moveTo>
                  <a:pt x="6350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6350" y="44449"/>
                </a:lnTo>
                <a:lnTo>
                  <a:pt x="6350" y="38099"/>
                </a:lnTo>
                <a:close/>
              </a:path>
              <a:path w="6350" h="105410">
                <a:moveTo>
                  <a:pt x="6350" y="44449"/>
                </a:moveTo>
                <a:lnTo>
                  <a:pt x="0" y="44449"/>
                </a:lnTo>
                <a:lnTo>
                  <a:pt x="0" y="57149"/>
                </a:lnTo>
                <a:lnTo>
                  <a:pt x="6350" y="57149"/>
                </a:lnTo>
                <a:lnTo>
                  <a:pt x="6350" y="44449"/>
                </a:lnTo>
                <a:close/>
              </a:path>
              <a:path w="6350" h="105410">
                <a:moveTo>
                  <a:pt x="635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6350" y="63499"/>
                </a:lnTo>
                <a:lnTo>
                  <a:pt x="6350" y="57149"/>
                </a:lnTo>
                <a:close/>
              </a:path>
              <a:path w="6350" h="105410">
                <a:moveTo>
                  <a:pt x="635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6350" y="69849"/>
                </a:lnTo>
                <a:lnTo>
                  <a:pt x="6350" y="63499"/>
                </a:lnTo>
                <a:close/>
              </a:path>
              <a:path w="6350" h="105410">
                <a:moveTo>
                  <a:pt x="635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6350" y="76199"/>
                </a:lnTo>
                <a:lnTo>
                  <a:pt x="6350" y="69849"/>
                </a:lnTo>
                <a:close/>
              </a:path>
              <a:path w="6350" h="105410">
                <a:moveTo>
                  <a:pt x="635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6350" y="82549"/>
                </a:lnTo>
                <a:lnTo>
                  <a:pt x="6350" y="76199"/>
                </a:lnTo>
                <a:close/>
              </a:path>
              <a:path w="6350" h="105410">
                <a:moveTo>
                  <a:pt x="6350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6350" y="88899"/>
                </a:lnTo>
                <a:lnTo>
                  <a:pt x="6350" y="82549"/>
                </a:lnTo>
                <a:close/>
              </a:path>
              <a:path w="6350" h="105410">
                <a:moveTo>
                  <a:pt x="6350" y="88899"/>
                </a:moveTo>
                <a:lnTo>
                  <a:pt x="0" y="88899"/>
                </a:lnTo>
                <a:lnTo>
                  <a:pt x="0" y="95249"/>
                </a:lnTo>
                <a:lnTo>
                  <a:pt x="6350" y="95249"/>
                </a:lnTo>
                <a:lnTo>
                  <a:pt x="6350" y="88899"/>
                </a:lnTo>
                <a:close/>
              </a:path>
              <a:path w="6350" h="105410">
                <a:moveTo>
                  <a:pt x="6350" y="95249"/>
                </a:moveTo>
                <a:lnTo>
                  <a:pt x="0" y="95249"/>
                </a:lnTo>
                <a:lnTo>
                  <a:pt x="0" y="101599"/>
                </a:lnTo>
                <a:lnTo>
                  <a:pt x="6350" y="101599"/>
                </a:lnTo>
                <a:lnTo>
                  <a:pt x="6350" y="95249"/>
                </a:lnTo>
                <a:close/>
              </a:path>
              <a:path w="6350" h="105410">
                <a:moveTo>
                  <a:pt x="6350" y="101599"/>
                </a:moveTo>
                <a:lnTo>
                  <a:pt x="0" y="101599"/>
                </a:lnTo>
                <a:lnTo>
                  <a:pt x="0" y="104139"/>
                </a:lnTo>
                <a:lnTo>
                  <a:pt x="3810" y="104139"/>
                </a:lnTo>
                <a:lnTo>
                  <a:pt x="3810" y="105409"/>
                </a:lnTo>
                <a:lnTo>
                  <a:pt x="6350" y="105409"/>
                </a:lnTo>
                <a:lnTo>
                  <a:pt x="6350" y="101599"/>
                </a:lnTo>
                <a:close/>
              </a:path>
            </a:pathLst>
          </a:custGeom>
          <a:solidFill>
            <a:srgbClr val="83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4" name="object 4554"/>
          <p:cNvSpPr/>
          <p:nvPr/>
        </p:nvSpPr>
        <p:spPr>
          <a:xfrm>
            <a:off x="3658870" y="3883659"/>
            <a:ext cx="7620" cy="102870"/>
          </a:xfrm>
          <a:custGeom>
            <a:avLst/>
            <a:gdLst/>
            <a:ahLst/>
            <a:cxnLst/>
            <a:rect l="l" t="t" r="r" b="b"/>
            <a:pathLst>
              <a:path w="7620" h="102870">
                <a:moveTo>
                  <a:pt x="7619" y="0"/>
                </a:moveTo>
                <a:lnTo>
                  <a:pt x="5079" y="0"/>
                </a:lnTo>
                <a:lnTo>
                  <a:pt x="5079" y="1269"/>
                </a:lnTo>
                <a:lnTo>
                  <a:pt x="1269" y="1269"/>
                </a:lnTo>
                <a:lnTo>
                  <a:pt x="1269" y="2539"/>
                </a:lnTo>
                <a:lnTo>
                  <a:pt x="0" y="2539"/>
                </a:lnTo>
                <a:lnTo>
                  <a:pt x="0" y="5079"/>
                </a:lnTo>
                <a:lnTo>
                  <a:pt x="7619" y="5079"/>
                </a:lnTo>
                <a:lnTo>
                  <a:pt x="7619" y="0"/>
                </a:lnTo>
                <a:close/>
              </a:path>
              <a:path w="7620" h="102870">
                <a:moveTo>
                  <a:pt x="7619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19" y="11429"/>
                </a:lnTo>
                <a:lnTo>
                  <a:pt x="7619" y="5080"/>
                </a:lnTo>
                <a:close/>
              </a:path>
              <a:path w="7620" h="102870">
                <a:moveTo>
                  <a:pt x="7619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11430"/>
                </a:lnTo>
                <a:close/>
              </a:path>
              <a:path w="7620" h="102870">
                <a:moveTo>
                  <a:pt x="7619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7619" y="24129"/>
                </a:lnTo>
                <a:lnTo>
                  <a:pt x="7619" y="17780"/>
                </a:lnTo>
                <a:close/>
              </a:path>
              <a:path w="7620" h="102870">
                <a:moveTo>
                  <a:pt x="7619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19" y="30479"/>
                </a:lnTo>
                <a:lnTo>
                  <a:pt x="7619" y="24130"/>
                </a:lnTo>
                <a:close/>
              </a:path>
              <a:path w="7620" h="102870">
                <a:moveTo>
                  <a:pt x="7619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19" y="36829"/>
                </a:lnTo>
                <a:lnTo>
                  <a:pt x="7619" y="30480"/>
                </a:lnTo>
                <a:close/>
              </a:path>
              <a:path w="7620" h="102870">
                <a:moveTo>
                  <a:pt x="7619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19" y="43179"/>
                </a:lnTo>
                <a:lnTo>
                  <a:pt x="7619" y="36830"/>
                </a:lnTo>
                <a:close/>
              </a:path>
              <a:path w="7620" h="102870">
                <a:moveTo>
                  <a:pt x="7619" y="43180"/>
                </a:moveTo>
                <a:lnTo>
                  <a:pt x="0" y="43180"/>
                </a:lnTo>
                <a:lnTo>
                  <a:pt x="0" y="55879"/>
                </a:lnTo>
                <a:lnTo>
                  <a:pt x="7619" y="55879"/>
                </a:lnTo>
                <a:lnTo>
                  <a:pt x="7619" y="43180"/>
                </a:lnTo>
                <a:close/>
              </a:path>
              <a:path w="7620" h="102870">
                <a:moveTo>
                  <a:pt x="7619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7619" y="62229"/>
                </a:lnTo>
                <a:lnTo>
                  <a:pt x="7619" y="55880"/>
                </a:lnTo>
                <a:close/>
              </a:path>
              <a:path w="7620" h="102870">
                <a:moveTo>
                  <a:pt x="7619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7619" y="68579"/>
                </a:lnTo>
                <a:lnTo>
                  <a:pt x="7619" y="62230"/>
                </a:lnTo>
                <a:close/>
              </a:path>
              <a:path w="7620" h="102870">
                <a:moveTo>
                  <a:pt x="7619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7619" y="74929"/>
                </a:lnTo>
                <a:lnTo>
                  <a:pt x="7619" y="68580"/>
                </a:lnTo>
                <a:close/>
              </a:path>
              <a:path w="7620" h="102870">
                <a:moveTo>
                  <a:pt x="7619" y="74930"/>
                </a:moveTo>
                <a:lnTo>
                  <a:pt x="0" y="74930"/>
                </a:lnTo>
                <a:lnTo>
                  <a:pt x="0" y="81279"/>
                </a:lnTo>
                <a:lnTo>
                  <a:pt x="7619" y="81279"/>
                </a:lnTo>
                <a:lnTo>
                  <a:pt x="7619" y="74930"/>
                </a:lnTo>
                <a:close/>
              </a:path>
              <a:path w="7620" h="102870">
                <a:moveTo>
                  <a:pt x="7619" y="81280"/>
                </a:moveTo>
                <a:lnTo>
                  <a:pt x="0" y="81280"/>
                </a:lnTo>
                <a:lnTo>
                  <a:pt x="0" y="87629"/>
                </a:lnTo>
                <a:lnTo>
                  <a:pt x="7619" y="87629"/>
                </a:lnTo>
                <a:lnTo>
                  <a:pt x="7619" y="81280"/>
                </a:lnTo>
                <a:close/>
              </a:path>
              <a:path w="7620" h="102870">
                <a:moveTo>
                  <a:pt x="7619" y="87630"/>
                </a:moveTo>
                <a:lnTo>
                  <a:pt x="0" y="87630"/>
                </a:lnTo>
                <a:lnTo>
                  <a:pt x="0" y="93979"/>
                </a:lnTo>
                <a:lnTo>
                  <a:pt x="7619" y="93979"/>
                </a:lnTo>
                <a:lnTo>
                  <a:pt x="7619" y="87630"/>
                </a:lnTo>
                <a:close/>
              </a:path>
              <a:path w="7620" h="102870">
                <a:moveTo>
                  <a:pt x="7619" y="93980"/>
                </a:moveTo>
                <a:lnTo>
                  <a:pt x="0" y="93980"/>
                </a:lnTo>
                <a:lnTo>
                  <a:pt x="0" y="100329"/>
                </a:lnTo>
                <a:lnTo>
                  <a:pt x="7619" y="100329"/>
                </a:lnTo>
                <a:lnTo>
                  <a:pt x="7619" y="93980"/>
                </a:lnTo>
                <a:close/>
              </a:path>
              <a:path w="7620" h="102870">
                <a:moveTo>
                  <a:pt x="7619" y="100330"/>
                </a:moveTo>
                <a:lnTo>
                  <a:pt x="2539" y="100330"/>
                </a:lnTo>
                <a:lnTo>
                  <a:pt x="2539" y="101600"/>
                </a:lnTo>
                <a:lnTo>
                  <a:pt x="6350" y="101600"/>
                </a:lnTo>
                <a:lnTo>
                  <a:pt x="6350" y="102869"/>
                </a:lnTo>
                <a:lnTo>
                  <a:pt x="7619" y="102869"/>
                </a:lnTo>
                <a:lnTo>
                  <a:pt x="7619" y="100330"/>
                </a:lnTo>
                <a:close/>
              </a:path>
            </a:pathLst>
          </a:custGeom>
          <a:solidFill>
            <a:srgbClr val="82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5" name="object 4555"/>
          <p:cNvSpPr/>
          <p:nvPr/>
        </p:nvSpPr>
        <p:spPr>
          <a:xfrm>
            <a:off x="3651250" y="3886200"/>
            <a:ext cx="7620" cy="97790"/>
          </a:xfrm>
          <a:custGeom>
            <a:avLst/>
            <a:gdLst/>
            <a:ahLst/>
            <a:cxnLst/>
            <a:rect l="l" t="t" r="r" b="b"/>
            <a:pathLst>
              <a:path w="7620" h="97789">
                <a:moveTo>
                  <a:pt x="7620" y="0"/>
                </a:moveTo>
                <a:lnTo>
                  <a:pt x="2539" y="0"/>
                </a:lnTo>
                <a:lnTo>
                  <a:pt x="2539" y="1269"/>
                </a:lnTo>
                <a:lnTo>
                  <a:pt x="0" y="1269"/>
                </a:lnTo>
                <a:lnTo>
                  <a:pt x="0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97789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97789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97789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97789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97789">
                <a:moveTo>
                  <a:pt x="762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7620" y="34289"/>
                </a:lnTo>
                <a:lnTo>
                  <a:pt x="7620" y="27940"/>
                </a:lnTo>
                <a:close/>
              </a:path>
              <a:path w="7620" h="97789">
                <a:moveTo>
                  <a:pt x="762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34290"/>
                </a:lnTo>
                <a:close/>
              </a:path>
              <a:path w="7620" h="97789">
                <a:moveTo>
                  <a:pt x="7620" y="40640"/>
                </a:moveTo>
                <a:lnTo>
                  <a:pt x="0" y="4064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0640"/>
                </a:lnTo>
                <a:close/>
              </a:path>
              <a:path w="7620" h="97789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97789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97789">
                <a:moveTo>
                  <a:pt x="7620" y="66040"/>
                </a:moveTo>
                <a:lnTo>
                  <a:pt x="0" y="6604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66040"/>
                </a:lnTo>
                <a:close/>
              </a:path>
              <a:path w="7620" h="97789">
                <a:moveTo>
                  <a:pt x="7620" y="72390"/>
                </a:moveTo>
                <a:lnTo>
                  <a:pt x="0" y="72390"/>
                </a:lnTo>
                <a:lnTo>
                  <a:pt x="0" y="78739"/>
                </a:lnTo>
                <a:lnTo>
                  <a:pt x="7620" y="78739"/>
                </a:lnTo>
                <a:lnTo>
                  <a:pt x="7620" y="72390"/>
                </a:lnTo>
                <a:close/>
              </a:path>
              <a:path w="7620" h="97789">
                <a:moveTo>
                  <a:pt x="7620" y="78740"/>
                </a:moveTo>
                <a:lnTo>
                  <a:pt x="0" y="78740"/>
                </a:lnTo>
                <a:lnTo>
                  <a:pt x="0" y="85089"/>
                </a:lnTo>
                <a:lnTo>
                  <a:pt x="7620" y="85089"/>
                </a:lnTo>
                <a:lnTo>
                  <a:pt x="7620" y="78740"/>
                </a:lnTo>
                <a:close/>
              </a:path>
              <a:path w="7620" h="97789">
                <a:moveTo>
                  <a:pt x="7620" y="85090"/>
                </a:moveTo>
                <a:lnTo>
                  <a:pt x="0" y="85090"/>
                </a:lnTo>
                <a:lnTo>
                  <a:pt x="0" y="91439"/>
                </a:lnTo>
                <a:lnTo>
                  <a:pt x="7620" y="91439"/>
                </a:lnTo>
                <a:lnTo>
                  <a:pt x="7620" y="85090"/>
                </a:lnTo>
                <a:close/>
              </a:path>
              <a:path w="7620" h="97789">
                <a:moveTo>
                  <a:pt x="7620" y="91440"/>
                </a:moveTo>
                <a:lnTo>
                  <a:pt x="0" y="91440"/>
                </a:lnTo>
                <a:lnTo>
                  <a:pt x="0" y="95250"/>
                </a:lnTo>
                <a:lnTo>
                  <a:pt x="2539" y="95250"/>
                </a:lnTo>
                <a:lnTo>
                  <a:pt x="2539" y="96519"/>
                </a:lnTo>
                <a:lnTo>
                  <a:pt x="5079" y="96519"/>
                </a:lnTo>
                <a:lnTo>
                  <a:pt x="5079" y="97789"/>
                </a:lnTo>
                <a:lnTo>
                  <a:pt x="7620" y="97789"/>
                </a:lnTo>
                <a:lnTo>
                  <a:pt x="7620" y="91440"/>
                </a:lnTo>
                <a:close/>
              </a:path>
            </a:pathLst>
          </a:custGeom>
          <a:solidFill>
            <a:srgbClr val="814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6" name="object 4556"/>
          <p:cNvSpPr/>
          <p:nvPr/>
        </p:nvSpPr>
        <p:spPr>
          <a:xfrm>
            <a:off x="3644900" y="3888740"/>
            <a:ext cx="6350" cy="92710"/>
          </a:xfrm>
          <a:custGeom>
            <a:avLst/>
            <a:gdLst/>
            <a:ahLst/>
            <a:cxnLst/>
            <a:rect l="l" t="t" r="r" b="b"/>
            <a:pathLst>
              <a:path w="6350" h="92710">
                <a:moveTo>
                  <a:pt x="6350" y="0"/>
                </a:moveTo>
                <a:lnTo>
                  <a:pt x="3810" y="0"/>
                </a:lnTo>
                <a:lnTo>
                  <a:pt x="3810" y="1269"/>
                </a:lnTo>
                <a:lnTo>
                  <a:pt x="0" y="1269"/>
                </a:lnTo>
                <a:lnTo>
                  <a:pt x="0" y="6349"/>
                </a:lnTo>
                <a:lnTo>
                  <a:pt x="6350" y="6349"/>
                </a:lnTo>
                <a:lnTo>
                  <a:pt x="6350" y="0"/>
                </a:lnTo>
                <a:close/>
              </a:path>
              <a:path w="6350" h="92710">
                <a:moveTo>
                  <a:pt x="6350" y="6349"/>
                </a:moveTo>
                <a:lnTo>
                  <a:pt x="0" y="6349"/>
                </a:lnTo>
                <a:lnTo>
                  <a:pt x="0" y="12699"/>
                </a:lnTo>
                <a:lnTo>
                  <a:pt x="6350" y="12699"/>
                </a:lnTo>
                <a:lnTo>
                  <a:pt x="6350" y="6349"/>
                </a:lnTo>
                <a:close/>
              </a:path>
              <a:path w="6350" h="92710">
                <a:moveTo>
                  <a:pt x="635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6350" y="19049"/>
                </a:lnTo>
                <a:lnTo>
                  <a:pt x="6350" y="12699"/>
                </a:lnTo>
                <a:close/>
              </a:path>
              <a:path w="6350" h="92710">
                <a:moveTo>
                  <a:pt x="635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6350" y="25399"/>
                </a:lnTo>
                <a:lnTo>
                  <a:pt x="6350" y="19049"/>
                </a:lnTo>
                <a:close/>
              </a:path>
              <a:path w="6350" h="92710">
                <a:moveTo>
                  <a:pt x="635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6350" y="31749"/>
                </a:lnTo>
                <a:lnTo>
                  <a:pt x="6350" y="25399"/>
                </a:lnTo>
                <a:close/>
              </a:path>
              <a:path w="6350" h="92710">
                <a:moveTo>
                  <a:pt x="6350" y="31749"/>
                </a:moveTo>
                <a:lnTo>
                  <a:pt x="0" y="31749"/>
                </a:lnTo>
                <a:lnTo>
                  <a:pt x="0" y="38099"/>
                </a:lnTo>
                <a:lnTo>
                  <a:pt x="6350" y="38099"/>
                </a:lnTo>
                <a:lnTo>
                  <a:pt x="6350" y="31749"/>
                </a:lnTo>
                <a:close/>
              </a:path>
              <a:path w="6350" h="92710">
                <a:moveTo>
                  <a:pt x="6350" y="38099"/>
                </a:moveTo>
                <a:lnTo>
                  <a:pt x="0" y="38099"/>
                </a:lnTo>
                <a:lnTo>
                  <a:pt x="0" y="50799"/>
                </a:lnTo>
                <a:lnTo>
                  <a:pt x="6350" y="50799"/>
                </a:lnTo>
                <a:lnTo>
                  <a:pt x="6350" y="38099"/>
                </a:lnTo>
                <a:close/>
              </a:path>
              <a:path w="6350" h="92710">
                <a:moveTo>
                  <a:pt x="6350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6350" y="57149"/>
                </a:lnTo>
                <a:lnTo>
                  <a:pt x="6350" y="50799"/>
                </a:lnTo>
                <a:close/>
              </a:path>
              <a:path w="6350" h="92710">
                <a:moveTo>
                  <a:pt x="6350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6350" y="63499"/>
                </a:lnTo>
                <a:lnTo>
                  <a:pt x="6350" y="57149"/>
                </a:lnTo>
                <a:close/>
              </a:path>
              <a:path w="6350" h="92710">
                <a:moveTo>
                  <a:pt x="6350" y="63499"/>
                </a:moveTo>
                <a:lnTo>
                  <a:pt x="0" y="63499"/>
                </a:lnTo>
                <a:lnTo>
                  <a:pt x="0" y="69849"/>
                </a:lnTo>
                <a:lnTo>
                  <a:pt x="6350" y="69849"/>
                </a:lnTo>
                <a:lnTo>
                  <a:pt x="6350" y="63499"/>
                </a:lnTo>
                <a:close/>
              </a:path>
              <a:path w="6350" h="92710">
                <a:moveTo>
                  <a:pt x="6350" y="69849"/>
                </a:moveTo>
                <a:lnTo>
                  <a:pt x="0" y="69849"/>
                </a:lnTo>
                <a:lnTo>
                  <a:pt x="0" y="76199"/>
                </a:lnTo>
                <a:lnTo>
                  <a:pt x="6350" y="76199"/>
                </a:lnTo>
                <a:lnTo>
                  <a:pt x="6350" y="69849"/>
                </a:lnTo>
                <a:close/>
              </a:path>
              <a:path w="6350" h="92710">
                <a:moveTo>
                  <a:pt x="6350" y="76199"/>
                </a:moveTo>
                <a:lnTo>
                  <a:pt x="0" y="76199"/>
                </a:lnTo>
                <a:lnTo>
                  <a:pt x="0" y="82549"/>
                </a:lnTo>
                <a:lnTo>
                  <a:pt x="6350" y="82549"/>
                </a:lnTo>
                <a:lnTo>
                  <a:pt x="6350" y="76199"/>
                </a:lnTo>
                <a:close/>
              </a:path>
              <a:path w="6350" h="92710">
                <a:moveTo>
                  <a:pt x="6350" y="82549"/>
                </a:moveTo>
                <a:lnTo>
                  <a:pt x="0" y="82549"/>
                </a:lnTo>
                <a:lnTo>
                  <a:pt x="0" y="88899"/>
                </a:lnTo>
                <a:lnTo>
                  <a:pt x="6350" y="88899"/>
                </a:lnTo>
                <a:lnTo>
                  <a:pt x="6350" y="82549"/>
                </a:lnTo>
                <a:close/>
              </a:path>
              <a:path w="6350" h="92710">
                <a:moveTo>
                  <a:pt x="6350" y="88899"/>
                </a:moveTo>
                <a:lnTo>
                  <a:pt x="0" y="88899"/>
                </a:lnTo>
                <a:lnTo>
                  <a:pt x="0" y="90169"/>
                </a:lnTo>
                <a:lnTo>
                  <a:pt x="1270" y="90169"/>
                </a:lnTo>
                <a:lnTo>
                  <a:pt x="1270" y="91439"/>
                </a:lnTo>
                <a:lnTo>
                  <a:pt x="3810" y="91439"/>
                </a:lnTo>
                <a:lnTo>
                  <a:pt x="3810" y="92709"/>
                </a:lnTo>
                <a:lnTo>
                  <a:pt x="6350" y="92709"/>
                </a:lnTo>
                <a:lnTo>
                  <a:pt x="6350" y="88899"/>
                </a:lnTo>
                <a:close/>
              </a:path>
            </a:pathLst>
          </a:custGeom>
          <a:solidFill>
            <a:srgbClr val="80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7" name="object 4557"/>
          <p:cNvSpPr/>
          <p:nvPr/>
        </p:nvSpPr>
        <p:spPr>
          <a:xfrm>
            <a:off x="3637279" y="3891279"/>
            <a:ext cx="7620" cy="87630"/>
          </a:xfrm>
          <a:custGeom>
            <a:avLst/>
            <a:gdLst/>
            <a:ahLst/>
            <a:cxnLst/>
            <a:rect l="l" t="t" r="r" b="b"/>
            <a:pathLst>
              <a:path w="7620" h="87629">
                <a:moveTo>
                  <a:pt x="7620" y="0"/>
                </a:moveTo>
                <a:lnTo>
                  <a:pt x="3810" y="0"/>
                </a:lnTo>
                <a:lnTo>
                  <a:pt x="3810" y="1270"/>
                </a:lnTo>
                <a:lnTo>
                  <a:pt x="1270" y="1270"/>
                </a:lnTo>
                <a:lnTo>
                  <a:pt x="1270" y="2540"/>
                </a:lnTo>
                <a:lnTo>
                  <a:pt x="0" y="2540"/>
                </a:lnTo>
                <a:lnTo>
                  <a:pt x="0" y="381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  <a:path w="7620" h="87629">
                <a:moveTo>
                  <a:pt x="7620" y="3810"/>
                </a:moveTo>
                <a:lnTo>
                  <a:pt x="0" y="3810"/>
                </a:lnTo>
                <a:lnTo>
                  <a:pt x="0" y="10160"/>
                </a:lnTo>
                <a:lnTo>
                  <a:pt x="7620" y="10160"/>
                </a:lnTo>
                <a:lnTo>
                  <a:pt x="7620" y="3810"/>
                </a:lnTo>
                <a:close/>
              </a:path>
              <a:path w="7620" h="87629">
                <a:moveTo>
                  <a:pt x="762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7620" y="16510"/>
                </a:lnTo>
                <a:lnTo>
                  <a:pt x="7620" y="10160"/>
                </a:lnTo>
                <a:close/>
              </a:path>
              <a:path w="7620" h="87629">
                <a:moveTo>
                  <a:pt x="762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7620" y="22860"/>
                </a:lnTo>
                <a:lnTo>
                  <a:pt x="7620" y="16510"/>
                </a:lnTo>
                <a:close/>
              </a:path>
              <a:path w="7620" h="87629">
                <a:moveTo>
                  <a:pt x="762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7620" y="29210"/>
                </a:lnTo>
                <a:lnTo>
                  <a:pt x="7620" y="22860"/>
                </a:lnTo>
                <a:close/>
              </a:path>
              <a:path w="7620" h="87629">
                <a:moveTo>
                  <a:pt x="762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7620" y="35560"/>
                </a:lnTo>
                <a:lnTo>
                  <a:pt x="7620" y="29210"/>
                </a:lnTo>
                <a:close/>
              </a:path>
              <a:path w="7620" h="87629">
                <a:moveTo>
                  <a:pt x="7620" y="35560"/>
                </a:moveTo>
                <a:lnTo>
                  <a:pt x="0" y="35560"/>
                </a:lnTo>
                <a:lnTo>
                  <a:pt x="0" y="48260"/>
                </a:lnTo>
                <a:lnTo>
                  <a:pt x="7620" y="48260"/>
                </a:lnTo>
                <a:lnTo>
                  <a:pt x="7620" y="35560"/>
                </a:lnTo>
                <a:close/>
              </a:path>
              <a:path w="7620" h="87629">
                <a:moveTo>
                  <a:pt x="7620" y="48260"/>
                </a:moveTo>
                <a:lnTo>
                  <a:pt x="0" y="48260"/>
                </a:lnTo>
                <a:lnTo>
                  <a:pt x="0" y="54610"/>
                </a:lnTo>
                <a:lnTo>
                  <a:pt x="7620" y="54610"/>
                </a:lnTo>
                <a:lnTo>
                  <a:pt x="7620" y="48260"/>
                </a:lnTo>
                <a:close/>
              </a:path>
              <a:path w="7620" h="87629">
                <a:moveTo>
                  <a:pt x="7620" y="54610"/>
                </a:moveTo>
                <a:lnTo>
                  <a:pt x="0" y="54610"/>
                </a:lnTo>
                <a:lnTo>
                  <a:pt x="0" y="60960"/>
                </a:lnTo>
                <a:lnTo>
                  <a:pt x="7620" y="60960"/>
                </a:lnTo>
                <a:lnTo>
                  <a:pt x="7620" y="54610"/>
                </a:lnTo>
                <a:close/>
              </a:path>
              <a:path w="7620" h="87629">
                <a:moveTo>
                  <a:pt x="7620" y="60960"/>
                </a:moveTo>
                <a:lnTo>
                  <a:pt x="0" y="60960"/>
                </a:lnTo>
                <a:lnTo>
                  <a:pt x="0" y="67310"/>
                </a:lnTo>
                <a:lnTo>
                  <a:pt x="7620" y="67310"/>
                </a:lnTo>
                <a:lnTo>
                  <a:pt x="7620" y="60960"/>
                </a:lnTo>
                <a:close/>
              </a:path>
              <a:path w="7620" h="87629">
                <a:moveTo>
                  <a:pt x="7620" y="67310"/>
                </a:moveTo>
                <a:lnTo>
                  <a:pt x="0" y="67310"/>
                </a:lnTo>
                <a:lnTo>
                  <a:pt x="0" y="73660"/>
                </a:lnTo>
                <a:lnTo>
                  <a:pt x="7620" y="73660"/>
                </a:lnTo>
                <a:lnTo>
                  <a:pt x="7620" y="67310"/>
                </a:lnTo>
                <a:close/>
              </a:path>
              <a:path w="7620" h="87629">
                <a:moveTo>
                  <a:pt x="7620" y="73660"/>
                </a:moveTo>
                <a:lnTo>
                  <a:pt x="0" y="73660"/>
                </a:lnTo>
                <a:lnTo>
                  <a:pt x="0" y="80010"/>
                </a:lnTo>
                <a:lnTo>
                  <a:pt x="7620" y="80010"/>
                </a:lnTo>
                <a:lnTo>
                  <a:pt x="7620" y="73660"/>
                </a:lnTo>
                <a:close/>
              </a:path>
              <a:path w="7620" h="87629">
                <a:moveTo>
                  <a:pt x="7620" y="80010"/>
                </a:moveTo>
                <a:lnTo>
                  <a:pt x="0" y="80010"/>
                </a:lnTo>
                <a:lnTo>
                  <a:pt x="0" y="85090"/>
                </a:lnTo>
                <a:lnTo>
                  <a:pt x="1270" y="85090"/>
                </a:lnTo>
                <a:lnTo>
                  <a:pt x="1270" y="86360"/>
                </a:lnTo>
                <a:lnTo>
                  <a:pt x="7620" y="86360"/>
                </a:lnTo>
                <a:lnTo>
                  <a:pt x="7620" y="80010"/>
                </a:lnTo>
                <a:close/>
              </a:path>
              <a:path w="7620" h="87629">
                <a:moveTo>
                  <a:pt x="7620" y="86360"/>
                </a:moveTo>
                <a:lnTo>
                  <a:pt x="5080" y="86360"/>
                </a:lnTo>
                <a:lnTo>
                  <a:pt x="5080" y="87630"/>
                </a:lnTo>
                <a:lnTo>
                  <a:pt x="7620" y="87630"/>
                </a:lnTo>
                <a:lnTo>
                  <a:pt x="7620" y="86360"/>
                </a:lnTo>
                <a:close/>
              </a:path>
            </a:pathLst>
          </a:custGeom>
          <a:solidFill>
            <a:srgbClr val="7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8" name="object 4558"/>
          <p:cNvSpPr/>
          <p:nvPr/>
        </p:nvSpPr>
        <p:spPr>
          <a:xfrm>
            <a:off x="3629659" y="3893820"/>
            <a:ext cx="7620" cy="82550"/>
          </a:xfrm>
          <a:custGeom>
            <a:avLst/>
            <a:gdLst/>
            <a:ahLst/>
            <a:cxnLst/>
            <a:rect l="l" t="t" r="r" b="b"/>
            <a:pathLst>
              <a:path w="7620" h="82550">
                <a:moveTo>
                  <a:pt x="7619" y="0"/>
                </a:moveTo>
                <a:lnTo>
                  <a:pt x="5079" y="0"/>
                </a:lnTo>
                <a:lnTo>
                  <a:pt x="5079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  <a:path w="7620" h="82550">
                <a:moveTo>
                  <a:pt x="7619" y="1269"/>
                </a:moveTo>
                <a:lnTo>
                  <a:pt x="1269" y="1269"/>
                </a:lnTo>
                <a:lnTo>
                  <a:pt x="1269" y="2539"/>
                </a:lnTo>
                <a:lnTo>
                  <a:pt x="0" y="2539"/>
                </a:lnTo>
                <a:lnTo>
                  <a:pt x="0" y="7619"/>
                </a:lnTo>
                <a:lnTo>
                  <a:pt x="7619" y="7619"/>
                </a:lnTo>
                <a:lnTo>
                  <a:pt x="7619" y="1269"/>
                </a:lnTo>
                <a:close/>
              </a:path>
              <a:path w="7620" h="82550">
                <a:moveTo>
                  <a:pt x="7619" y="7619"/>
                </a:moveTo>
                <a:lnTo>
                  <a:pt x="0" y="7619"/>
                </a:lnTo>
                <a:lnTo>
                  <a:pt x="0" y="13969"/>
                </a:lnTo>
                <a:lnTo>
                  <a:pt x="7619" y="13969"/>
                </a:lnTo>
                <a:lnTo>
                  <a:pt x="7619" y="7619"/>
                </a:lnTo>
                <a:close/>
              </a:path>
              <a:path w="7620" h="82550">
                <a:moveTo>
                  <a:pt x="7619" y="13969"/>
                </a:moveTo>
                <a:lnTo>
                  <a:pt x="0" y="13969"/>
                </a:lnTo>
                <a:lnTo>
                  <a:pt x="0" y="20319"/>
                </a:lnTo>
                <a:lnTo>
                  <a:pt x="7619" y="20319"/>
                </a:lnTo>
                <a:lnTo>
                  <a:pt x="7619" y="13969"/>
                </a:lnTo>
                <a:close/>
              </a:path>
              <a:path w="7620" h="82550">
                <a:moveTo>
                  <a:pt x="7619" y="20319"/>
                </a:moveTo>
                <a:lnTo>
                  <a:pt x="0" y="20319"/>
                </a:lnTo>
                <a:lnTo>
                  <a:pt x="0" y="26669"/>
                </a:lnTo>
                <a:lnTo>
                  <a:pt x="7619" y="26669"/>
                </a:lnTo>
                <a:lnTo>
                  <a:pt x="7619" y="20319"/>
                </a:lnTo>
                <a:close/>
              </a:path>
              <a:path w="7620" h="82550">
                <a:moveTo>
                  <a:pt x="7619" y="26669"/>
                </a:moveTo>
                <a:lnTo>
                  <a:pt x="0" y="26669"/>
                </a:lnTo>
                <a:lnTo>
                  <a:pt x="0" y="33019"/>
                </a:lnTo>
                <a:lnTo>
                  <a:pt x="7619" y="33019"/>
                </a:lnTo>
                <a:lnTo>
                  <a:pt x="7619" y="26669"/>
                </a:lnTo>
                <a:close/>
              </a:path>
              <a:path w="7620" h="82550">
                <a:moveTo>
                  <a:pt x="7619" y="33019"/>
                </a:moveTo>
                <a:lnTo>
                  <a:pt x="0" y="33019"/>
                </a:lnTo>
                <a:lnTo>
                  <a:pt x="0" y="45719"/>
                </a:lnTo>
                <a:lnTo>
                  <a:pt x="7619" y="45719"/>
                </a:lnTo>
                <a:lnTo>
                  <a:pt x="7619" y="33019"/>
                </a:lnTo>
                <a:close/>
              </a:path>
              <a:path w="7620" h="82550">
                <a:moveTo>
                  <a:pt x="7619" y="45719"/>
                </a:moveTo>
                <a:lnTo>
                  <a:pt x="0" y="45719"/>
                </a:lnTo>
                <a:lnTo>
                  <a:pt x="0" y="52069"/>
                </a:lnTo>
                <a:lnTo>
                  <a:pt x="7619" y="52069"/>
                </a:lnTo>
                <a:lnTo>
                  <a:pt x="7619" y="45719"/>
                </a:lnTo>
                <a:close/>
              </a:path>
              <a:path w="7620" h="82550">
                <a:moveTo>
                  <a:pt x="7619" y="52069"/>
                </a:moveTo>
                <a:lnTo>
                  <a:pt x="0" y="52069"/>
                </a:lnTo>
                <a:lnTo>
                  <a:pt x="0" y="58419"/>
                </a:lnTo>
                <a:lnTo>
                  <a:pt x="7619" y="58419"/>
                </a:lnTo>
                <a:lnTo>
                  <a:pt x="7619" y="52069"/>
                </a:lnTo>
                <a:close/>
              </a:path>
              <a:path w="7620" h="82550">
                <a:moveTo>
                  <a:pt x="7619" y="58419"/>
                </a:moveTo>
                <a:lnTo>
                  <a:pt x="0" y="58419"/>
                </a:lnTo>
                <a:lnTo>
                  <a:pt x="0" y="64769"/>
                </a:lnTo>
                <a:lnTo>
                  <a:pt x="7619" y="64769"/>
                </a:lnTo>
                <a:lnTo>
                  <a:pt x="7619" y="58419"/>
                </a:lnTo>
                <a:close/>
              </a:path>
              <a:path w="7620" h="82550">
                <a:moveTo>
                  <a:pt x="7619" y="64769"/>
                </a:moveTo>
                <a:lnTo>
                  <a:pt x="0" y="64769"/>
                </a:lnTo>
                <a:lnTo>
                  <a:pt x="0" y="71119"/>
                </a:lnTo>
                <a:lnTo>
                  <a:pt x="7619" y="71119"/>
                </a:lnTo>
                <a:lnTo>
                  <a:pt x="7619" y="64769"/>
                </a:lnTo>
                <a:close/>
              </a:path>
              <a:path w="7620" h="82550">
                <a:moveTo>
                  <a:pt x="7619" y="71119"/>
                </a:moveTo>
                <a:lnTo>
                  <a:pt x="0" y="71119"/>
                </a:lnTo>
                <a:lnTo>
                  <a:pt x="0" y="77469"/>
                </a:lnTo>
                <a:lnTo>
                  <a:pt x="7619" y="77469"/>
                </a:lnTo>
                <a:lnTo>
                  <a:pt x="7619" y="71119"/>
                </a:lnTo>
                <a:close/>
              </a:path>
              <a:path w="7620" h="82550">
                <a:moveTo>
                  <a:pt x="7619" y="77469"/>
                </a:moveTo>
                <a:lnTo>
                  <a:pt x="0" y="77469"/>
                </a:lnTo>
                <a:lnTo>
                  <a:pt x="0" y="80009"/>
                </a:lnTo>
                <a:lnTo>
                  <a:pt x="2539" y="80009"/>
                </a:lnTo>
                <a:lnTo>
                  <a:pt x="2539" y="81279"/>
                </a:lnTo>
                <a:lnTo>
                  <a:pt x="6350" y="81279"/>
                </a:lnTo>
                <a:lnTo>
                  <a:pt x="6350" y="82549"/>
                </a:lnTo>
                <a:lnTo>
                  <a:pt x="7619" y="82549"/>
                </a:lnTo>
                <a:lnTo>
                  <a:pt x="7619" y="77469"/>
                </a:lnTo>
                <a:close/>
              </a:path>
            </a:pathLst>
          </a:custGeom>
          <a:solidFill>
            <a:srgbClr val="7E4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9" name="object 4559"/>
          <p:cNvSpPr/>
          <p:nvPr/>
        </p:nvSpPr>
        <p:spPr>
          <a:xfrm>
            <a:off x="3623309" y="3896359"/>
            <a:ext cx="6350" cy="77470"/>
          </a:xfrm>
          <a:custGeom>
            <a:avLst/>
            <a:gdLst/>
            <a:ahLst/>
            <a:cxnLst/>
            <a:rect l="l" t="t" r="r" b="b"/>
            <a:pathLst>
              <a:path w="6350" h="77470">
                <a:moveTo>
                  <a:pt x="6350" y="0"/>
                </a:moveTo>
                <a:lnTo>
                  <a:pt x="5079" y="0"/>
                </a:lnTo>
                <a:lnTo>
                  <a:pt x="5079" y="1269"/>
                </a:lnTo>
                <a:lnTo>
                  <a:pt x="0" y="1269"/>
                </a:lnTo>
                <a:lnTo>
                  <a:pt x="0" y="5079"/>
                </a:lnTo>
                <a:lnTo>
                  <a:pt x="6350" y="5079"/>
                </a:lnTo>
                <a:lnTo>
                  <a:pt x="6350" y="0"/>
                </a:lnTo>
                <a:close/>
              </a:path>
              <a:path w="6350" h="77470">
                <a:moveTo>
                  <a:pt x="6350" y="5080"/>
                </a:moveTo>
                <a:lnTo>
                  <a:pt x="0" y="5080"/>
                </a:lnTo>
                <a:lnTo>
                  <a:pt x="0" y="11429"/>
                </a:lnTo>
                <a:lnTo>
                  <a:pt x="6350" y="11429"/>
                </a:lnTo>
                <a:lnTo>
                  <a:pt x="6350" y="5080"/>
                </a:lnTo>
                <a:close/>
              </a:path>
              <a:path w="6350" h="77470">
                <a:moveTo>
                  <a:pt x="635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6350" y="17779"/>
                </a:lnTo>
                <a:lnTo>
                  <a:pt x="6350" y="11430"/>
                </a:lnTo>
                <a:close/>
              </a:path>
              <a:path w="6350" h="77470">
                <a:moveTo>
                  <a:pt x="635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6350" y="24129"/>
                </a:lnTo>
                <a:lnTo>
                  <a:pt x="6350" y="17780"/>
                </a:lnTo>
                <a:close/>
              </a:path>
              <a:path w="6350" h="77470">
                <a:moveTo>
                  <a:pt x="635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6350" y="30479"/>
                </a:lnTo>
                <a:lnTo>
                  <a:pt x="6350" y="24130"/>
                </a:lnTo>
                <a:close/>
              </a:path>
              <a:path w="6350" h="77470">
                <a:moveTo>
                  <a:pt x="6350" y="30480"/>
                </a:moveTo>
                <a:lnTo>
                  <a:pt x="0" y="30480"/>
                </a:lnTo>
                <a:lnTo>
                  <a:pt x="0" y="43179"/>
                </a:lnTo>
                <a:lnTo>
                  <a:pt x="6350" y="43179"/>
                </a:lnTo>
                <a:lnTo>
                  <a:pt x="6350" y="30480"/>
                </a:lnTo>
                <a:close/>
              </a:path>
              <a:path w="6350" h="77470">
                <a:moveTo>
                  <a:pt x="6350" y="43180"/>
                </a:moveTo>
                <a:lnTo>
                  <a:pt x="0" y="43180"/>
                </a:lnTo>
                <a:lnTo>
                  <a:pt x="0" y="49529"/>
                </a:lnTo>
                <a:lnTo>
                  <a:pt x="6350" y="49529"/>
                </a:lnTo>
                <a:lnTo>
                  <a:pt x="6350" y="43180"/>
                </a:lnTo>
                <a:close/>
              </a:path>
              <a:path w="6350" h="77470">
                <a:moveTo>
                  <a:pt x="6350" y="49530"/>
                </a:moveTo>
                <a:lnTo>
                  <a:pt x="0" y="49530"/>
                </a:lnTo>
                <a:lnTo>
                  <a:pt x="0" y="55879"/>
                </a:lnTo>
                <a:lnTo>
                  <a:pt x="6350" y="55879"/>
                </a:lnTo>
                <a:lnTo>
                  <a:pt x="6350" y="49530"/>
                </a:lnTo>
                <a:close/>
              </a:path>
              <a:path w="6350" h="77470">
                <a:moveTo>
                  <a:pt x="6350" y="55880"/>
                </a:moveTo>
                <a:lnTo>
                  <a:pt x="0" y="55880"/>
                </a:lnTo>
                <a:lnTo>
                  <a:pt x="0" y="62229"/>
                </a:lnTo>
                <a:lnTo>
                  <a:pt x="6350" y="62229"/>
                </a:lnTo>
                <a:lnTo>
                  <a:pt x="6350" y="55880"/>
                </a:lnTo>
                <a:close/>
              </a:path>
              <a:path w="6350" h="77470">
                <a:moveTo>
                  <a:pt x="6350" y="62230"/>
                </a:moveTo>
                <a:lnTo>
                  <a:pt x="0" y="62230"/>
                </a:lnTo>
                <a:lnTo>
                  <a:pt x="0" y="68579"/>
                </a:lnTo>
                <a:lnTo>
                  <a:pt x="6350" y="68579"/>
                </a:lnTo>
                <a:lnTo>
                  <a:pt x="6350" y="62230"/>
                </a:lnTo>
                <a:close/>
              </a:path>
              <a:path w="6350" h="77470">
                <a:moveTo>
                  <a:pt x="6350" y="68580"/>
                </a:moveTo>
                <a:lnTo>
                  <a:pt x="0" y="68580"/>
                </a:lnTo>
                <a:lnTo>
                  <a:pt x="0" y="74929"/>
                </a:lnTo>
                <a:lnTo>
                  <a:pt x="6350" y="74929"/>
                </a:lnTo>
                <a:lnTo>
                  <a:pt x="6350" y="68580"/>
                </a:lnTo>
                <a:close/>
              </a:path>
              <a:path w="6350" h="77470">
                <a:moveTo>
                  <a:pt x="6350" y="74930"/>
                </a:moveTo>
                <a:lnTo>
                  <a:pt x="2539" y="74930"/>
                </a:lnTo>
                <a:lnTo>
                  <a:pt x="2539" y="76200"/>
                </a:lnTo>
                <a:lnTo>
                  <a:pt x="5079" y="76200"/>
                </a:lnTo>
                <a:lnTo>
                  <a:pt x="5079" y="77469"/>
                </a:lnTo>
                <a:lnTo>
                  <a:pt x="6350" y="77469"/>
                </a:lnTo>
                <a:lnTo>
                  <a:pt x="6350" y="74930"/>
                </a:lnTo>
                <a:close/>
              </a:path>
            </a:pathLst>
          </a:custGeom>
          <a:solidFill>
            <a:srgbClr val="7D4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0" name="object 4560"/>
          <p:cNvSpPr/>
          <p:nvPr/>
        </p:nvSpPr>
        <p:spPr>
          <a:xfrm>
            <a:off x="3615690" y="3898900"/>
            <a:ext cx="7620" cy="71120"/>
          </a:xfrm>
          <a:custGeom>
            <a:avLst/>
            <a:gdLst/>
            <a:ahLst/>
            <a:cxnLst/>
            <a:rect l="l" t="t" r="r" b="b"/>
            <a:pathLst>
              <a:path w="7620" h="71120">
                <a:moveTo>
                  <a:pt x="7620" y="0"/>
                </a:moveTo>
                <a:lnTo>
                  <a:pt x="5080" y="0"/>
                </a:lnTo>
                <a:lnTo>
                  <a:pt x="5080" y="1269"/>
                </a:lnTo>
                <a:lnTo>
                  <a:pt x="2539" y="1269"/>
                </a:lnTo>
                <a:lnTo>
                  <a:pt x="2539" y="2539"/>
                </a:lnTo>
                <a:lnTo>
                  <a:pt x="7620" y="2539"/>
                </a:lnTo>
                <a:lnTo>
                  <a:pt x="7620" y="0"/>
                </a:lnTo>
                <a:close/>
              </a:path>
              <a:path w="7620" h="71120">
                <a:moveTo>
                  <a:pt x="7620" y="2540"/>
                </a:moveTo>
                <a:lnTo>
                  <a:pt x="0" y="2540"/>
                </a:lnTo>
                <a:lnTo>
                  <a:pt x="0" y="8889"/>
                </a:lnTo>
                <a:lnTo>
                  <a:pt x="7620" y="8889"/>
                </a:lnTo>
                <a:lnTo>
                  <a:pt x="7620" y="2540"/>
                </a:lnTo>
                <a:close/>
              </a:path>
              <a:path w="7620" h="71120">
                <a:moveTo>
                  <a:pt x="7620" y="8890"/>
                </a:moveTo>
                <a:lnTo>
                  <a:pt x="0" y="8890"/>
                </a:lnTo>
                <a:lnTo>
                  <a:pt x="0" y="15239"/>
                </a:lnTo>
                <a:lnTo>
                  <a:pt x="7620" y="15239"/>
                </a:lnTo>
                <a:lnTo>
                  <a:pt x="7620" y="8890"/>
                </a:lnTo>
                <a:close/>
              </a:path>
              <a:path w="7620" h="71120">
                <a:moveTo>
                  <a:pt x="762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7620" y="21589"/>
                </a:lnTo>
                <a:lnTo>
                  <a:pt x="7620" y="15240"/>
                </a:lnTo>
                <a:close/>
              </a:path>
              <a:path w="7620" h="71120">
                <a:moveTo>
                  <a:pt x="762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7620" y="27939"/>
                </a:lnTo>
                <a:lnTo>
                  <a:pt x="7620" y="21590"/>
                </a:lnTo>
                <a:close/>
              </a:path>
              <a:path w="7620" h="71120">
                <a:moveTo>
                  <a:pt x="7620" y="27940"/>
                </a:moveTo>
                <a:lnTo>
                  <a:pt x="0" y="27940"/>
                </a:lnTo>
                <a:lnTo>
                  <a:pt x="0" y="40639"/>
                </a:lnTo>
                <a:lnTo>
                  <a:pt x="7620" y="40639"/>
                </a:lnTo>
                <a:lnTo>
                  <a:pt x="7620" y="27940"/>
                </a:lnTo>
                <a:close/>
              </a:path>
              <a:path w="7620" h="71120">
                <a:moveTo>
                  <a:pt x="762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40640"/>
                </a:lnTo>
                <a:close/>
              </a:path>
              <a:path w="7620" h="71120">
                <a:moveTo>
                  <a:pt x="762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46990"/>
                </a:lnTo>
                <a:close/>
              </a:path>
              <a:path w="7620" h="71120">
                <a:moveTo>
                  <a:pt x="7620" y="53340"/>
                </a:moveTo>
                <a:lnTo>
                  <a:pt x="0" y="53340"/>
                </a:lnTo>
                <a:lnTo>
                  <a:pt x="0" y="59689"/>
                </a:lnTo>
                <a:lnTo>
                  <a:pt x="7620" y="59689"/>
                </a:lnTo>
                <a:lnTo>
                  <a:pt x="7620" y="53340"/>
                </a:lnTo>
                <a:close/>
              </a:path>
              <a:path w="7620" h="71120">
                <a:moveTo>
                  <a:pt x="7620" y="59690"/>
                </a:moveTo>
                <a:lnTo>
                  <a:pt x="0" y="59690"/>
                </a:lnTo>
                <a:lnTo>
                  <a:pt x="0" y="66039"/>
                </a:lnTo>
                <a:lnTo>
                  <a:pt x="7620" y="66039"/>
                </a:lnTo>
                <a:lnTo>
                  <a:pt x="7620" y="59690"/>
                </a:lnTo>
                <a:close/>
              </a:path>
              <a:path w="7620" h="71120">
                <a:moveTo>
                  <a:pt x="7620" y="66040"/>
                </a:moveTo>
                <a:lnTo>
                  <a:pt x="0" y="66040"/>
                </a:lnTo>
                <a:lnTo>
                  <a:pt x="0" y="69850"/>
                </a:lnTo>
                <a:lnTo>
                  <a:pt x="3810" y="69850"/>
                </a:lnTo>
                <a:lnTo>
                  <a:pt x="3810" y="71119"/>
                </a:lnTo>
                <a:lnTo>
                  <a:pt x="7620" y="71119"/>
                </a:lnTo>
                <a:lnTo>
                  <a:pt x="7620" y="66040"/>
                </a:lnTo>
                <a:close/>
              </a:path>
            </a:pathLst>
          </a:custGeom>
          <a:solidFill>
            <a:srgbClr val="7B4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1" name="object 4561"/>
          <p:cNvSpPr/>
          <p:nvPr/>
        </p:nvSpPr>
        <p:spPr>
          <a:xfrm>
            <a:off x="3608070" y="3901440"/>
            <a:ext cx="7620" cy="66040"/>
          </a:xfrm>
          <a:custGeom>
            <a:avLst/>
            <a:gdLst/>
            <a:ahLst/>
            <a:cxnLst/>
            <a:rect l="l" t="t" r="r" b="b"/>
            <a:pathLst>
              <a:path w="7620" h="66039">
                <a:moveTo>
                  <a:pt x="7619" y="0"/>
                </a:moveTo>
                <a:lnTo>
                  <a:pt x="6350" y="0"/>
                </a:lnTo>
                <a:lnTo>
                  <a:pt x="6350" y="1269"/>
                </a:lnTo>
                <a:lnTo>
                  <a:pt x="2539" y="1269"/>
                </a:lnTo>
                <a:lnTo>
                  <a:pt x="2539" y="2539"/>
                </a:lnTo>
                <a:lnTo>
                  <a:pt x="1269" y="2539"/>
                </a:lnTo>
                <a:lnTo>
                  <a:pt x="1269" y="3809"/>
                </a:lnTo>
                <a:lnTo>
                  <a:pt x="0" y="3809"/>
                </a:lnTo>
                <a:lnTo>
                  <a:pt x="0" y="6349"/>
                </a:lnTo>
                <a:lnTo>
                  <a:pt x="7619" y="6349"/>
                </a:lnTo>
                <a:lnTo>
                  <a:pt x="7619" y="0"/>
                </a:lnTo>
                <a:close/>
              </a:path>
              <a:path w="7620" h="66039">
                <a:moveTo>
                  <a:pt x="7619" y="6349"/>
                </a:moveTo>
                <a:lnTo>
                  <a:pt x="0" y="6349"/>
                </a:lnTo>
                <a:lnTo>
                  <a:pt x="0" y="12699"/>
                </a:lnTo>
                <a:lnTo>
                  <a:pt x="7619" y="12699"/>
                </a:lnTo>
                <a:lnTo>
                  <a:pt x="7619" y="6349"/>
                </a:lnTo>
                <a:close/>
              </a:path>
              <a:path w="7620" h="66039">
                <a:moveTo>
                  <a:pt x="7619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7619" y="19049"/>
                </a:lnTo>
                <a:lnTo>
                  <a:pt x="7619" y="12699"/>
                </a:lnTo>
                <a:close/>
              </a:path>
              <a:path w="7620" h="66039">
                <a:moveTo>
                  <a:pt x="7619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7619" y="25399"/>
                </a:lnTo>
                <a:lnTo>
                  <a:pt x="7619" y="19049"/>
                </a:lnTo>
                <a:close/>
              </a:path>
              <a:path w="7620" h="66039">
                <a:moveTo>
                  <a:pt x="7619" y="25399"/>
                </a:moveTo>
                <a:lnTo>
                  <a:pt x="0" y="25399"/>
                </a:lnTo>
                <a:lnTo>
                  <a:pt x="0" y="38099"/>
                </a:lnTo>
                <a:lnTo>
                  <a:pt x="7619" y="38099"/>
                </a:lnTo>
                <a:lnTo>
                  <a:pt x="7619" y="25399"/>
                </a:lnTo>
                <a:close/>
              </a:path>
              <a:path w="7620" h="66039">
                <a:moveTo>
                  <a:pt x="7619" y="38099"/>
                </a:moveTo>
                <a:lnTo>
                  <a:pt x="0" y="38099"/>
                </a:lnTo>
                <a:lnTo>
                  <a:pt x="0" y="44449"/>
                </a:lnTo>
                <a:lnTo>
                  <a:pt x="7619" y="44449"/>
                </a:lnTo>
                <a:lnTo>
                  <a:pt x="7619" y="38099"/>
                </a:lnTo>
                <a:close/>
              </a:path>
              <a:path w="7620" h="66039">
                <a:moveTo>
                  <a:pt x="7619" y="44449"/>
                </a:moveTo>
                <a:lnTo>
                  <a:pt x="0" y="44449"/>
                </a:lnTo>
                <a:lnTo>
                  <a:pt x="0" y="50799"/>
                </a:lnTo>
                <a:lnTo>
                  <a:pt x="7619" y="50799"/>
                </a:lnTo>
                <a:lnTo>
                  <a:pt x="7619" y="44449"/>
                </a:lnTo>
                <a:close/>
              </a:path>
              <a:path w="7620" h="66039">
                <a:moveTo>
                  <a:pt x="7619" y="50799"/>
                </a:moveTo>
                <a:lnTo>
                  <a:pt x="0" y="50799"/>
                </a:lnTo>
                <a:lnTo>
                  <a:pt x="0" y="57149"/>
                </a:lnTo>
                <a:lnTo>
                  <a:pt x="7619" y="57149"/>
                </a:lnTo>
                <a:lnTo>
                  <a:pt x="7619" y="50799"/>
                </a:lnTo>
                <a:close/>
              </a:path>
              <a:path w="7620" h="66039">
                <a:moveTo>
                  <a:pt x="7619" y="57149"/>
                </a:moveTo>
                <a:lnTo>
                  <a:pt x="0" y="57149"/>
                </a:lnTo>
                <a:lnTo>
                  <a:pt x="0" y="63499"/>
                </a:lnTo>
                <a:lnTo>
                  <a:pt x="7619" y="63499"/>
                </a:lnTo>
                <a:lnTo>
                  <a:pt x="7619" y="57149"/>
                </a:lnTo>
                <a:close/>
              </a:path>
              <a:path w="7620" h="66039">
                <a:moveTo>
                  <a:pt x="7619" y="63499"/>
                </a:moveTo>
                <a:lnTo>
                  <a:pt x="2539" y="63499"/>
                </a:lnTo>
                <a:lnTo>
                  <a:pt x="2539" y="64769"/>
                </a:lnTo>
                <a:lnTo>
                  <a:pt x="5079" y="64769"/>
                </a:lnTo>
                <a:lnTo>
                  <a:pt x="5079" y="66039"/>
                </a:lnTo>
                <a:lnTo>
                  <a:pt x="7619" y="66039"/>
                </a:lnTo>
                <a:lnTo>
                  <a:pt x="7619" y="63499"/>
                </a:lnTo>
                <a:close/>
              </a:path>
            </a:pathLst>
          </a:custGeom>
          <a:solidFill>
            <a:srgbClr val="7A4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2" name="object 4562"/>
          <p:cNvSpPr/>
          <p:nvPr/>
        </p:nvSpPr>
        <p:spPr>
          <a:xfrm>
            <a:off x="3601720" y="3905250"/>
            <a:ext cx="6350" cy="58419"/>
          </a:xfrm>
          <a:custGeom>
            <a:avLst/>
            <a:gdLst/>
            <a:ahLst/>
            <a:cxnLst/>
            <a:rect l="l" t="t" r="r" b="b"/>
            <a:pathLst>
              <a:path w="6350" h="58420">
                <a:moveTo>
                  <a:pt x="6350" y="0"/>
                </a:moveTo>
                <a:lnTo>
                  <a:pt x="5079" y="0"/>
                </a:lnTo>
                <a:lnTo>
                  <a:pt x="5079" y="1269"/>
                </a:lnTo>
                <a:lnTo>
                  <a:pt x="3809" y="1269"/>
                </a:lnTo>
                <a:lnTo>
                  <a:pt x="3809" y="2539"/>
                </a:lnTo>
                <a:lnTo>
                  <a:pt x="6350" y="2539"/>
                </a:lnTo>
                <a:lnTo>
                  <a:pt x="6350" y="0"/>
                </a:lnTo>
                <a:close/>
              </a:path>
              <a:path w="6350" h="58420">
                <a:moveTo>
                  <a:pt x="6350" y="2540"/>
                </a:moveTo>
                <a:lnTo>
                  <a:pt x="1269" y="2540"/>
                </a:lnTo>
                <a:lnTo>
                  <a:pt x="1269" y="3810"/>
                </a:lnTo>
                <a:lnTo>
                  <a:pt x="0" y="3810"/>
                </a:lnTo>
                <a:lnTo>
                  <a:pt x="0" y="8889"/>
                </a:lnTo>
                <a:lnTo>
                  <a:pt x="6350" y="8889"/>
                </a:lnTo>
                <a:lnTo>
                  <a:pt x="6350" y="2540"/>
                </a:lnTo>
                <a:close/>
              </a:path>
              <a:path w="6350" h="58420">
                <a:moveTo>
                  <a:pt x="6350" y="8890"/>
                </a:moveTo>
                <a:lnTo>
                  <a:pt x="0" y="8890"/>
                </a:lnTo>
                <a:lnTo>
                  <a:pt x="0" y="15239"/>
                </a:lnTo>
                <a:lnTo>
                  <a:pt x="6350" y="15239"/>
                </a:lnTo>
                <a:lnTo>
                  <a:pt x="6350" y="8890"/>
                </a:lnTo>
                <a:close/>
              </a:path>
              <a:path w="6350" h="58420">
                <a:moveTo>
                  <a:pt x="635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6350" y="21589"/>
                </a:lnTo>
                <a:lnTo>
                  <a:pt x="6350" y="15240"/>
                </a:lnTo>
                <a:close/>
              </a:path>
              <a:path w="6350" h="58420">
                <a:moveTo>
                  <a:pt x="6350" y="21590"/>
                </a:moveTo>
                <a:lnTo>
                  <a:pt x="0" y="21590"/>
                </a:lnTo>
                <a:lnTo>
                  <a:pt x="0" y="34289"/>
                </a:lnTo>
                <a:lnTo>
                  <a:pt x="6350" y="34289"/>
                </a:lnTo>
                <a:lnTo>
                  <a:pt x="6350" y="21590"/>
                </a:lnTo>
                <a:close/>
              </a:path>
              <a:path w="6350" h="58420">
                <a:moveTo>
                  <a:pt x="6350" y="34290"/>
                </a:moveTo>
                <a:lnTo>
                  <a:pt x="0" y="34290"/>
                </a:lnTo>
                <a:lnTo>
                  <a:pt x="0" y="40639"/>
                </a:lnTo>
                <a:lnTo>
                  <a:pt x="6350" y="40639"/>
                </a:lnTo>
                <a:lnTo>
                  <a:pt x="6350" y="34290"/>
                </a:lnTo>
                <a:close/>
              </a:path>
              <a:path w="6350" h="58420">
                <a:moveTo>
                  <a:pt x="6350" y="40640"/>
                </a:moveTo>
                <a:lnTo>
                  <a:pt x="0" y="40640"/>
                </a:lnTo>
                <a:lnTo>
                  <a:pt x="0" y="46989"/>
                </a:lnTo>
                <a:lnTo>
                  <a:pt x="6350" y="46989"/>
                </a:lnTo>
                <a:lnTo>
                  <a:pt x="6350" y="40640"/>
                </a:lnTo>
                <a:close/>
              </a:path>
              <a:path w="6350" h="58420">
                <a:moveTo>
                  <a:pt x="6350" y="46990"/>
                </a:moveTo>
                <a:lnTo>
                  <a:pt x="0" y="46990"/>
                </a:lnTo>
                <a:lnTo>
                  <a:pt x="0" y="53339"/>
                </a:lnTo>
                <a:lnTo>
                  <a:pt x="6350" y="53339"/>
                </a:lnTo>
                <a:lnTo>
                  <a:pt x="6350" y="46990"/>
                </a:lnTo>
                <a:close/>
              </a:path>
              <a:path w="6350" h="58420">
                <a:moveTo>
                  <a:pt x="6350" y="53340"/>
                </a:moveTo>
                <a:lnTo>
                  <a:pt x="0" y="53340"/>
                </a:lnTo>
                <a:lnTo>
                  <a:pt x="0" y="55880"/>
                </a:lnTo>
                <a:lnTo>
                  <a:pt x="2539" y="55880"/>
                </a:lnTo>
                <a:lnTo>
                  <a:pt x="2539" y="57150"/>
                </a:lnTo>
                <a:lnTo>
                  <a:pt x="3809" y="57150"/>
                </a:lnTo>
                <a:lnTo>
                  <a:pt x="3809" y="58419"/>
                </a:lnTo>
                <a:lnTo>
                  <a:pt x="6350" y="58419"/>
                </a:lnTo>
                <a:lnTo>
                  <a:pt x="6350" y="53340"/>
                </a:lnTo>
                <a:close/>
              </a:path>
            </a:pathLst>
          </a:custGeom>
          <a:solidFill>
            <a:srgbClr val="79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3" name="object 4563"/>
          <p:cNvSpPr/>
          <p:nvPr/>
        </p:nvSpPr>
        <p:spPr>
          <a:xfrm>
            <a:off x="3594100" y="3909059"/>
            <a:ext cx="7620" cy="50800"/>
          </a:xfrm>
          <a:custGeom>
            <a:avLst/>
            <a:gdLst/>
            <a:ahLst/>
            <a:cxnLst/>
            <a:rect l="l" t="t" r="r" b="b"/>
            <a:pathLst>
              <a:path w="7620" h="50800">
                <a:moveTo>
                  <a:pt x="7620" y="0"/>
                </a:moveTo>
                <a:lnTo>
                  <a:pt x="6350" y="0"/>
                </a:lnTo>
                <a:lnTo>
                  <a:pt x="6350" y="1269"/>
                </a:lnTo>
                <a:lnTo>
                  <a:pt x="5079" y="1269"/>
                </a:lnTo>
                <a:lnTo>
                  <a:pt x="5079" y="2539"/>
                </a:lnTo>
                <a:lnTo>
                  <a:pt x="2539" y="2539"/>
                </a:lnTo>
                <a:lnTo>
                  <a:pt x="2539" y="3809"/>
                </a:lnTo>
                <a:lnTo>
                  <a:pt x="1270" y="3809"/>
                </a:lnTo>
                <a:lnTo>
                  <a:pt x="127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5080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50800">
                <a:moveTo>
                  <a:pt x="762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7620" y="17779"/>
                </a:lnTo>
                <a:lnTo>
                  <a:pt x="7620" y="11430"/>
                </a:lnTo>
                <a:close/>
              </a:path>
              <a:path w="7620" h="50800">
                <a:moveTo>
                  <a:pt x="7620" y="17780"/>
                </a:moveTo>
                <a:lnTo>
                  <a:pt x="0" y="1778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17780"/>
                </a:lnTo>
                <a:close/>
              </a:path>
              <a:path w="7620" h="50800">
                <a:moveTo>
                  <a:pt x="7620" y="30480"/>
                </a:moveTo>
                <a:lnTo>
                  <a:pt x="0" y="30480"/>
                </a:lnTo>
                <a:lnTo>
                  <a:pt x="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50800">
                <a:moveTo>
                  <a:pt x="7620" y="36830"/>
                </a:moveTo>
                <a:lnTo>
                  <a:pt x="0" y="36830"/>
                </a:lnTo>
                <a:lnTo>
                  <a:pt x="0" y="43179"/>
                </a:lnTo>
                <a:lnTo>
                  <a:pt x="7620" y="43179"/>
                </a:lnTo>
                <a:lnTo>
                  <a:pt x="7620" y="36830"/>
                </a:lnTo>
                <a:close/>
              </a:path>
              <a:path w="7620" h="50800">
                <a:moveTo>
                  <a:pt x="7620" y="43180"/>
                </a:moveTo>
                <a:lnTo>
                  <a:pt x="0" y="43180"/>
                </a:lnTo>
                <a:lnTo>
                  <a:pt x="0" y="45719"/>
                </a:lnTo>
                <a:lnTo>
                  <a:pt x="1270" y="45719"/>
                </a:lnTo>
                <a:lnTo>
                  <a:pt x="1270" y="46989"/>
                </a:lnTo>
                <a:lnTo>
                  <a:pt x="2539" y="46989"/>
                </a:lnTo>
                <a:lnTo>
                  <a:pt x="2539" y="48259"/>
                </a:lnTo>
                <a:lnTo>
                  <a:pt x="3810" y="48259"/>
                </a:lnTo>
                <a:lnTo>
                  <a:pt x="3810" y="49529"/>
                </a:lnTo>
                <a:lnTo>
                  <a:pt x="7620" y="49529"/>
                </a:lnTo>
                <a:lnTo>
                  <a:pt x="7620" y="43180"/>
                </a:lnTo>
                <a:close/>
              </a:path>
              <a:path w="7620" h="50800">
                <a:moveTo>
                  <a:pt x="7620" y="49530"/>
                </a:moveTo>
                <a:lnTo>
                  <a:pt x="6350" y="49530"/>
                </a:lnTo>
                <a:lnTo>
                  <a:pt x="6350" y="50800"/>
                </a:lnTo>
                <a:lnTo>
                  <a:pt x="7620" y="50800"/>
                </a:lnTo>
                <a:lnTo>
                  <a:pt x="7620" y="49530"/>
                </a:lnTo>
                <a:close/>
              </a:path>
            </a:pathLst>
          </a:custGeom>
          <a:solidFill>
            <a:srgbClr val="78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4" name="object 4564"/>
          <p:cNvSpPr/>
          <p:nvPr/>
        </p:nvSpPr>
        <p:spPr>
          <a:xfrm>
            <a:off x="3586479" y="3915409"/>
            <a:ext cx="7620" cy="39370"/>
          </a:xfrm>
          <a:custGeom>
            <a:avLst/>
            <a:gdLst/>
            <a:ahLst/>
            <a:cxnLst/>
            <a:rect l="l" t="t" r="r" b="b"/>
            <a:pathLst>
              <a:path w="7620" h="39370">
                <a:moveTo>
                  <a:pt x="7620" y="0"/>
                </a:moveTo>
                <a:lnTo>
                  <a:pt x="5080" y="0"/>
                </a:lnTo>
                <a:lnTo>
                  <a:pt x="5080" y="1269"/>
                </a:lnTo>
                <a:lnTo>
                  <a:pt x="3810" y="1269"/>
                </a:lnTo>
                <a:lnTo>
                  <a:pt x="3810" y="2539"/>
                </a:lnTo>
                <a:lnTo>
                  <a:pt x="2540" y="2539"/>
                </a:lnTo>
                <a:lnTo>
                  <a:pt x="2540" y="3809"/>
                </a:lnTo>
                <a:lnTo>
                  <a:pt x="1270" y="3809"/>
                </a:lnTo>
                <a:lnTo>
                  <a:pt x="1270" y="5079"/>
                </a:lnTo>
                <a:lnTo>
                  <a:pt x="7620" y="5079"/>
                </a:lnTo>
                <a:lnTo>
                  <a:pt x="7620" y="0"/>
                </a:lnTo>
                <a:close/>
              </a:path>
              <a:path w="7620" h="39370">
                <a:moveTo>
                  <a:pt x="7620" y="5080"/>
                </a:moveTo>
                <a:lnTo>
                  <a:pt x="0" y="5080"/>
                </a:lnTo>
                <a:lnTo>
                  <a:pt x="0" y="11429"/>
                </a:lnTo>
                <a:lnTo>
                  <a:pt x="7620" y="11429"/>
                </a:lnTo>
                <a:lnTo>
                  <a:pt x="7620" y="5080"/>
                </a:lnTo>
                <a:close/>
              </a:path>
              <a:path w="7620" h="39370">
                <a:moveTo>
                  <a:pt x="7620" y="11430"/>
                </a:moveTo>
                <a:lnTo>
                  <a:pt x="0" y="11430"/>
                </a:lnTo>
                <a:lnTo>
                  <a:pt x="0" y="24129"/>
                </a:lnTo>
                <a:lnTo>
                  <a:pt x="7620" y="24129"/>
                </a:lnTo>
                <a:lnTo>
                  <a:pt x="7620" y="11430"/>
                </a:lnTo>
                <a:close/>
              </a:path>
              <a:path w="7620" h="39370">
                <a:moveTo>
                  <a:pt x="762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7620" y="30479"/>
                </a:lnTo>
                <a:lnTo>
                  <a:pt x="7620" y="24130"/>
                </a:lnTo>
                <a:close/>
              </a:path>
              <a:path w="7620" h="39370">
                <a:moveTo>
                  <a:pt x="7620" y="30480"/>
                </a:moveTo>
                <a:lnTo>
                  <a:pt x="0" y="30480"/>
                </a:lnTo>
                <a:lnTo>
                  <a:pt x="0" y="31750"/>
                </a:lnTo>
                <a:lnTo>
                  <a:pt x="1270" y="31750"/>
                </a:lnTo>
                <a:lnTo>
                  <a:pt x="1270" y="33019"/>
                </a:lnTo>
                <a:lnTo>
                  <a:pt x="2540" y="33019"/>
                </a:lnTo>
                <a:lnTo>
                  <a:pt x="2540" y="35559"/>
                </a:lnTo>
                <a:lnTo>
                  <a:pt x="3810" y="35559"/>
                </a:lnTo>
                <a:lnTo>
                  <a:pt x="3810" y="36829"/>
                </a:lnTo>
                <a:lnTo>
                  <a:pt x="7620" y="36829"/>
                </a:lnTo>
                <a:lnTo>
                  <a:pt x="7620" y="30480"/>
                </a:lnTo>
                <a:close/>
              </a:path>
              <a:path w="7620" h="39370">
                <a:moveTo>
                  <a:pt x="7620" y="36830"/>
                </a:moveTo>
                <a:lnTo>
                  <a:pt x="5080" y="36830"/>
                </a:lnTo>
                <a:lnTo>
                  <a:pt x="5080" y="38100"/>
                </a:lnTo>
                <a:lnTo>
                  <a:pt x="6350" y="38100"/>
                </a:lnTo>
                <a:lnTo>
                  <a:pt x="6350" y="39369"/>
                </a:lnTo>
                <a:lnTo>
                  <a:pt x="7620" y="39369"/>
                </a:lnTo>
                <a:lnTo>
                  <a:pt x="7620" y="36830"/>
                </a:lnTo>
                <a:close/>
              </a:path>
            </a:pathLst>
          </a:custGeom>
          <a:solidFill>
            <a:srgbClr val="774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5" name="object 4565"/>
          <p:cNvSpPr/>
          <p:nvPr/>
        </p:nvSpPr>
        <p:spPr>
          <a:xfrm>
            <a:off x="3581400" y="3921759"/>
            <a:ext cx="5080" cy="24130"/>
          </a:xfrm>
          <a:custGeom>
            <a:avLst/>
            <a:gdLst/>
            <a:ahLst/>
            <a:cxnLst/>
            <a:rect l="l" t="t" r="r" b="b"/>
            <a:pathLst>
              <a:path w="5079" h="24129">
                <a:moveTo>
                  <a:pt x="5079" y="0"/>
                </a:moveTo>
                <a:lnTo>
                  <a:pt x="3810" y="0"/>
                </a:lnTo>
                <a:lnTo>
                  <a:pt x="3810" y="2539"/>
                </a:lnTo>
                <a:lnTo>
                  <a:pt x="2539" y="2539"/>
                </a:lnTo>
                <a:lnTo>
                  <a:pt x="2539" y="3809"/>
                </a:lnTo>
                <a:lnTo>
                  <a:pt x="1270" y="3809"/>
                </a:lnTo>
                <a:lnTo>
                  <a:pt x="1270" y="5079"/>
                </a:lnTo>
                <a:lnTo>
                  <a:pt x="5079" y="5079"/>
                </a:lnTo>
                <a:lnTo>
                  <a:pt x="5079" y="0"/>
                </a:lnTo>
                <a:close/>
              </a:path>
              <a:path w="5079" h="24129">
                <a:moveTo>
                  <a:pt x="5079" y="5080"/>
                </a:moveTo>
                <a:lnTo>
                  <a:pt x="1270" y="5080"/>
                </a:lnTo>
                <a:lnTo>
                  <a:pt x="1270" y="7619"/>
                </a:lnTo>
                <a:lnTo>
                  <a:pt x="0" y="7619"/>
                </a:lnTo>
                <a:lnTo>
                  <a:pt x="0" y="16509"/>
                </a:lnTo>
                <a:lnTo>
                  <a:pt x="1270" y="16509"/>
                </a:lnTo>
                <a:lnTo>
                  <a:pt x="1270" y="17779"/>
                </a:lnTo>
                <a:lnTo>
                  <a:pt x="5079" y="17779"/>
                </a:lnTo>
                <a:lnTo>
                  <a:pt x="5079" y="5080"/>
                </a:lnTo>
                <a:close/>
              </a:path>
              <a:path w="5079" h="24129">
                <a:moveTo>
                  <a:pt x="5079" y="17780"/>
                </a:moveTo>
                <a:lnTo>
                  <a:pt x="1270" y="17780"/>
                </a:lnTo>
                <a:lnTo>
                  <a:pt x="1270" y="20319"/>
                </a:lnTo>
                <a:lnTo>
                  <a:pt x="2539" y="20319"/>
                </a:lnTo>
                <a:lnTo>
                  <a:pt x="2539" y="22859"/>
                </a:lnTo>
                <a:lnTo>
                  <a:pt x="3810" y="22859"/>
                </a:lnTo>
                <a:lnTo>
                  <a:pt x="3810" y="24129"/>
                </a:lnTo>
                <a:lnTo>
                  <a:pt x="5079" y="24129"/>
                </a:lnTo>
                <a:lnTo>
                  <a:pt x="5079" y="17780"/>
                </a:lnTo>
                <a:close/>
              </a:path>
            </a:pathLst>
          </a:custGeom>
          <a:solidFill>
            <a:srgbClr val="76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6" name="object 4566"/>
          <p:cNvSpPr/>
          <p:nvPr/>
        </p:nvSpPr>
        <p:spPr>
          <a:xfrm>
            <a:off x="3581400" y="3810000"/>
            <a:ext cx="1828800" cy="247650"/>
          </a:xfrm>
          <a:custGeom>
            <a:avLst/>
            <a:gdLst/>
            <a:ahLst/>
            <a:cxnLst/>
            <a:rect l="l" t="t" r="r" b="b"/>
            <a:pathLst>
              <a:path w="1828800" h="247650">
                <a:moveTo>
                  <a:pt x="914400" y="0"/>
                </a:moveTo>
                <a:lnTo>
                  <a:pt x="836338" y="457"/>
                </a:lnTo>
                <a:lnTo>
                  <a:pt x="759959" y="1805"/>
                </a:lnTo>
                <a:lnTo>
                  <a:pt x="685553" y="4004"/>
                </a:lnTo>
                <a:lnTo>
                  <a:pt x="613410" y="7015"/>
                </a:lnTo>
                <a:lnTo>
                  <a:pt x="543820" y="10799"/>
                </a:lnTo>
                <a:lnTo>
                  <a:pt x="477073" y="15317"/>
                </a:lnTo>
                <a:lnTo>
                  <a:pt x="413459" y="20531"/>
                </a:lnTo>
                <a:lnTo>
                  <a:pt x="353268" y="26402"/>
                </a:lnTo>
                <a:lnTo>
                  <a:pt x="296790" y="32890"/>
                </a:lnTo>
                <a:lnTo>
                  <a:pt x="244314" y="39957"/>
                </a:lnTo>
                <a:lnTo>
                  <a:pt x="196131" y="47563"/>
                </a:lnTo>
                <a:lnTo>
                  <a:pt x="152531" y="55671"/>
                </a:lnTo>
                <a:lnTo>
                  <a:pt x="113803" y="64241"/>
                </a:lnTo>
                <a:lnTo>
                  <a:pt x="52125" y="82612"/>
                </a:lnTo>
                <a:lnTo>
                  <a:pt x="13418" y="102365"/>
                </a:lnTo>
                <a:lnTo>
                  <a:pt x="0" y="123189"/>
                </a:lnTo>
                <a:lnTo>
                  <a:pt x="3402" y="133726"/>
                </a:lnTo>
                <a:lnTo>
                  <a:pt x="52125" y="163912"/>
                </a:lnTo>
                <a:lnTo>
                  <a:pt x="113803" y="182438"/>
                </a:lnTo>
                <a:lnTo>
                  <a:pt x="152531" y="191098"/>
                </a:lnTo>
                <a:lnTo>
                  <a:pt x="196131" y="199301"/>
                </a:lnTo>
                <a:lnTo>
                  <a:pt x="244314" y="207007"/>
                </a:lnTo>
                <a:lnTo>
                  <a:pt x="296790" y="214174"/>
                </a:lnTo>
                <a:lnTo>
                  <a:pt x="353268" y="220762"/>
                </a:lnTo>
                <a:lnTo>
                  <a:pt x="413459" y="226728"/>
                </a:lnTo>
                <a:lnTo>
                  <a:pt x="477073" y="232032"/>
                </a:lnTo>
                <a:lnTo>
                  <a:pt x="543820" y="236633"/>
                </a:lnTo>
                <a:lnTo>
                  <a:pt x="613410" y="240489"/>
                </a:lnTo>
                <a:lnTo>
                  <a:pt x="685553" y="243560"/>
                </a:lnTo>
                <a:lnTo>
                  <a:pt x="759959" y="245805"/>
                </a:lnTo>
                <a:lnTo>
                  <a:pt x="836338" y="247181"/>
                </a:lnTo>
                <a:lnTo>
                  <a:pt x="914400" y="247650"/>
                </a:lnTo>
                <a:lnTo>
                  <a:pt x="992461" y="247181"/>
                </a:lnTo>
                <a:lnTo>
                  <a:pt x="1068840" y="245805"/>
                </a:lnTo>
                <a:lnTo>
                  <a:pt x="1143246" y="243560"/>
                </a:lnTo>
                <a:lnTo>
                  <a:pt x="1215389" y="240489"/>
                </a:lnTo>
                <a:lnTo>
                  <a:pt x="1284979" y="236633"/>
                </a:lnTo>
                <a:lnTo>
                  <a:pt x="1351726" y="232032"/>
                </a:lnTo>
                <a:lnTo>
                  <a:pt x="1415340" y="226728"/>
                </a:lnTo>
                <a:lnTo>
                  <a:pt x="1475531" y="220762"/>
                </a:lnTo>
                <a:lnTo>
                  <a:pt x="1532009" y="214174"/>
                </a:lnTo>
                <a:lnTo>
                  <a:pt x="1584485" y="207007"/>
                </a:lnTo>
                <a:lnTo>
                  <a:pt x="1632668" y="199301"/>
                </a:lnTo>
                <a:lnTo>
                  <a:pt x="1676268" y="191098"/>
                </a:lnTo>
                <a:lnTo>
                  <a:pt x="1714996" y="182438"/>
                </a:lnTo>
                <a:lnTo>
                  <a:pt x="1776674" y="163912"/>
                </a:lnTo>
                <a:lnTo>
                  <a:pt x="1815381" y="144053"/>
                </a:lnTo>
                <a:lnTo>
                  <a:pt x="1828800" y="123189"/>
                </a:lnTo>
                <a:lnTo>
                  <a:pt x="1825397" y="112663"/>
                </a:lnTo>
                <a:lnTo>
                  <a:pt x="1776674" y="82612"/>
                </a:lnTo>
                <a:lnTo>
                  <a:pt x="1714996" y="64241"/>
                </a:lnTo>
                <a:lnTo>
                  <a:pt x="1676268" y="55671"/>
                </a:lnTo>
                <a:lnTo>
                  <a:pt x="1632668" y="47563"/>
                </a:lnTo>
                <a:lnTo>
                  <a:pt x="1584485" y="39957"/>
                </a:lnTo>
                <a:lnTo>
                  <a:pt x="1532009" y="32890"/>
                </a:lnTo>
                <a:lnTo>
                  <a:pt x="1475531" y="26402"/>
                </a:lnTo>
                <a:lnTo>
                  <a:pt x="1415340" y="20531"/>
                </a:lnTo>
                <a:lnTo>
                  <a:pt x="1351726" y="15317"/>
                </a:lnTo>
                <a:lnTo>
                  <a:pt x="1284979" y="10799"/>
                </a:lnTo>
                <a:lnTo>
                  <a:pt x="1215389" y="7015"/>
                </a:lnTo>
                <a:lnTo>
                  <a:pt x="1143246" y="4004"/>
                </a:lnTo>
                <a:lnTo>
                  <a:pt x="1068840" y="1805"/>
                </a:lnTo>
                <a:lnTo>
                  <a:pt x="992461" y="457"/>
                </a:lnTo>
                <a:lnTo>
                  <a:pt x="9144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7" name="object 4567"/>
          <p:cNvSpPr txBox="1"/>
          <p:nvPr/>
        </p:nvSpPr>
        <p:spPr>
          <a:xfrm>
            <a:off x="3810000" y="4224020"/>
            <a:ext cx="144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000066"/>
                </a:solidFill>
                <a:latin typeface="Arial"/>
                <a:cs typeface="Arial"/>
              </a:rPr>
              <a:t>U</a:t>
            </a:r>
            <a:r>
              <a:rPr sz="2400" b="1" spc="-15" dirty="0">
                <a:solidFill>
                  <a:srgbClr val="000066"/>
                </a:solidFill>
                <a:latin typeface="Arial"/>
                <a:cs typeface="Arial"/>
              </a:rPr>
              <a:t>B</a:t>
            </a:r>
            <a:r>
              <a:rPr sz="2400" b="1" spc="-10" dirty="0">
                <a:solidFill>
                  <a:srgbClr val="000066"/>
                </a:solidFill>
                <a:latin typeface="Arial"/>
                <a:cs typeface="Arial"/>
              </a:rPr>
              <a:t>J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000066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68" name="object 4568"/>
          <p:cNvSpPr/>
          <p:nvPr/>
        </p:nvSpPr>
        <p:spPr>
          <a:xfrm>
            <a:off x="6629400" y="4572000"/>
            <a:ext cx="2286000" cy="1371600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0" y="0"/>
                </a:moveTo>
                <a:lnTo>
                  <a:pt x="2286000" y="0"/>
                </a:lnTo>
                <a:lnTo>
                  <a:pt x="22860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9" name="object 4569"/>
          <p:cNvSpPr/>
          <p:nvPr/>
        </p:nvSpPr>
        <p:spPr>
          <a:xfrm>
            <a:off x="6629400" y="4572000"/>
            <a:ext cx="2286000" cy="171450"/>
          </a:xfrm>
          <a:custGeom>
            <a:avLst/>
            <a:gdLst/>
            <a:ahLst/>
            <a:cxnLst/>
            <a:rect l="l" t="t" r="r" b="b"/>
            <a:pathLst>
              <a:path w="2286000" h="171450">
                <a:moveTo>
                  <a:pt x="2286000" y="0"/>
                </a:moveTo>
                <a:lnTo>
                  <a:pt x="0" y="0"/>
                </a:lnTo>
                <a:lnTo>
                  <a:pt x="171450" y="171450"/>
                </a:lnTo>
                <a:lnTo>
                  <a:pt x="2114550" y="171450"/>
                </a:lnTo>
                <a:lnTo>
                  <a:pt x="2286000" y="0"/>
                </a:lnTo>
                <a:close/>
              </a:path>
            </a:pathLst>
          </a:custGeom>
          <a:solidFill>
            <a:srgbClr val="36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0" name="object 4570"/>
          <p:cNvSpPr/>
          <p:nvPr/>
        </p:nvSpPr>
        <p:spPr>
          <a:xfrm>
            <a:off x="6629400" y="4572000"/>
            <a:ext cx="2286000" cy="171450"/>
          </a:xfrm>
          <a:custGeom>
            <a:avLst/>
            <a:gdLst/>
            <a:ahLst/>
            <a:cxnLst/>
            <a:rect l="l" t="t" r="r" b="b"/>
            <a:pathLst>
              <a:path w="2286000" h="171450">
                <a:moveTo>
                  <a:pt x="0" y="0"/>
                </a:moveTo>
                <a:lnTo>
                  <a:pt x="2286000" y="0"/>
                </a:lnTo>
                <a:lnTo>
                  <a:pt x="2114550" y="171450"/>
                </a:lnTo>
                <a:lnTo>
                  <a:pt x="171450" y="17145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1" name="object 4571"/>
          <p:cNvSpPr/>
          <p:nvPr/>
        </p:nvSpPr>
        <p:spPr>
          <a:xfrm>
            <a:off x="8743950" y="4572000"/>
            <a:ext cx="171450" cy="1371600"/>
          </a:xfrm>
          <a:custGeom>
            <a:avLst/>
            <a:gdLst/>
            <a:ahLst/>
            <a:cxnLst/>
            <a:rect l="l" t="t" r="r" b="b"/>
            <a:pathLst>
              <a:path w="171450" h="1371600">
                <a:moveTo>
                  <a:pt x="171450" y="0"/>
                </a:moveTo>
                <a:lnTo>
                  <a:pt x="0" y="171450"/>
                </a:lnTo>
                <a:lnTo>
                  <a:pt x="0" y="1200150"/>
                </a:lnTo>
                <a:lnTo>
                  <a:pt x="171450" y="1371600"/>
                </a:lnTo>
                <a:lnTo>
                  <a:pt x="171450" y="0"/>
                </a:lnTo>
                <a:close/>
              </a:path>
            </a:pathLst>
          </a:custGeom>
          <a:solidFill>
            <a:srgbClr val="23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2" name="object 4572"/>
          <p:cNvSpPr/>
          <p:nvPr/>
        </p:nvSpPr>
        <p:spPr>
          <a:xfrm>
            <a:off x="8743950" y="4572000"/>
            <a:ext cx="171450" cy="1371600"/>
          </a:xfrm>
          <a:custGeom>
            <a:avLst/>
            <a:gdLst/>
            <a:ahLst/>
            <a:cxnLst/>
            <a:rect l="l" t="t" r="r" b="b"/>
            <a:pathLst>
              <a:path w="171450" h="1371600">
                <a:moveTo>
                  <a:pt x="171450" y="0"/>
                </a:moveTo>
                <a:lnTo>
                  <a:pt x="171450" y="1371600"/>
                </a:lnTo>
                <a:lnTo>
                  <a:pt x="0" y="1200150"/>
                </a:lnTo>
                <a:lnTo>
                  <a:pt x="0" y="171450"/>
                </a:lnTo>
                <a:lnTo>
                  <a:pt x="17145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3" name="object 4573"/>
          <p:cNvSpPr/>
          <p:nvPr/>
        </p:nvSpPr>
        <p:spPr>
          <a:xfrm>
            <a:off x="6629400" y="5772150"/>
            <a:ext cx="2286000" cy="171450"/>
          </a:xfrm>
          <a:custGeom>
            <a:avLst/>
            <a:gdLst/>
            <a:ahLst/>
            <a:cxnLst/>
            <a:rect l="l" t="t" r="r" b="b"/>
            <a:pathLst>
              <a:path w="2286000" h="171450">
                <a:moveTo>
                  <a:pt x="2114550" y="0"/>
                </a:moveTo>
                <a:lnTo>
                  <a:pt x="171450" y="0"/>
                </a:lnTo>
                <a:lnTo>
                  <a:pt x="0" y="171450"/>
                </a:lnTo>
                <a:lnTo>
                  <a:pt x="2286000" y="171450"/>
                </a:lnTo>
                <a:lnTo>
                  <a:pt x="2114550" y="0"/>
                </a:lnTo>
                <a:close/>
              </a:path>
            </a:pathLst>
          </a:custGeom>
          <a:solidFill>
            <a:srgbClr val="2A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4" name="object 4574"/>
          <p:cNvSpPr/>
          <p:nvPr/>
        </p:nvSpPr>
        <p:spPr>
          <a:xfrm>
            <a:off x="6629400" y="5772150"/>
            <a:ext cx="2286000" cy="171450"/>
          </a:xfrm>
          <a:custGeom>
            <a:avLst/>
            <a:gdLst/>
            <a:ahLst/>
            <a:cxnLst/>
            <a:rect l="l" t="t" r="r" b="b"/>
            <a:pathLst>
              <a:path w="2286000" h="171450">
                <a:moveTo>
                  <a:pt x="2286000" y="171450"/>
                </a:moveTo>
                <a:lnTo>
                  <a:pt x="0" y="171450"/>
                </a:lnTo>
                <a:lnTo>
                  <a:pt x="171450" y="0"/>
                </a:lnTo>
                <a:lnTo>
                  <a:pt x="2114550" y="0"/>
                </a:lnTo>
                <a:lnTo>
                  <a:pt x="2286000" y="17145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5" name="object 4575"/>
          <p:cNvSpPr/>
          <p:nvPr/>
        </p:nvSpPr>
        <p:spPr>
          <a:xfrm>
            <a:off x="6629400" y="4572000"/>
            <a:ext cx="171450" cy="1371600"/>
          </a:xfrm>
          <a:custGeom>
            <a:avLst/>
            <a:gdLst/>
            <a:ahLst/>
            <a:cxnLst/>
            <a:rect l="l" t="t" r="r" b="b"/>
            <a:pathLst>
              <a:path w="171450" h="1371600">
                <a:moveTo>
                  <a:pt x="0" y="0"/>
                </a:moveTo>
                <a:lnTo>
                  <a:pt x="0" y="1371600"/>
                </a:lnTo>
                <a:lnTo>
                  <a:pt x="171450" y="1200150"/>
                </a:lnTo>
                <a:lnTo>
                  <a:pt x="17145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3B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6" name="object 4576"/>
          <p:cNvSpPr/>
          <p:nvPr/>
        </p:nvSpPr>
        <p:spPr>
          <a:xfrm>
            <a:off x="6629400" y="4572000"/>
            <a:ext cx="171450" cy="1371600"/>
          </a:xfrm>
          <a:custGeom>
            <a:avLst/>
            <a:gdLst/>
            <a:ahLst/>
            <a:cxnLst/>
            <a:rect l="l" t="t" r="r" b="b"/>
            <a:pathLst>
              <a:path w="171450" h="1371600">
                <a:moveTo>
                  <a:pt x="0" y="1371600"/>
                </a:moveTo>
                <a:lnTo>
                  <a:pt x="0" y="0"/>
                </a:lnTo>
                <a:lnTo>
                  <a:pt x="171450" y="171450"/>
                </a:lnTo>
                <a:lnTo>
                  <a:pt x="171450" y="1200150"/>
                </a:lnTo>
                <a:lnTo>
                  <a:pt x="0" y="13716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7" name="object 4577"/>
          <p:cNvSpPr txBox="1"/>
          <p:nvPr/>
        </p:nvSpPr>
        <p:spPr>
          <a:xfrm>
            <a:off x="6629400" y="4572000"/>
            <a:ext cx="2286000" cy="1371600"/>
          </a:xfrm>
          <a:prstGeom prst="rect">
            <a:avLst/>
          </a:prstGeom>
          <a:ln w="9344">
            <a:solidFill>
              <a:srgbClr val="FFFFF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360045" marR="283845" indent="-148590">
              <a:lnSpc>
                <a:spcPct val="100000"/>
              </a:lnSpc>
            </a:pPr>
            <a:r>
              <a:rPr sz="2000" b="1" spc="0" dirty="0">
                <a:solidFill>
                  <a:srgbClr val="FF9800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FF98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9800"/>
                </a:solidFill>
                <a:latin typeface="Arial"/>
                <a:cs typeface="Arial"/>
              </a:rPr>
              <a:t>G</a:t>
            </a:r>
            <a:r>
              <a:rPr sz="2000" b="1" spc="0" dirty="0">
                <a:solidFill>
                  <a:srgbClr val="FF9800"/>
                </a:solidFill>
                <a:latin typeface="Arial"/>
                <a:cs typeface="Arial"/>
              </a:rPr>
              <a:t>ULA</a:t>
            </a:r>
            <a:r>
              <a:rPr sz="2000" b="1" spc="-5" dirty="0">
                <a:solidFill>
                  <a:srgbClr val="FF98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9800"/>
                </a:solidFill>
                <a:latin typeface="Arial"/>
                <a:cs typeface="Arial"/>
              </a:rPr>
              <a:t>O</a:t>
            </a:r>
            <a:r>
              <a:rPr sz="2000" b="1" spc="0" dirty="0">
                <a:solidFill>
                  <a:srgbClr val="FF9800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FF9800"/>
                </a:solidFill>
                <a:latin typeface="Arial"/>
                <a:cs typeface="Arial"/>
              </a:rPr>
              <a:t>Y  </a:t>
            </a:r>
            <a:r>
              <a:rPr sz="2000" b="1" spc="-5" dirty="0">
                <a:solidFill>
                  <a:srgbClr val="FF9800"/>
                </a:solidFill>
                <a:latin typeface="Arial"/>
                <a:cs typeface="Arial"/>
              </a:rPr>
              <a:t>AUTHORITY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78" name="object 4578"/>
          <p:cNvSpPr/>
          <p:nvPr/>
        </p:nvSpPr>
        <p:spPr>
          <a:xfrm>
            <a:off x="636677" y="2052727"/>
            <a:ext cx="1380944" cy="122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9" name="object 4579"/>
          <p:cNvSpPr txBox="1"/>
          <p:nvPr/>
        </p:nvSpPr>
        <p:spPr>
          <a:xfrm>
            <a:off x="687069" y="2518409"/>
            <a:ext cx="1297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SPONSOR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80" name="object 4580"/>
          <p:cNvSpPr/>
          <p:nvPr/>
        </p:nvSpPr>
        <p:spPr>
          <a:xfrm>
            <a:off x="6172200" y="2057400"/>
            <a:ext cx="2668270" cy="1296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1" name="object 4581"/>
          <p:cNvSpPr/>
          <p:nvPr/>
        </p:nvSpPr>
        <p:spPr>
          <a:xfrm>
            <a:off x="6172200" y="2057400"/>
            <a:ext cx="2667000" cy="1295400"/>
          </a:xfrm>
          <a:custGeom>
            <a:avLst/>
            <a:gdLst/>
            <a:ahLst/>
            <a:cxnLst/>
            <a:rect l="l" t="t" r="r" b="b"/>
            <a:pathLst>
              <a:path w="2667000" h="1295400">
                <a:moveTo>
                  <a:pt x="323850" y="0"/>
                </a:moveTo>
                <a:lnTo>
                  <a:pt x="2343150" y="0"/>
                </a:lnTo>
                <a:lnTo>
                  <a:pt x="2343150" y="323850"/>
                </a:lnTo>
                <a:lnTo>
                  <a:pt x="2667000" y="323850"/>
                </a:lnTo>
                <a:lnTo>
                  <a:pt x="2667000" y="971550"/>
                </a:lnTo>
                <a:lnTo>
                  <a:pt x="2343150" y="971550"/>
                </a:lnTo>
                <a:lnTo>
                  <a:pt x="2343150" y="1295400"/>
                </a:lnTo>
                <a:lnTo>
                  <a:pt x="323850" y="1295400"/>
                </a:lnTo>
                <a:lnTo>
                  <a:pt x="323850" y="971550"/>
                </a:lnTo>
                <a:lnTo>
                  <a:pt x="0" y="971550"/>
                </a:lnTo>
                <a:lnTo>
                  <a:pt x="0" y="323850"/>
                </a:lnTo>
                <a:lnTo>
                  <a:pt x="323850" y="323850"/>
                </a:lnTo>
                <a:lnTo>
                  <a:pt x="32385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2" name="object 4582"/>
          <p:cNvSpPr txBox="1"/>
          <p:nvPr/>
        </p:nvSpPr>
        <p:spPr>
          <a:xfrm>
            <a:off x="6957059" y="2132329"/>
            <a:ext cx="1142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66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000066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000066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000066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83" name="object 4583"/>
          <p:cNvSpPr txBox="1"/>
          <p:nvPr/>
        </p:nvSpPr>
        <p:spPr>
          <a:xfrm>
            <a:off x="6600190" y="2688590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66"/>
                </a:solidFill>
                <a:latin typeface="Arial"/>
                <a:cs typeface="Arial"/>
              </a:rPr>
              <a:t>COMMITTEE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84" name="object 4584"/>
          <p:cNvSpPr/>
          <p:nvPr/>
        </p:nvSpPr>
        <p:spPr>
          <a:xfrm>
            <a:off x="3310890" y="2671445"/>
            <a:ext cx="2602230" cy="0"/>
          </a:xfrm>
          <a:custGeom>
            <a:avLst/>
            <a:gdLst/>
            <a:ahLst/>
            <a:cxnLst/>
            <a:rect l="l" t="t" r="r" b="b"/>
            <a:pathLst>
              <a:path w="2602229">
                <a:moveTo>
                  <a:pt x="0" y="0"/>
                </a:moveTo>
                <a:lnTo>
                  <a:pt x="2602230" y="0"/>
                </a:lnTo>
              </a:path>
            </a:pathLst>
          </a:custGeom>
          <a:ln w="3175">
            <a:solidFill>
              <a:srgbClr val="004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5" name="object 4585"/>
          <p:cNvSpPr/>
          <p:nvPr/>
        </p:nvSpPr>
        <p:spPr>
          <a:xfrm>
            <a:off x="5906770" y="2670810"/>
            <a:ext cx="6350" cy="635"/>
          </a:xfrm>
          <a:custGeom>
            <a:avLst/>
            <a:gdLst/>
            <a:ahLst/>
            <a:cxnLst/>
            <a:rect l="l" t="t" r="r" b="b"/>
            <a:pathLst>
              <a:path w="6350" h="635">
                <a:moveTo>
                  <a:pt x="6350" y="0"/>
                </a:moveTo>
                <a:lnTo>
                  <a:pt x="0" y="0"/>
                </a:lnTo>
                <a:lnTo>
                  <a:pt x="0" y="127"/>
                </a:lnTo>
                <a:lnTo>
                  <a:pt x="6350" y="127"/>
                </a:lnTo>
                <a:lnTo>
                  <a:pt x="6350" y="0"/>
                </a:lnTo>
                <a:close/>
              </a:path>
            </a:pathLst>
          </a:custGeom>
          <a:solidFill>
            <a:srgbClr val="004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6" name="object 4586"/>
          <p:cNvSpPr/>
          <p:nvPr/>
        </p:nvSpPr>
        <p:spPr>
          <a:xfrm>
            <a:off x="3313429" y="2670238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3340" y="0"/>
                </a:lnTo>
              </a:path>
            </a:pathLst>
          </a:custGeom>
          <a:ln w="3175">
            <a:solidFill>
              <a:srgbClr val="004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7" name="object 4587"/>
          <p:cNvSpPr/>
          <p:nvPr/>
        </p:nvSpPr>
        <p:spPr>
          <a:xfrm>
            <a:off x="3322320" y="2668904"/>
            <a:ext cx="2580640" cy="0"/>
          </a:xfrm>
          <a:custGeom>
            <a:avLst/>
            <a:gdLst/>
            <a:ahLst/>
            <a:cxnLst/>
            <a:rect l="l" t="t" r="r" b="b"/>
            <a:pathLst>
              <a:path w="2580640">
                <a:moveTo>
                  <a:pt x="0" y="0"/>
                </a:moveTo>
                <a:lnTo>
                  <a:pt x="2580640" y="0"/>
                </a:lnTo>
              </a:path>
            </a:pathLst>
          </a:custGeom>
          <a:ln w="3175">
            <a:solidFill>
              <a:srgbClr val="004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8" name="object 4588"/>
          <p:cNvSpPr/>
          <p:nvPr/>
        </p:nvSpPr>
        <p:spPr>
          <a:xfrm>
            <a:off x="5894070" y="2668270"/>
            <a:ext cx="8890" cy="635"/>
          </a:xfrm>
          <a:custGeom>
            <a:avLst/>
            <a:gdLst/>
            <a:ahLst/>
            <a:cxnLst/>
            <a:rect l="l" t="t" r="r" b="b"/>
            <a:pathLst>
              <a:path w="8889" h="635">
                <a:moveTo>
                  <a:pt x="8890" y="0"/>
                </a:moveTo>
                <a:lnTo>
                  <a:pt x="0" y="0"/>
                </a:lnTo>
                <a:lnTo>
                  <a:pt x="8890" y="126"/>
                </a:lnTo>
                <a:close/>
              </a:path>
            </a:pathLst>
          </a:custGeom>
          <a:solidFill>
            <a:srgbClr val="004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9" name="object 4589"/>
          <p:cNvSpPr/>
          <p:nvPr/>
        </p:nvSpPr>
        <p:spPr>
          <a:xfrm>
            <a:off x="3326129" y="2667698"/>
            <a:ext cx="2567940" cy="0"/>
          </a:xfrm>
          <a:custGeom>
            <a:avLst/>
            <a:gdLst/>
            <a:ahLst/>
            <a:cxnLst/>
            <a:rect l="l" t="t" r="r" b="b"/>
            <a:pathLst>
              <a:path w="2567940">
                <a:moveTo>
                  <a:pt x="0" y="0"/>
                </a:moveTo>
                <a:lnTo>
                  <a:pt x="2567940" y="0"/>
                </a:lnTo>
              </a:path>
            </a:pathLst>
          </a:custGeom>
          <a:ln w="3175">
            <a:solidFill>
              <a:srgbClr val="004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0" name="object 4590"/>
          <p:cNvSpPr/>
          <p:nvPr/>
        </p:nvSpPr>
        <p:spPr>
          <a:xfrm>
            <a:off x="3288029" y="2679064"/>
            <a:ext cx="2644140" cy="0"/>
          </a:xfrm>
          <a:custGeom>
            <a:avLst/>
            <a:gdLst/>
            <a:ahLst/>
            <a:cxnLst/>
            <a:rect l="l" t="t" r="r" b="b"/>
            <a:pathLst>
              <a:path w="2644140">
                <a:moveTo>
                  <a:pt x="0" y="0"/>
                </a:moveTo>
                <a:lnTo>
                  <a:pt x="2644140" y="0"/>
                </a:lnTo>
              </a:path>
            </a:pathLst>
          </a:custGeom>
          <a:ln w="3175">
            <a:solidFill>
              <a:srgbClr val="004D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1" name="object 4591"/>
          <p:cNvSpPr/>
          <p:nvPr/>
        </p:nvSpPr>
        <p:spPr>
          <a:xfrm>
            <a:off x="3291840" y="2677795"/>
            <a:ext cx="2637790" cy="0"/>
          </a:xfrm>
          <a:custGeom>
            <a:avLst/>
            <a:gdLst/>
            <a:ahLst/>
            <a:cxnLst/>
            <a:rect l="l" t="t" r="r" b="b"/>
            <a:pathLst>
              <a:path w="2637790">
                <a:moveTo>
                  <a:pt x="0" y="0"/>
                </a:moveTo>
                <a:lnTo>
                  <a:pt x="2637790" y="0"/>
                </a:lnTo>
              </a:path>
            </a:pathLst>
          </a:custGeom>
          <a:ln w="3175">
            <a:solidFill>
              <a:srgbClr val="004D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2" name="object 4592"/>
          <p:cNvSpPr/>
          <p:nvPr/>
        </p:nvSpPr>
        <p:spPr>
          <a:xfrm>
            <a:off x="5927090" y="267716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539" y="0"/>
                </a:moveTo>
                <a:lnTo>
                  <a:pt x="0" y="0"/>
                </a:lnTo>
                <a:lnTo>
                  <a:pt x="0" y="127"/>
                </a:lnTo>
                <a:lnTo>
                  <a:pt x="2539" y="127"/>
                </a:lnTo>
                <a:lnTo>
                  <a:pt x="2539" y="0"/>
                </a:lnTo>
                <a:close/>
              </a:path>
            </a:pathLst>
          </a:custGeom>
          <a:solidFill>
            <a:srgbClr val="004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3" name="object 4593"/>
          <p:cNvSpPr/>
          <p:nvPr/>
        </p:nvSpPr>
        <p:spPr>
          <a:xfrm>
            <a:off x="3295650" y="2676588"/>
            <a:ext cx="2631440" cy="0"/>
          </a:xfrm>
          <a:custGeom>
            <a:avLst/>
            <a:gdLst/>
            <a:ahLst/>
            <a:cxnLst/>
            <a:rect l="l" t="t" r="r" b="b"/>
            <a:pathLst>
              <a:path w="2631440">
                <a:moveTo>
                  <a:pt x="0" y="0"/>
                </a:moveTo>
                <a:lnTo>
                  <a:pt x="2631440" y="0"/>
                </a:lnTo>
              </a:path>
            </a:pathLst>
          </a:custGeom>
          <a:ln w="3175">
            <a:solidFill>
              <a:srgbClr val="004D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4" name="object 4594"/>
          <p:cNvSpPr/>
          <p:nvPr/>
        </p:nvSpPr>
        <p:spPr>
          <a:xfrm>
            <a:off x="3298190" y="2675254"/>
            <a:ext cx="2625090" cy="0"/>
          </a:xfrm>
          <a:custGeom>
            <a:avLst/>
            <a:gdLst/>
            <a:ahLst/>
            <a:cxnLst/>
            <a:rect l="l" t="t" r="r" b="b"/>
            <a:pathLst>
              <a:path w="2625090">
                <a:moveTo>
                  <a:pt x="0" y="0"/>
                </a:moveTo>
                <a:lnTo>
                  <a:pt x="2625090" y="0"/>
                </a:lnTo>
              </a:path>
            </a:pathLst>
          </a:custGeom>
          <a:ln w="3175">
            <a:solidFill>
              <a:srgbClr val="004D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5" name="object 4595"/>
          <p:cNvSpPr/>
          <p:nvPr/>
        </p:nvSpPr>
        <p:spPr>
          <a:xfrm>
            <a:off x="5919470" y="2674620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810" y="0"/>
                </a:moveTo>
                <a:lnTo>
                  <a:pt x="0" y="0"/>
                </a:lnTo>
                <a:lnTo>
                  <a:pt x="3810" y="126"/>
                </a:lnTo>
                <a:close/>
              </a:path>
            </a:pathLst>
          </a:custGeom>
          <a:solidFill>
            <a:srgbClr val="004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6" name="object 4596"/>
          <p:cNvSpPr/>
          <p:nvPr/>
        </p:nvSpPr>
        <p:spPr>
          <a:xfrm>
            <a:off x="3300729" y="2674048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740" y="0"/>
                </a:lnTo>
              </a:path>
            </a:pathLst>
          </a:custGeom>
          <a:ln w="3175">
            <a:solidFill>
              <a:srgbClr val="004D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7" name="object 4597"/>
          <p:cNvSpPr/>
          <p:nvPr/>
        </p:nvSpPr>
        <p:spPr>
          <a:xfrm>
            <a:off x="3307079" y="2672778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850" y="0"/>
                </a:lnTo>
              </a:path>
            </a:pathLst>
          </a:custGeom>
          <a:ln w="3175">
            <a:solidFill>
              <a:srgbClr val="004D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8" name="object 4598"/>
          <p:cNvSpPr/>
          <p:nvPr/>
        </p:nvSpPr>
        <p:spPr>
          <a:xfrm>
            <a:off x="3275329" y="2686748"/>
            <a:ext cx="2670810" cy="0"/>
          </a:xfrm>
          <a:custGeom>
            <a:avLst/>
            <a:gdLst/>
            <a:ahLst/>
            <a:cxnLst/>
            <a:rect l="l" t="t" r="r" b="b"/>
            <a:pathLst>
              <a:path w="2670810">
                <a:moveTo>
                  <a:pt x="0" y="0"/>
                </a:moveTo>
                <a:lnTo>
                  <a:pt x="2670810" y="0"/>
                </a:lnTo>
              </a:path>
            </a:pathLst>
          </a:custGeom>
          <a:ln w="3175">
            <a:solidFill>
              <a:srgbClr val="004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9" name="object 4599"/>
          <p:cNvSpPr/>
          <p:nvPr/>
        </p:nvSpPr>
        <p:spPr>
          <a:xfrm>
            <a:off x="3276600" y="2685478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3175">
            <a:solidFill>
              <a:srgbClr val="004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0" name="object 4600"/>
          <p:cNvSpPr/>
          <p:nvPr/>
        </p:nvSpPr>
        <p:spPr>
          <a:xfrm>
            <a:off x="3279140" y="2684145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3190" y="0"/>
                </a:lnTo>
              </a:path>
            </a:pathLst>
          </a:custGeom>
          <a:ln w="3175">
            <a:solidFill>
              <a:srgbClr val="004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1" name="object 4601"/>
          <p:cNvSpPr/>
          <p:nvPr/>
        </p:nvSpPr>
        <p:spPr>
          <a:xfrm>
            <a:off x="5939790" y="268351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539" y="0"/>
                </a:moveTo>
                <a:lnTo>
                  <a:pt x="0" y="0"/>
                </a:lnTo>
                <a:lnTo>
                  <a:pt x="0" y="127"/>
                </a:lnTo>
                <a:lnTo>
                  <a:pt x="2539" y="127"/>
                </a:lnTo>
                <a:lnTo>
                  <a:pt x="2539" y="0"/>
                </a:lnTo>
                <a:close/>
              </a:path>
            </a:pathLst>
          </a:custGeom>
          <a:solidFill>
            <a:srgbClr val="004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2" name="object 4602"/>
          <p:cNvSpPr/>
          <p:nvPr/>
        </p:nvSpPr>
        <p:spPr>
          <a:xfrm>
            <a:off x="3281679" y="2682938"/>
            <a:ext cx="2658110" cy="0"/>
          </a:xfrm>
          <a:custGeom>
            <a:avLst/>
            <a:gdLst/>
            <a:ahLst/>
            <a:cxnLst/>
            <a:rect l="l" t="t" r="r" b="b"/>
            <a:pathLst>
              <a:path w="2658110">
                <a:moveTo>
                  <a:pt x="0" y="0"/>
                </a:moveTo>
                <a:lnTo>
                  <a:pt x="2658110" y="0"/>
                </a:lnTo>
              </a:path>
            </a:pathLst>
          </a:custGeom>
          <a:ln w="3175">
            <a:solidFill>
              <a:srgbClr val="004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3" name="object 4603"/>
          <p:cNvSpPr/>
          <p:nvPr/>
        </p:nvSpPr>
        <p:spPr>
          <a:xfrm>
            <a:off x="3284220" y="2681604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29" y="0"/>
                </a:lnTo>
              </a:path>
            </a:pathLst>
          </a:custGeom>
          <a:ln w="3175">
            <a:solidFill>
              <a:srgbClr val="004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4" name="object 4604"/>
          <p:cNvSpPr/>
          <p:nvPr/>
        </p:nvSpPr>
        <p:spPr>
          <a:xfrm>
            <a:off x="5934709" y="268097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539" y="0"/>
                </a:moveTo>
                <a:lnTo>
                  <a:pt x="0" y="0"/>
                </a:lnTo>
                <a:lnTo>
                  <a:pt x="2539" y="126"/>
                </a:lnTo>
                <a:close/>
              </a:path>
            </a:pathLst>
          </a:custGeom>
          <a:solidFill>
            <a:srgbClr val="004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5" name="object 4605"/>
          <p:cNvSpPr/>
          <p:nvPr/>
        </p:nvSpPr>
        <p:spPr>
          <a:xfrm>
            <a:off x="3286759" y="2680398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950" y="0"/>
                </a:lnTo>
              </a:path>
            </a:pathLst>
          </a:custGeom>
          <a:ln w="3175">
            <a:solidFill>
              <a:srgbClr val="004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6" name="object 4606"/>
          <p:cNvSpPr/>
          <p:nvPr/>
        </p:nvSpPr>
        <p:spPr>
          <a:xfrm>
            <a:off x="3288029" y="2679763"/>
            <a:ext cx="2644140" cy="0"/>
          </a:xfrm>
          <a:custGeom>
            <a:avLst/>
            <a:gdLst/>
            <a:ahLst/>
            <a:cxnLst/>
            <a:rect l="l" t="t" r="r" b="b"/>
            <a:pathLst>
              <a:path w="2644140">
                <a:moveTo>
                  <a:pt x="0" y="0"/>
                </a:moveTo>
                <a:lnTo>
                  <a:pt x="2644140" y="0"/>
                </a:lnTo>
              </a:path>
            </a:pathLst>
          </a:custGeom>
          <a:ln w="3175">
            <a:solidFill>
              <a:srgbClr val="004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7" name="object 4607"/>
          <p:cNvSpPr/>
          <p:nvPr/>
        </p:nvSpPr>
        <p:spPr>
          <a:xfrm>
            <a:off x="3265170" y="2693098"/>
            <a:ext cx="2691130" cy="0"/>
          </a:xfrm>
          <a:custGeom>
            <a:avLst/>
            <a:gdLst/>
            <a:ahLst/>
            <a:cxnLst/>
            <a:rect l="l" t="t" r="r" b="b"/>
            <a:pathLst>
              <a:path w="2691129">
                <a:moveTo>
                  <a:pt x="0" y="0"/>
                </a:moveTo>
                <a:lnTo>
                  <a:pt x="2691129" y="0"/>
                </a:lnTo>
              </a:path>
            </a:pathLst>
          </a:custGeom>
          <a:ln w="3175">
            <a:solidFill>
              <a:srgbClr val="005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8" name="object 4608"/>
          <p:cNvSpPr/>
          <p:nvPr/>
        </p:nvSpPr>
        <p:spPr>
          <a:xfrm>
            <a:off x="3267709" y="2691828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19" y="0"/>
                </a:lnTo>
              </a:path>
            </a:pathLst>
          </a:custGeom>
          <a:ln w="3175">
            <a:solidFill>
              <a:srgbClr val="005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9" name="object 4609"/>
          <p:cNvSpPr/>
          <p:nvPr/>
        </p:nvSpPr>
        <p:spPr>
          <a:xfrm>
            <a:off x="3268979" y="2690495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10">
                <a:moveTo>
                  <a:pt x="0" y="0"/>
                </a:moveTo>
                <a:lnTo>
                  <a:pt x="2683510" y="0"/>
                </a:lnTo>
              </a:path>
            </a:pathLst>
          </a:custGeom>
          <a:ln w="3175">
            <a:solidFill>
              <a:srgbClr val="005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0" name="object 4610"/>
          <p:cNvSpPr/>
          <p:nvPr/>
        </p:nvSpPr>
        <p:spPr>
          <a:xfrm>
            <a:off x="5949950" y="268986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539" y="0"/>
                </a:moveTo>
                <a:lnTo>
                  <a:pt x="0" y="0"/>
                </a:lnTo>
                <a:lnTo>
                  <a:pt x="0" y="127"/>
                </a:lnTo>
                <a:lnTo>
                  <a:pt x="2539" y="127"/>
                </a:lnTo>
                <a:lnTo>
                  <a:pt x="2539" y="0"/>
                </a:lnTo>
                <a:close/>
              </a:path>
            </a:pathLst>
          </a:custGeom>
          <a:solidFill>
            <a:srgbClr val="005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1" name="object 4611"/>
          <p:cNvSpPr/>
          <p:nvPr/>
        </p:nvSpPr>
        <p:spPr>
          <a:xfrm>
            <a:off x="3271520" y="2689288"/>
            <a:ext cx="2678430" cy="0"/>
          </a:xfrm>
          <a:custGeom>
            <a:avLst/>
            <a:gdLst/>
            <a:ahLst/>
            <a:cxnLst/>
            <a:rect l="l" t="t" r="r" b="b"/>
            <a:pathLst>
              <a:path w="2678429">
                <a:moveTo>
                  <a:pt x="0" y="0"/>
                </a:moveTo>
                <a:lnTo>
                  <a:pt x="2678429" y="0"/>
                </a:lnTo>
              </a:path>
            </a:pathLst>
          </a:custGeom>
          <a:ln w="3175">
            <a:solidFill>
              <a:srgbClr val="005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2" name="object 4612"/>
          <p:cNvSpPr/>
          <p:nvPr/>
        </p:nvSpPr>
        <p:spPr>
          <a:xfrm>
            <a:off x="3272790" y="2687954"/>
            <a:ext cx="2675890" cy="0"/>
          </a:xfrm>
          <a:custGeom>
            <a:avLst/>
            <a:gdLst/>
            <a:ahLst/>
            <a:cxnLst/>
            <a:rect l="l" t="t" r="r" b="b"/>
            <a:pathLst>
              <a:path w="2675890">
                <a:moveTo>
                  <a:pt x="0" y="0"/>
                </a:moveTo>
                <a:lnTo>
                  <a:pt x="2675890" y="0"/>
                </a:lnTo>
              </a:path>
            </a:pathLst>
          </a:custGeom>
          <a:ln w="3175">
            <a:solidFill>
              <a:srgbClr val="005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3" name="object 4613"/>
          <p:cNvSpPr/>
          <p:nvPr/>
        </p:nvSpPr>
        <p:spPr>
          <a:xfrm>
            <a:off x="5946140" y="268732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539" y="0"/>
                </a:moveTo>
                <a:lnTo>
                  <a:pt x="0" y="0"/>
                </a:lnTo>
                <a:lnTo>
                  <a:pt x="2539" y="126"/>
                </a:lnTo>
                <a:close/>
              </a:path>
            </a:pathLst>
          </a:custGeom>
          <a:solidFill>
            <a:srgbClr val="005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4" name="object 4614"/>
          <p:cNvSpPr/>
          <p:nvPr/>
        </p:nvSpPr>
        <p:spPr>
          <a:xfrm>
            <a:off x="3255009" y="2700654"/>
            <a:ext cx="2710180" cy="0"/>
          </a:xfrm>
          <a:custGeom>
            <a:avLst/>
            <a:gdLst/>
            <a:ahLst/>
            <a:cxnLst/>
            <a:rect l="l" t="t" r="r" b="b"/>
            <a:pathLst>
              <a:path w="2710179">
                <a:moveTo>
                  <a:pt x="0" y="0"/>
                </a:moveTo>
                <a:lnTo>
                  <a:pt x="2710180" y="0"/>
                </a:lnTo>
              </a:path>
            </a:pathLst>
          </a:custGeom>
          <a:ln w="3175">
            <a:solidFill>
              <a:srgbClr val="005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5" name="object 4615"/>
          <p:cNvSpPr/>
          <p:nvPr/>
        </p:nvSpPr>
        <p:spPr>
          <a:xfrm>
            <a:off x="5963920" y="270002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270" y="0"/>
                </a:moveTo>
                <a:lnTo>
                  <a:pt x="0" y="0"/>
                </a:lnTo>
                <a:lnTo>
                  <a:pt x="1270" y="126"/>
                </a:lnTo>
                <a:close/>
              </a:path>
            </a:pathLst>
          </a:custGeom>
          <a:solidFill>
            <a:srgbClr val="005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6" name="object 4616"/>
          <p:cNvSpPr/>
          <p:nvPr/>
        </p:nvSpPr>
        <p:spPr>
          <a:xfrm>
            <a:off x="3257550" y="2699448"/>
            <a:ext cx="2706370" cy="0"/>
          </a:xfrm>
          <a:custGeom>
            <a:avLst/>
            <a:gdLst/>
            <a:ahLst/>
            <a:cxnLst/>
            <a:rect l="l" t="t" r="r" b="b"/>
            <a:pathLst>
              <a:path w="2706370">
                <a:moveTo>
                  <a:pt x="0" y="0"/>
                </a:moveTo>
                <a:lnTo>
                  <a:pt x="2706370" y="0"/>
                </a:lnTo>
              </a:path>
            </a:pathLst>
          </a:custGeom>
          <a:ln w="3175">
            <a:solidFill>
              <a:srgbClr val="005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7" name="object 4617"/>
          <p:cNvSpPr/>
          <p:nvPr/>
        </p:nvSpPr>
        <p:spPr>
          <a:xfrm>
            <a:off x="3258820" y="2698178"/>
            <a:ext cx="2703830" cy="0"/>
          </a:xfrm>
          <a:custGeom>
            <a:avLst/>
            <a:gdLst/>
            <a:ahLst/>
            <a:cxnLst/>
            <a:rect l="l" t="t" r="r" b="b"/>
            <a:pathLst>
              <a:path w="2703829">
                <a:moveTo>
                  <a:pt x="0" y="0"/>
                </a:moveTo>
                <a:lnTo>
                  <a:pt x="2703829" y="0"/>
                </a:lnTo>
              </a:path>
            </a:pathLst>
          </a:custGeom>
          <a:ln w="3175">
            <a:solidFill>
              <a:srgbClr val="005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8" name="object 4618"/>
          <p:cNvSpPr/>
          <p:nvPr/>
        </p:nvSpPr>
        <p:spPr>
          <a:xfrm>
            <a:off x="3260090" y="2696845"/>
            <a:ext cx="2701290" cy="0"/>
          </a:xfrm>
          <a:custGeom>
            <a:avLst/>
            <a:gdLst/>
            <a:ahLst/>
            <a:cxnLst/>
            <a:rect l="l" t="t" r="r" b="b"/>
            <a:pathLst>
              <a:path w="2701290">
                <a:moveTo>
                  <a:pt x="0" y="0"/>
                </a:moveTo>
                <a:lnTo>
                  <a:pt x="2701290" y="0"/>
                </a:lnTo>
              </a:path>
            </a:pathLst>
          </a:custGeom>
          <a:ln w="3175">
            <a:solidFill>
              <a:srgbClr val="005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9" name="object 4619"/>
          <p:cNvSpPr/>
          <p:nvPr/>
        </p:nvSpPr>
        <p:spPr>
          <a:xfrm>
            <a:off x="5958840" y="269621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539" y="0"/>
                </a:moveTo>
                <a:lnTo>
                  <a:pt x="0" y="0"/>
                </a:lnTo>
                <a:lnTo>
                  <a:pt x="0" y="127"/>
                </a:lnTo>
                <a:lnTo>
                  <a:pt x="2539" y="127"/>
                </a:lnTo>
                <a:lnTo>
                  <a:pt x="2539" y="0"/>
                </a:lnTo>
                <a:close/>
              </a:path>
            </a:pathLst>
          </a:custGeom>
          <a:solidFill>
            <a:srgbClr val="005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0" name="object 4620"/>
          <p:cNvSpPr/>
          <p:nvPr/>
        </p:nvSpPr>
        <p:spPr>
          <a:xfrm>
            <a:off x="3262629" y="2695638"/>
            <a:ext cx="2696210" cy="0"/>
          </a:xfrm>
          <a:custGeom>
            <a:avLst/>
            <a:gdLst/>
            <a:ahLst/>
            <a:cxnLst/>
            <a:rect l="l" t="t" r="r" b="b"/>
            <a:pathLst>
              <a:path w="2696210">
                <a:moveTo>
                  <a:pt x="0" y="0"/>
                </a:moveTo>
                <a:lnTo>
                  <a:pt x="2696210" y="0"/>
                </a:lnTo>
              </a:path>
            </a:pathLst>
          </a:custGeom>
          <a:ln w="3175">
            <a:solidFill>
              <a:srgbClr val="005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1" name="object 4621"/>
          <p:cNvSpPr/>
          <p:nvPr/>
        </p:nvSpPr>
        <p:spPr>
          <a:xfrm>
            <a:off x="3263900" y="2694304"/>
            <a:ext cx="2693670" cy="0"/>
          </a:xfrm>
          <a:custGeom>
            <a:avLst/>
            <a:gdLst/>
            <a:ahLst/>
            <a:cxnLst/>
            <a:rect l="l" t="t" r="r" b="b"/>
            <a:pathLst>
              <a:path w="2693670">
                <a:moveTo>
                  <a:pt x="0" y="0"/>
                </a:moveTo>
                <a:lnTo>
                  <a:pt x="2693670" y="0"/>
                </a:lnTo>
              </a:path>
            </a:pathLst>
          </a:custGeom>
          <a:ln w="3175">
            <a:solidFill>
              <a:srgbClr val="005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2" name="object 4622"/>
          <p:cNvSpPr/>
          <p:nvPr/>
        </p:nvSpPr>
        <p:spPr>
          <a:xfrm>
            <a:off x="5956300" y="269367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270" y="0"/>
                </a:moveTo>
                <a:lnTo>
                  <a:pt x="0" y="0"/>
                </a:lnTo>
                <a:lnTo>
                  <a:pt x="1270" y="126"/>
                </a:lnTo>
                <a:close/>
              </a:path>
            </a:pathLst>
          </a:custGeom>
          <a:solidFill>
            <a:srgbClr val="005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3" name="object 4623"/>
          <p:cNvSpPr/>
          <p:nvPr/>
        </p:nvSpPr>
        <p:spPr>
          <a:xfrm>
            <a:off x="3246120" y="2708338"/>
            <a:ext cx="2727960" cy="0"/>
          </a:xfrm>
          <a:custGeom>
            <a:avLst/>
            <a:gdLst/>
            <a:ahLst/>
            <a:cxnLst/>
            <a:rect l="l" t="t" r="r" b="b"/>
            <a:pathLst>
              <a:path w="2727960">
                <a:moveTo>
                  <a:pt x="0" y="0"/>
                </a:moveTo>
                <a:lnTo>
                  <a:pt x="2727960" y="0"/>
                </a:lnTo>
              </a:path>
            </a:pathLst>
          </a:custGeom>
          <a:ln w="3175">
            <a:solidFill>
              <a:srgbClr val="005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4" name="object 4624"/>
          <p:cNvSpPr/>
          <p:nvPr/>
        </p:nvSpPr>
        <p:spPr>
          <a:xfrm>
            <a:off x="3248660" y="2707004"/>
            <a:ext cx="2724150" cy="0"/>
          </a:xfrm>
          <a:custGeom>
            <a:avLst/>
            <a:gdLst/>
            <a:ahLst/>
            <a:cxnLst/>
            <a:rect l="l" t="t" r="r" b="b"/>
            <a:pathLst>
              <a:path w="2724150">
                <a:moveTo>
                  <a:pt x="0" y="0"/>
                </a:moveTo>
                <a:lnTo>
                  <a:pt x="2724150" y="0"/>
                </a:lnTo>
              </a:path>
            </a:pathLst>
          </a:custGeom>
          <a:ln w="3175">
            <a:solidFill>
              <a:srgbClr val="005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5" name="object 4625"/>
          <p:cNvSpPr/>
          <p:nvPr/>
        </p:nvSpPr>
        <p:spPr>
          <a:xfrm>
            <a:off x="5971540" y="270637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269" y="0"/>
                </a:moveTo>
                <a:lnTo>
                  <a:pt x="0" y="0"/>
                </a:lnTo>
                <a:lnTo>
                  <a:pt x="1269" y="126"/>
                </a:lnTo>
                <a:close/>
              </a:path>
            </a:pathLst>
          </a:custGeom>
          <a:solidFill>
            <a:srgbClr val="0053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6" name="object 4626"/>
          <p:cNvSpPr/>
          <p:nvPr/>
        </p:nvSpPr>
        <p:spPr>
          <a:xfrm>
            <a:off x="3249929" y="2705798"/>
            <a:ext cx="2721610" cy="0"/>
          </a:xfrm>
          <a:custGeom>
            <a:avLst/>
            <a:gdLst/>
            <a:ahLst/>
            <a:cxnLst/>
            <a:rect l="l" t="t" r="r" b="b"/>
            <a:pathLst>
              <a:path w="2721610">
                <a:moveTo>
                  <a:pt x="0" y="0"/>
                </a:moveTo>
                <a:lnTo>
                  <a:pt x="2721610" y="0"/>
                </a:lnTo>
              </a:path>
            </a:pathLst>
          </a:custGeom>
          <a:ln w="3175">
            <a:solidFill>
              <a:srgbClr val="005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7" name="object 4627"/>
          <p:cNvSpPr/>
          <p:nvPr/>
        </p:nvSpPr>
        <p:spPr>
          <a:xfrm>
            <a:off x="3251200" y="2704528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800" y="0"/>
                </a:lnTo>
              </a:path>
            </a:pathLst>
          </a:custGeom>
          <a:ln w="3175">
            <a:solidFill>
              <a:srgbClr val="005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8" name="object 4628"/>
          <p:cNvSpPr/>
          <p:nvPr/>
        </p:nvSpPr>
        <p:spPr>
          <a:xfrm>
            <a:off x="3252470" y="2703195"/>
            <a:ext cx="2715260" cy="0"/>
          </a:xfrm>
          <a:custGeom>
            <a:avLst/>
            <a:gdLst/>
            <a:ahLst/>
            <a:cxnLst/>
            <a:rect l="l" t="t" r="r" b="b"/>
            <a:pathLst>
              <a:path w="2715260">
                <a:moveTo>
                  <a:pt x="0" y="0"/>
                </a:moveTo>
                <a:lnTo>
                  <a:pt x="2715260" y="0"/>
                </a:lnTo>
              </a:path>
            </a:pathLst>
          </a:custGeom>
          <a:ln w="3175">
            <a:solidFill>
              <a:srgbClr val="005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9" name="object 4629"/>
          <p:cNvSpPr/>
          <p:nvPr/>
        </p:nvSpPr>
        <p:spPr>
          <a:xfrm>
            <a:off x="5966459" y="270256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270" y="0"/>
                </a:moveTo>
                <a:lnTo>
                  <a:pt x="0" y="0"/>
                </a:lnTo>
                <a:lnTo>
                  <a:pt x="0" y="127"/>
                </a:lnTo>
                <a:lnTo>
                  <a:pt x="1270" y="127"/>
                </a:lnTo>
                <a:lnTo>
                  <a:pt x="1270" y="0"/>
                </a:lnTo>
                <a:close/>
              </a:path>
            </a:pathLst>
          </a:custGeom>
          <a:solidFill>
            <a:srgbClr val="0053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0" name="object 4630"/>
          <p:cNvSpPr/>
          <p:nvPr/>
        </p:nvSpPr>
        <p:spPr>
          <a:xfrm>
            <a:off x="3253740" y="2701988"/>
            <a:ext cx="2712720" cy="0"/>
          </a:xfrm>
          <a:custGeom>
            <a:avLst/>
            <a:gdLst/>
            <a:ahLst/>
            <a:cxnLst/>
            <a:rect l="l" t="t" r="r" b="b"/>
            <a:pathLst>
              <a:path w="2712720">
                <a:moveTo>
                  <a:pt x="0" y="0"/>
                </a:moveTo>
                <a:lnTo>
                  <a:pt x="2712719" y="0"/>
                </a:lnTo>
              </a:path>
            </a:pathLst>
          </a:custGeom>
          <a:ln w="3175">
            <a:solidFill>
              <a:srgbClr val="005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1" name="object 4631"/>
          <p:cNvSpPr/>
          <p:nvPr/>
        </p:nvSpPr>
        <p:spPr>
          <a:xfrm>
            <a:off x="3255009" y="2701353"/>
            <a:ext cx="2710180" cy="0"/>
          </a:xfrm>
          <a:custGeom>
            <a:avLst/>
            <a:gdLst/>
            <a:ahLst/>
            <a:cxnLst/>
            <a:rect l="l" t="t" r="r" b="b"/>
            <a:pathLst>
              <a:path w="2710179">
                <a:moveTo>
                  <a:pt x="0" y="0"/>
                </a:moveTo>
                <a:lnTo>
                  <a:pt x="2710180" y="0"/>
                </a:lnTo>
              </a:path>
            </a:pathLst>
          </a:custGeom>
          <a:ln w="3175">
            <a:solidFill>
              <a:srgbClr val="005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2" name="object 4632"/>
          <p:cNvSpPr/>
          <p:nvPr/>
        </p:nvSpPr>
        <p:spPr>
          <a:xfrm>
            <a:off x="3239770" y="2714688"/>
            <a:ext cx="2740660" cy="0"/>
          </a:xfrm>
          <a:custGeom>
            <a:avLst/>
            <a:gdLst/>
            <a:ahLst/>
            <a:cxnLst/>
            <a:rect l="l" t="t" r="r" b="b"/>
            <a:pathLst>
              <a:path w="2740660">
                <a:moveTo>
                  <a:pt x="0" y="0"/>
                </a:moveTo>
                <a:lnTo>
                  <a:pt x="2740660" y="0"/>
                </a:lnTo>
              </a:path>
            </a:pathLst>
          </a:custGeom>
          <a:ln w="3175">
            <a:solidFill>
              <a:srgbClr val="005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3" name="object 4633"/>
          <p:cNvSpPr/>
          <p:nvPr/>
        </p:nvSpPr>
        <p:spPr>
          <a:xfrm>
            <a:off x="3241039" y="2713354"/>
            <a:ext cx="273812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19" y="0"/>
                </a:lnTo>
              </a:path>
            </a:pathLst>
          </a:custGeom>
          <a:ln w="3175">
            <a:solidFill>
              <a:srgbClr val="005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4" name="object 4634"/>
          <p:cNvSpPr/>
          <p:nvPr/>
        </p:nvSpPr>
        <p:spPr>
          <a:xfrm>
            <a:off x="5977890" y="271272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269" y="0"/>
                </a:moveTo>
                <a:lnTo>
                  <a:pt x="0" y="0"/>
                </a:lnTo>
                <a:lnTo>
                  <a:pt x="1269" y="126"/>
                </a:lnTo>
                <a:close/>
              </a:path>
            </a:pathLst>
          </a:custGeom>
          <a:solidFill>
            <a:srgbClr val="005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5" name="object 4635"/>
          <p:cNvSpPr/>
          <p:nvPr/>
        </p:nvSpPr>
        <p:spPr>
          <a:xfrm>
            <a:off x="3242310" y="2712148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3175">
            <a:solidFill>
              <a:srgbClr val="005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6" name="object 4636"/>
          <p:cNvSpPr/>
          <p:nvPr/>
        </p:nvSpPr>
        <p:spPr>
          <a:xfrm>
            <a:off x="3243579" y="2710878"/>
            <a:ext cx="2733040" cy="0"/>
          </a:xfrm>
          <a:custGeom>
            <a:avLst/>
            <a:gdLst/>
            <a:ahLst/>
            <a:cxnLst/>
            <a:rect l="l" t="t" r="r" b="b"/>
            <a:pathLst>
              <a:path w="2733040">
                <a:moveTo>
                  <a:pt x="0" y="0"/>
                </a:moveTo>
                <a:lnTo>
                  <a:pt x="2733040" y="0"/>
                </a:lnTo>
              </a:path>
            </a:pathLst>
          </a:custGeom>
          <a:ln w="3175">
            <a:solidFill>
              <a:srgbClr val="005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7" name="object 4637"/>
          <p:cNvSpPr/>
          <p:nvPr/>
        </p:nvSpPr>
        <p:spPr>
          <a:xfrm>
            <a:off x="3244850" y="2709545"/>
            <a:ext cx="2730500" cy="0"/>
          </a:xfrm>
          <a:custGeom>
            <a:avLst/>
            <a:gdLst/>
            <a:ahLst/>
            <a:cxnLst/>
            <a:rect l="l" t="t" r="r" b="b"/>
            <a:pathLst>
              <a:path w="2730500">
                <a:moveTo>
                  <a:pt x="0" y="0"/>
                </a:moveTo>
                <a:lnTo>
                  <a:pt x="2730500" y="0"/>
                </a:lnTo>
              </a:path>
            </a:pathLst>
          </a:custGeom>
          <a:ln w="3175">
            <a:solidFill>
              <a:srgbClr val="005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8" name="object 4638"/>
          <p:cNvSpPr/>
          <p:nvPr/>
        </p:nvSpPr>
        <p:spPr>
          <a:xfrm>
            <a:off x="5974079" y="270891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270" y="0"/>
                </a:moveTo>
                <a:lnTo>
                  <a:pt x="0" y="0"/>
                </a:lnTo>
                <a:lnTo>
                  <a:pt x="1270" y="126"/>
                </a:lnTo>
                <a:close/>
              </a:path>
            </a:pathLst>
          </a:custGeom>
          <a:solidFill>
            <a:srgbClr val="005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9" name="object 4639"/>
          <p:cNvSpPr/>
          <p:nvPr/>
        </p:nvSpPr>
        <p:spPr>
          <a:xfrm>
            <a:off x="3233420" y="2722245"/>
            <a:ext cx="2754630" cy="0"/>
          </a:xfrm>
          <a:custGeom>
            <a:avLst/>
            <a:gdLst/>
            <a:ahLst/>
            <a:cxnLst/>
            <a:rect l="l" t="t" r="r" b="b"/>
            <a:pathLst>
              <a:path w="2754629">
                <a:moveTo>
                  <a:pt x="0" y="0"/>
                </a:moveTo>
                <a:lnTo>
                  <a:pt x="2754630" y="0"/>
                </a:lnTo>
              </a:path>
            </a:pathLst>
          </a:custGeom>
          <a:ln w="3175">
            <a:solidFill>
              <a:srgbClr val="005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0" name="object 4640"/>
          <p:cNvSpPr/>
          <p:nvPr/>
        </p:nvSpPr>
        <p:spPr>
          <a:xfrm>
            <a:off x="5986779" y="272161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270" y="0"/>
                </a:moveTo>
                <a:lnTo>
                  <a:pt x="0" y="0"/>
                </a:lnTo>
                <a:lnTo>
                  <a:pt x="0" y="127"/>
                </a:lnTo>
                <a:lnTo>
                  <a:pt x="1270" y="127"/>
                </a:lnTo>
                <a:lnTo>
                  <a:pt x="1270" y="0"/>
                </a:lnTo>
                <a:close/>
              </a:path>
            </a:pathLst>
          </a:custGeom>
          <a:solidFill>
            <a:srgbClr val="005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1" name="object 4641"/>
          <p:cNvSpPr/>
          <p:nvPr/>
        </p:nvSpPr>
        <p:spPr>
          <a:xfrm>
            <a:off x="3234689" y="2721038"/>
            <a:ext cx="2752090" cy="0"/>
          </a:xfrm>
          <a:custGeom>
            <a:avLst/>
            <a:gdLst/>
            <a:ahLst/>
            <a:cxnLst/>
            <a:rect l="l" t="t" r="r" b="b"/>
            <a:pathLst>
              <a:path w="2752090">
                <a:moveTo>
                  <a:pt x="0" y="0"/>
                </a:moveTo>
                <a:lnTo>
                  <a:pt x="2752090" y="0"/>
                </a:lnTo>
              </a:path>
            </a:pathLst>
          </a:custGeom>
          <a:ln w="3175">
            <a:solidFill>
              <a:srgbClr val="005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2" name="object 4642"/>
          <p:cNvSpPr/>
          <p:nvPr/>
        </p:nvSpPr>
        <p:spPr>
          <a:xfrm>
            <a:off x="3235960" y="2719704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50" y="0"/>
                </a:lnTo>
              </a:path>
            </a:pathLst>
          </a:custGeom>
          <a:ln w="3175">
            <a:solidFill>
              <a:srgbClr val="005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3" name="object 4643"/>
          <p:cNvSpPr/>
          <p:nvPr/>
        </p:nvSpPr>
        <p:spPr>
          <a:xfrm>
            <a:off x="5984240" y="271907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269" y="0"/>
                </a:moveTo>
                <a:lnTo>
                  <a:pt x="0" y="0"/>
                </a:lnTo>
                <a:lnTo>
                  <a:pt x="1269" y="126"/>
                </a:lnTo>
                <a:close/>
              </a:path>
            </a:pathLst>
          </a:custGeom>
          <a:solidFill>
            <a:srgbClr val="005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4" name="object 4644"/>
          <p:cNvSpPr/>
          <p:nvPr/>
        </p:nvSpPr>
        <p:spPr>
          <a:xfrm>
            <a:off x="3237229" y="2718498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3175">
            <a:solidFill>
              <a:srgbClr val="005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5" name="object 4645"/>
          <p:cNvSpPr/>
          <p:nvPr/>
        </p:nvSpPr>
        <p:spPr>
          <a:xfrm>
            <a:off x="3238500" y="2717164"/>
            <a:ext cx="2744470" cy="0"/>
          </a:xfrm>
          <a:custGeom>
            <a:avLst/>
            <a:gdLst/>
            <a:ahLst/>
            <a:cxnLst/>
            <a:rect l="l" t="t" r="r" b="b"/>
            <a:pathLst>
              <a:path w="2744470">
                <a:moveTo>
                  <a:pt x="0" y="0"/>
                </a:moveTo>
                <a:lnTo>
                  <a:pt x="2744470" y="0"/>
                </a:lnTo>
              </a:path>
            </a:pathLst>
          </a:custGeom>
          <a:ln w="3175">
            <a:solidFill>
              <a:srgbClr val="005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6" name="object 4646"/>
          <p:cNvSpPr/>
          <p:nvPr/>
        </p:nvSpPr>
        <p:spPr>
          <a:xfrm>
            <a:off x="3238500" y="2715895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3175">
            <a:solidFill>
              <a:srgbClr val="005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7" name="object 4647"/>
          <p:cNvSpPr/>
          <p:nvPr/>
        </p:nvSpPr>
        <p:spPr>
          <a:xfrm>
            <a:off x="5980429" y="271526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270" y="0"/>
                </a:moveTo>
                <a:lnTo>
                  <a:pt x="0" y="0"/>
                </a:lnTo>
                <a:lnTo>
                  <a:pt x="1270" y="126"/>
                </a:lnTo>
                <a:close/>
              </a:path>
            </a:pathLst>
          </a:custGeom>
          <a:solidFill>
            <a:srgbClr val="005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8" name="object 4648"/>
          <p:cNvSpPr/>
          <p:nvPr/>
        </p:nvSpPr>
        <p:spPr>
          <a:xfrm>
            <a:off x="3228339" y="2729864"/>
            <a:ext cx="2764790" cy="0"/>
          </a:xfrm>
          <a:custGeom>
            <a:avLst/>
            <a:gdLst/>
            <a:ahLst/>
            <a:cxnLst/>
            <a:rect l="l" t="t" r="r" b="b"/>
            <a:pathLst>
              <a:path w="2764790">
                <a:moveTo>
                  <a:pt x="0" y="0"/>
                </a:moveTo>
                <a:lnTo>
                  <a:pt x="2764790" y="0"/>
                </a:lnTo>
              </a:path>
            </a:pathLst>
          </a:custGeom>
          <a:ln w="3175">
            <a:solidFill>
              <a:srgbClr val="005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9" name="object 4649"/>
          <p:cNvSpPr/>
          <p:nvPr/>
        </p:nvSpPr>
        <p:spPr>
          <a:xfrm>
            <a:off x="3228339" y="2728595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519" y="0"/>
                </a:lnTo>
              </a:path>
            </a:pathLst>
          </a:custGeom>
          <a:ln w="3175">
            <a:solidFill>
              <a:srgbClr val="005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0" name="object 4650"/>
          <p:cNvSpPr/>
          <p:nvPr/>
        </p:nvSpPr>
        <p:spPr>
          <a:xfrm>
            <a:off x="5990590" y="272796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269" y="0"/>
                </a:moveTo>
                <a:lnTo>
                  <a:pt x="0" y="0"/>
                </a:lnTo>
                <a:lnTo>
                  <a:pt x="0" y="127"/>
                </a:lnTo>
                <a:lnTo>
                  <a:pt x="1269" y="127"/>
                </a:lnTo>
                <a:lnTo>
                  <a:pt x="1269" y="0"/>
                </a:lnTo>
                <a:close/>
              </a:path>
            </a:pathLst>
          </a:custGeom>
          <a:solidFill>
            <a:srgbClr val="005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1" name="object 4651"/>
          <p:cNvSpPr/>
          <p:nvPr/>
        </p:nvSpPr>
        <p:spPr>
          <a:xfrm>
            <a:off x="3229610" y="2727325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79">
                <a:moveTo>
                  <a:pt x="0" y="0"/>
                </a:moveTo>
                <a:lnTo>
                  <a:pt x="2760980" y="0"/>
                </a:lnTo>
              </a:path>
            </a:pathLst>
          </a:custGeom>
          <a:ln w="3175">
            <a:solidFill>
              <a:srgbClr val="005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2" name="object 4652"/>
          <p:cNvSpPr/>
          <p:nvPr/>
        </p:nvSpPr>
        <p:spPr>
          <a:xfrm>
            <a:off x="3230879" y="2726054"/>
            <a:ext cx="2759710" cy="0"/>
          </a:xfrm>
          <a:custGeom>
            <a:avLst/>
            <a:gdLst/>
            <a:ahLst/>
            <a:cxnLst/>
            <a:rect l="l" t="t" r="r" b="b"/>
            <a:pathLst>
              <a:path w="2759710">
                <a:moveTo>
                  <a:pt x="0" y="0"/>
                </a:moveTo>
                <a:lnTo>
                  <a:pt x="2759710" y="0"/>
                </a:lnTo>
              </a:path>
            </a:pathLst>
          </a:custGeom>
          <a:ln w="3175">
            <a:solidFill>
              <a:srgbClr val="005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3" name="object 4653"/>
          <p:cNvSpPr/>
          <p:nvPr/>
        </p:nvSpPr>
        <p:spPr>
          <a:xfrm>
            <a:off x="5989320" y="272542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270" y="0"/>
                </a:moveTo>
                <a:lnTo>
                  <a:pt x="0" y="0"/>
                </a:lnTo>
                <a:lnTo>
                  <a:pt x="1270" y="126"/>
                </a:lnTo>
                <a:close/>
              </a:path>
            </a:pathLst>
          </a:custGeom>
          <a:solidFill>
            <a:srgbClr val="005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4" name="object 4654"/>
          <p:cNvSpPr/>
          <p:nvPr/>
        </p:nvSpPr>
        <p:spPr>
          <a:xfrm>
            <a:off x="3232150" y="2724785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7170" y="0"/>
                </a:lnTo>
              </a:path>
            </a:pathLst>
          </a:custGeom>
          <a:ln w="3175">
            <a:solidFill>
              <a:srgbClr val="005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5" name="object 4655"/>
          <p:cNvSpPr/>
          <p:nvPr/>
        </p:nvSpPr>
        <p:spPr>
          <a:xfrm>
            <a:off x="3232150" y="2723514"/>
            <a:ext cx="2755900" cy="0"/>
          </a:xfrm>
          <a:custGeom>
            <a:avLst/>
            <a:gdLst/>
            <a:ahLst/>
            <a:cxnLst/>
            <a:rect l="l" t="t" r="r" b="b"/>
            <a:pathLst>
              <a:path w="2755900">
                <a:moveTo>
                  <a:pt x="0" y="0"/>
                </a:moveTo>
                <a:lnTo>
                  <a:pt x="2755900" y="0"/>
                </a:lnTo>
              </a:path>
            </a:pathLst>
          </a:custGeom>
          <a:ln w="3175">
            <a:solidFill>
              <a:srgbClr val="005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6" name="object 4656"/>
          <p:cNvSpPr/>
          <p:nvPr/>
        </p:nvSpPr>
        <p:spPr>
          <a:xfrm>
            <a:off x="3223260" y="2736214"/>
            <a:ext cx="2773680" cy="0"/>
          </a:xfrm>
          <a:custGeom>
            <a:avLst/>
            <a:gdLst/>
            <a:ahLst/>
            <a:cxnLst/>
            <a:rect l="l" t="t" r="r" b="b"/>
            <a:pathLst>
              <a:path w="2773679">
                <a:moveTo>
                  <a:pt x="0" y="0"/>
                </a:moveTo>
                <a:lnTo>
                  <a:pt x="2773680" y="0"/>
                </a:lnTo>
              </a:path>
            </a:pathLst>
          </a:custGeom>
          <a:ln w="3175">
            <a:solidFill>
              <a:srgbClr val="005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7" name="object 4657"/>
          <p:cNvSpPr/>
          <p:nvPr/>
        </p:nvSpPr>
        <p:spPr>
          <a:xfrm>
            <a:off x="3224529" y="2734373"/>
            <a:ext cx="2771140" cy="0"/>
          </a:xfrm>
          <a:custGeom>
            <a:avLst/>
            <a:gdLst/>
            <a:ahLst/>
            <a:cxnLst/>
            <a:rect l="l" t="t" r="r" b="b"/>
            <a:pathLst>
              <a:path w="2771140">
                <a:moveTo>
                  <a:pt x="0" y="0"/>
                </a:moveTo>
                <a:lnTo>
                  <a:pt x="2771140" y="0"/>
                </a:lnTo>
              </a:path>
            </a:pathLst>
          </a:custGeom>
          <a:ln w="3175">
            <a:solidFill>
              <a:srgbClr val="005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8" name="object 4658"/>
          <p:cNvSpPr/>
          <p:nvPr/>
        </p:nvSpPr>
        <p:spPr>
          <a:xfrm>
            <a:off x="3225800" y="2732404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0"/>
                </a:lnTo>
              </a:path>
            </a:pathLst>
          </a:custGeom>
          <a:ln w="3175">
            <a:solidFill>
              <a:srgbClr val="005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9" name="object 4659"/>
          <p:cNvSpPr/>
          <p:nvPr/>
        </p:nvSpPr>
        <p:spPr>
          <a:xfrm>
            <a:off x="5993129" y="273177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270" y="0"/>
                </a:moveTo>
                <a:lnTo>
                  <a:pt x="0" y="0"/>
                </a:lnTo>
                <a:lnTo>
                  <a:pt x="1270" y="126"/>
                </a:lnTo>
                <a:close/>
              </a:path>
            </a:pathLst>
          </a:custGeom>
          <a:solidFill>
            <a:srgbClr val="005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0" name="object 4660"/>
          <p:cNvSpPr/>
          <p:nvPr/>
        </p:nvSpPr>
        <p:spPr>
          <a:xfrm>
            <a:off x="3227070" y="2731135"/>
            <a:ext cx="2766060" cy="0"/>
          </a:xfrm>
          <a:custGeom>
            <a:avLst/>
            <a:gdLst/>
            <a:ahLst/>
            <a:cxnLst/>
            <a:rect l="l" t="t" r="r" b="b"/>
            <a:pathLst>
              <a:path w="2766060">
                <a:moveTo>
                  <a:pt x="0" y="0"/>
                </a:moveTo>
                <a:lnTo>
                  <a:pt x="2766060" y="0"/>
                </a:lnTo>
              </a:path>
            </a:pathLst>
          </a:custGeom>
          <a:ln w="3175">
            <a:solidFill>
              <a:srgbClr val="005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1" name="object 4661"/>
          <p:cNvSpPr/>
          <p:nvPr/>
        </p:nvSpPr>
        <p:spPr>
          <a:xfrm>
            <a:off x="3218179" y="2743898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840" y="0"/>
                </a:lnTo>
              </a:path>
            </a:pathLst>
          </a:custGeom>
          <a:ln w="3175">
            <a:solidFill>
              <a:srgbClr val="005B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2" name="object 4662"/>
          <p:cNvSpPr/>
          <p:nvPr/>
        </p:nvSpPr>
        <p:spPr>
          <a:xfrm>
            <a:off x="3219450" y="2742057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3175">
            <a:solidFill>
              <a:srgbClr val="005B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3" name="object 4663"/>
          <p:cNvSpPr/>
          <p:nvPr/>
        </p:nvSpPr>
        <p:spPr>
          <a:xfrm>
            <a:off x="3220720" y="2740151"/>
            <a:ext cx="2778760" cy="0"/>
          </a:xfrm>
          <a:custGeom>
            <a:avLst/>
            <a:gdLst/>
            <a:ahLst/>
            <a:cxnLst/>
            <a:rect l="l" t="t" r="r" b="b"/>
            <a:pathLst>
              <a:path w="2778760">
                <a:moveTo>
                  <a:pt x="0" y="0"/>
                </a:moveTo>
                <a:lnTo>
                  <a:pt x="2778760" y="0"/>
                </a:lnTo>
              </a:path>
            </a:pathLst>
          </a:custGeom>
          <a:ln w="3175">
            <a:solidFill>
              <a:srgbClr val="005B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4" name="object 4664"/>
          <p:cNvSpPr/>
          <p:nvPr/>
        </p:nvSpPr>
        <p:spPr>
          <a:xfrm>
            <a:off x="3221989" y="2738247"/>
            <a:ext cx="2776220" cy="0"/>
          </a:xfrm>
          <a:custGeom>
            <a:avLst/>
            <a:gdLst/>
            <a:ahLst/>
            <a:cxnLst/>
            <a:rect l="l" t="t" r="r" b="b"/>
            <a:pathLst>
              <a:path w="2776220">
                <a:moveTo>
                  <a:pt x="0" y="0"/>
                </a:moveTo>
                <a:lnTo>
                  <a:pt x="2776219" y="0"/>
                </a:lnTo>
              </a:path>
            </a:pathLst>
          </a:custGeom>
          <a:ln w="3175">
            <a:solidFill>
              <a:srgbClr val="005B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5" name="object 4665"/>
          <p:cNvSpPr/>
          <p:nvPr/>
        </p:nvSpPr>
        <p:spPr>
          <a:xfrm>
            <a:off x="3223260" y="2736913"/>
            <a:ext cx="2773680" cy="0"/>
          </a:xfrm>
          <a:custGeom>
            <a:avLst/>
            <a:gdLst/>
            <a:ahLst/>
            <a:cxnLst/>
            <a:rect l="l" t="t" r="r" b="b"/>
            <a:pathLst>
              <a:path w="2773679">
                <a:moveTo>
                  <a:pt x="0" y="0"/>
                </a:moveTo>
                <a:lnTo>
                  <a:pt x="2773680" y="0"/>
                </a:lnTo>
              </a:path>
            </a:pathLst>
          </a:custGeom>
          <a:ln w="3175">
            <a:solidFill>
              <a:srgbClr val="005B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6" name="object 4666"/>
          <p:cNvSpPr/>
          <p:nvPr/>
        </p:nvSpPr>
        <p:spPr>
          <a:xfrm>
            <a:off x="3214370" y="2750883"/>
            <a:ext cx="2791460" cy="0"/>
          </a:xfrm>
          <a:custGeom>
            <a:avLst/>
            <a:gdLst/>
            <a:ahLst/>
            <a:cxnLst/>
            <a:rect l="l" t="t" r="r" b="b"/>
            <a:pathLst>
              <a:path w="2791460">
                <a:moveTo>
                  <a:pt x="0" y="0"/>
                </a:moveTo>
                <a:lnTo>
                  <a:pt x="2791460" y="0"/>
                </a:lnTo>
              </a:path>
            </a:pathLst>
          </a:custGeom>
          <a:ln w="3175">
            <a:solidFill>
              <a:srgbClr val="005C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7" name="object 4667"/>
          <p:cNvSpPr/>
          <p:nvPr/>
        </p:nvSpPr>
        <p:spPr>
          <a:xfrm>
            <a:off x="3215639" y="2748407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>
                <a:moveTo>
                  <a:pt x="0" y="0"/>
                </a:moveTo>
                <a:lnTo>
                  <a:pt x="2788919" y="0"/>
                </a:lnTo>
              </a:path>
            </a:pathLst>
          </a:custGeom>
          <a:ln w="3175">
            <a:solidFill>
              <a:srgbClr val="005C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8" name="object 4668"/>
          <p:cNvSpPr/>
          <p:nvPr/>
        </p:nvSpPr>
        <p:spPr>
          <a:xfrm>
            <a:off x="3216910" y="2745867"/>
            <a:ext cx="2786380" cy="0"/>
          </a:xfrm>
          <a:custGeom>
            <a:avLst/>
            <a:gdLst/>
            <a:ahLst/>
            <a:cxnLst/>
            <a:rect l="l" t="t" r="r" b="b"/>
            <a:pathLst>
              <a:path w="2786379">
                <a:moveTo>
                  <a:pt x="0" y="0"/>
                </a:moveTo>
                <a:lnTo>
                  <a:pt x="2786380" y="0"/>
                </a:lnTo>
              </a:path>
            </a:pathLst>
          </a:custGeom>
          <a:ln w="3175">
            <a:solidFill>
              <a:srgbClr val="005C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9" name="object 4669"/>
          <p:cNvSpPr/>
          <p:nvPr/>
        </p:nvSpPr>
        <p:spPr>
          <a:xfrm>
            <a:off x="3218179" y="27445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840" y="0"/>
                </a:lnTo>
              </a:path>
            </a:pathLst>
          </a:custGeom>
          <a:ln w="3175">
            <a:solidFill>
              <a:srgbClr val="005C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0" name="object 4670"/>
          <p:cNvSpPr/>
          <p:nvPr/>
        </p:nvSpPr>
        <p:spPr>
          <a:xfrm>
            <a:off x="3213100" y="2753423"/>
            <a:ext cx="2794000" cy="0"/>
          </a:xfrm>
          <a:custGeom>
            <a:avLst/>
            <a:gdLst/>
            <a:ahLst/>
            <a:cxnLst/>
            <a:rect l="l" t="t" r="r" b="b"/>
            <a:pathLst>
              <a:path w="2794000">
                <a:moveTo>
                  <a:pt x="0" y="0"/>
                </a:moveTo>
                <a:lnTo>
                  <a:pt x="2794000" y="0"/>
                </a:lnTo>
              </a:path>
            </a:pathLst>
          </a:custGeom>
          <a:ln w="3175">
            <a:solidFill>
              <a:srgbClr val="005E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1" name="object 4671"/>
          <p:cNvSpPr/>
          <p:nvPr/>
        </p:nvSpPr>
        <p:spPr>
          <a:xfrm>
            <a:off x="3214370" y="2752153"/>
            <a:ext cx="2791460" cy="0"/>
          </a:xfrm>
          <a:custGeom>
            <a:avLst/>
            <a:gdLst/>
            <a:ahLst/>
            <a:cxnLst/>
            <a:rect l="l" t="t" r="r" b="b"/>
            <a:pathLst>
              <a:path w="2791460">
                <a:moveTo>
                  <a:pt x="0" y="0"/>
                </a:moveTo>
                <a:lnTo>
                  <a:pt x="2791460" y="0"/>
                </a:lnTo>
              </a:path>
            </a:pathLst>
          </a:custGeom>
          <a:ln w="3175">
            <a:solidFill>
              <a:srgbClr val="005E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2" name="object 4672"/>
          <p:cNvSpPr/>
          <p:nvPr/>
        </p:nvSpPr>
        <p:spPr>
          <a:xfrm>
            <a:off x="3210560" y="2757804"/>
            <a:ext cx="2799080" cy="0"/>
          </a:xfrm>
          <a:custGeom>
            <a:avLst/>
            <a:gdLst/>
            <a:ahLst/>
            <a:cxnLst/>
            <a:rect l="l" t="t" r="r" b="b"/>
            <a:pathLst>
              <a:path w="2799079">
                <a:moveTo>
                  <a:pt x="0" y="0"/>
                </a:moveTo>
                <a:lnTo>
                  <a:pt x="2799080" y="0"/>
                </a:lnTo>
              </a:path>
            </a:pathLst>
          </a:custGeom>
          <a:ln w="3175">
            <a:solidFill>
              <a:srgbClr val="005E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3" name="object 4673"/>
          <p:cNvSpPr/>
          <p:nvPr/>
        </p:nvSpPr>
        <p:spPr>
          <a:xfrm>
            <a:off x="3211829" y="2755900"/>
            <a:ext cx="2796540" cy="0"/>
          </a:xfrm>
          <a:custGeom>
            <a:avLst/>
            <a:gdLst/>
            <a:ahLst/>
            <a:cxnLst/>
            <a:rect l="l" t="t" r="r" b="b"/>
            <a:pathLst>
              <a:path w="2796540">
                <a:moveTo>
                  <a:pt x="0" y="0"/>
                </a:moveTo>
                <a:lnTo>
                  <a:pt x="2796540" y="0"/>
                </a:lnTo>
              </a:path>
            </a:pathLst>
          </a:custGeom>
          <a:ln w="3175">
            <a:solidFill>
              <a:srgbClr val="005E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4" name="object 4674"/>
          <p:cNvSpPr/>
          <p:nvPr/>
        </p:nvSpPr>
        <p:spPr>
          <a:xfrm>
            <a:off x="3208020" y="2764789"/>
            <a:ext cx="2804160" cy="0"/>
          </a:xfrm>
          <a:custGeom>
            <a:avLst/>
            <a:gdLst/>
            <a:ahLst/>
            <a:cxnLst/>
            <a:rect l="l" t="t" r="r" b="b"/>
            <a:pathLst>
              <a:path w="2804160">
                <a:moveTo>
                  <a:pt x="0" y="0"/>
                </a:moveTo>
                <a:lnTo>
                  <a:pt x="2804160" y="0"/>
                </a:lnTo>
              </a:path>
            </a:pathLst>
          </a:custGeom>
          <a:ln w="3175">
            <a:solidFill>
              <a:srgbClr val="00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5" name="object 4675"/>
          <p:cNvSpPr/>
          <p:nvPr/>
        </p:nvSpPr>
        <p:spPr>
          <a:xfrm>
            <a:off x="3209289" y="2761614"/>
            <a:ext cx="2801620" cy="0"/>
          </a:xfrm>
          <a:custGeom>
            <a:avLst/>
            <a:gdLst/>
            <a:ahLst/>
            <a:cxnLst/>
            <a:rect l="l" t="t" r="r" b="b"/>
            <a:pathLst>
              <a:path w="2801620">
                <a:moveTo>
                  <a:pt x="0" y="0"/>
                </a:moveTo>
                <a:lnTo>
                  <a:pt x="2801619" y="0"/>
                </a:lnTo>
              </a:path>
            </a:pathLst>
          </a:custGeom>
          <a:ln w="3810">
            <a:solidFill>
              <a:srgbClr val="00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6" name="object 4676"/>
          <p:cNvSpPr/>
          <p:nvPr/>
        </p:nvSpPr>
        <p:spPr>
          <a:xfrm>
            <a:off x="3210560" y="2759075"/>
            <a:ext cx="2799080" cy="0"/>
          </a:xfrm>
          <a:custGeom>
            <a:avLst/>
            <a:gdLst/>
            <a:ahLst/>
            <a:cxnLst/>
            <a:rect l="l" t="t" r="r" b="b"/>
            <a:pathLst>
              <a:path w="2799079">
                <a:moveTo>
                  <a:pt x="0" y="0"/>
                </a:moveTo>
                <a:lnTo>
                  <a:pt x="2799080" y="0"/>
                </a:lnTo>
              </a:path>
            </a:pathLst>
          </a:custGeom>
          <a:ln w="3175">
            <a:solidFill>
              <a:srgbClr val="00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7" name="object 4677"/>
          <p:cNvSpPr/>
          <p:nvPr/>
        </p:nvSpPr>
        <p:spPr>
          <a:xfrm>
            <a:off x="3205479" y="2771775"/>
            <a:ext cx="2809240" cy="0"/>
          </a:xfrm>
          <a:custGeom>
            <a:avLst/>
            <a:gdLst/>
            <a:ahLst/>
            <a:cxnLst/>
            <a:rect l="l" t="t" r="r" b="b"/>
            <a:pathLst>
              <a:path w="2809240">
                <a:moveTo>
                  <a:pt x="0" y="0"/>
                </a:moveTo>
                <a:lnTo>
                  <a:pt x="2809240" y="0"/>
                </a:lnTo>
              </a:path>
            </a:pathLst>
          </a:custGeom>
          <a:ln w="3809">
            <a:solidFill>
              <a:srgbClr val="0061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8" name="object 4678"/>
          <p:cNvSpPr/>
          <p:nvPr/>
        </p:nvSpPr>
        <p:spPr>
          <a:xfrm>
            <a:off x="3206750" y="2767964"/>
            <a:ext cx="2806700" cy="0"/>
          </a:xfrm>
          <a:custGeom>
            <a:avLst/>
            <a:gdLst/>
            <a:ahLst/>
            <a:cxnLst/>
            <a:rect l="l" t="t" r="r" b="b"/>
            <a:pathLst>
              <a:path w="2806700">
                <a:moveTo>
                  <a:pt x="0" y="0"/>
                </a:moveTo>
                <a:lnTo>
                  <a:pt x="2806700" y="0"/>
                </a:lnTo>
              </a:path>
            </a:pathLst>
          </a:custGeom>
          <a:ln w="3810">
            <a:solidFill>
              <a:srgbClr val="0061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9" name="object 4679"/>
          <p:cNvSpPr/>
          <p:nvPr/>
        </p:nvSpPr>
        <p:spPr>
          <a:xfrm>
            <a:off x="3202939" y="2779395"/>
            <a:ext cx="2814320" cy="0"/>
          </a:xfrm>
          <a:custGeom>
            <a:avLst/>
            <a:gdLst/>
            <a:ahLst/>
            <a:cxnLst/>
            <a:rect l="l" t="t" r="r" b="b"/>
            <a:pathLst>
              <a:path w="2814320">
                <a:moveTo>
                  <a:pt x="0" y="0"/>
                </a:moveTo>
                <a:lnTo>
                  <a:pt x="2814320" y="0"/>
                </a:lnTo>
              </a:path>
            </a:pathLst>
          </a:custGeom>
          <a:ln w="3175">
            <a:solidFill>
              <a:srgbClr val="006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0" name="object 4680"/>
          <p:cNvSpPr/>
          <p:nvPr/>
        </p:nvSpPr>
        <p:spPr>
          <a:xfrm>
            <a:off x="3204210" y="2776854"/>
            <a:ext cx="2811780" cy="0"/>
          </a:xfrm>
          <a:custGeom>
            <a:avLst/>
            <a:gdLst/>
            <a:ahLst/>
            <a:cxnLst/>
            <a:rect l="l" t="t" r="r" b="b"/>
            <a:pathLst>
              <a:path w="2811779">
                <a:moveTo>
                  <a:pt x="0" y="0"/>
                </a:moveTo>
                <a:lnTo>
                  <a:pt x="2811780" y="0"/>
                </a:lnTo>
              </a:path>
            </a:pathLst>
          </a:custGeom>
          <a:ln w="3809">
            <a:solidFill>
              <a:srgbClr val="006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1" name="object 4681"/>
          <p:cNvSpPr/>
          <p:nvPr/>
        </p:nvSpPr>
        <p:spPr>
          <a:xfrm>
            <a:off x="3204210" y="2774314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510" y="0"/>
                </a:lnTo>
              </a:path>
            </a:pathLst>
          </a:custGeom>
          <a:ln w="3175">
            <a:solidFill>
              <a:srgbClr val="006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2" name="object 4682"/>
          <p:cNvSpPr/>
          <p:nvPr/>
        </p:nvSpPr>
        <p:spPr>
          <a:xfrm>
            <a:off x="3201670" y="2785745"/>
            <a:ext cx="2816860" cy="0"/>
          </a:xfrm>
          <a:custGeom>
            <a:avLst/>
            <a:gdLst/>
            <a:ahLst/>
            <a:cxnLst/>
            <a:rect l="l" t="t" r="r" b="b"/>
            <a:pathLst>
              <a:path w="2816860">
                <a:moveTo>
                  <a:pt x="0" y="0"/>
                </a:moveTo>
                <a:lnTo>
                  <a:pt x="2816860" y="0"/>
                </a:lnTo>
              </a:path>
            </a:pathLst>
          </a:custGeom>
          <a:ln w="3810">
            <a:solidFill>
              <a:srgbClr val="006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3" name="object 4683"/>
          <p:cNvSpPr/>
          <p:nvPr/>
        </p:nvSpPr>
        <p:spPr>
          <a:xfrm>
            <a:off x="3202939" y="2781935"/>
            <a:ext cx="2814320" cy="0"/>
          </a:xfrm>
          <a:custGeom>
            <a:avLst/>
            <a:gdLst/>
            <a:ahLst/>
            <a:cxnLst/>
            <a:rect l="l" t="t" r="r" b="b"/>
            <a:pathLst>
              <a:path w="2814320">
                <a:moveTo>
                  <a:pt x="0" y="0"/>
                </a:moveTo>
                <a:lnTo>
                  <a:pt x="2814319" y="0"/>
                </a:lnTo>
              </a:path>
            </a:pathLst>
          </a:custGeom>
          <a:ln w="3810">
            <a:solidFill>
              <a:srgbClr val="006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4" name="object 4684"/>
          <p:cNvSpPr/>
          <p:nvPr/>
        </p:nvSpPr>
        <p:spPr>
          <a:xfrm>
            <a:off x="3200400" y="279272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5080">
            <a:solidFill>
              <a:srgbClr val="0066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5" name="object 4685"/>
          <p:cNvSpPr/>
          <p:nvPr/>
        </p:nvSpPr>
        <p:spPr>
          <a:xfrm>
            <a:off x="3201670" y="2788920"/>
            <a:ext cx="2816860" cy="0"/>
          </a:xfrm>
          <a:custGeom>
            <a:avLst/>
            <a:gdLst/>
            <a:ahLst/>
            <a:cxnLst/>
            <a:rect l="l" t="t" r="r" b="b"/>
            <a:pathLst>
              <a:path w="2816860">
                <a:moveTo>
                  <a:pt x="0" y="0"/>
                </a:moveTo>
                <a:lnTo>
                  <a:pt x="2816860" y="0"/>
                </a:lnTo>
              </a:path>
            </a:pathLst>
          </a:custGeom>
          <a:ln w="3175">
            <a:solidFill>
              <a:srgbClr val="0066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6" name="object 4686"/>
          <p:cNvSpPr/>
          <p:nvPr/>
        </p:nvSpPr>
        <p:spPr>
          <a:xfrm>
            <a:off x="3200400" y="279844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6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7" name="object 4687"/>
          <p:cNvSpPr/>
          <p:nvPr/>
        </p:nvSpPr>
        <p:spPr>
          <a:xfrm>
            <a:off x="3200400" y="280542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69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8" name="object 4688"/>
          <p:cNvSpPr/>
          <p:nvPr/>
        </p:nvSpPr>
        <p:spPr>
          <a:xfrm>
            <a:off x="3200400" y="281305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6A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9" name="object 4689"/>
          <p:cNvSpPr/>
          <p:nvPr/>
        </p:nvSpPr>
        <p:spPr>
          <a:xfrm>
            <a:off x="3200400" y="282003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6C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0" name="object 4690"/>
          <p:cNvSpPr/>
          <p:nvPr/>
        </p:nvSpPr>
        <p:spPr>
          <a:xfrm>
            <a:off x="3200400" y="282702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6D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1" name="object 4691"/>
          <p:cNvSpPr/>
          <p:nvPr/>
        </p:nvSpPr>
        <p:spPr>
          <a:xfrm>
            <a:off x="3200400" y="283463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6F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2" name="object 4692"/>
          <p:cNvSpPr/>
          <p:nvPr/>
        </p:nvSpPr>
        <p:spPr>
          <a:xfrm>
            <a:off x="3200400" y="284162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7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3" name="object 4693"/>
          <p:cNvSpPr/>
          <p:nvPr/>
        </p:nvSpPr>
        <p:spPr>
          <a:xfrm>
            <a:off x="3200400" y="284861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7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4" name="object 4694"/>
          <p:cNvSpPr/>
          <p:nvPr/>
        </p:nvSpPr>
        <p:spPr>
          <a:xfrm>
            <a:off x="3200400" y="285622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73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5" name="object 4695"/>
          <p:cNvSpPr/>
          <p:nvPr/>
        </p:nvSpPr>
        <p:spPr>
          <a:xfrm>
            <a:off x="3200400" y="2863214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75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6" name="object 4696"/>
          <p:cNvSpPr/>
          <p:nvPr/>
        </p:nvSpPr>
        <p:spPr>
          <a:xfrm>
            <a:off x="3200400" y="287020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76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7" name="object 4697"/>
          <p:cNvSpPr/>
          <p:nvPr/>
        </p:nvSpPr>
        <p:spPr>
          <a:xfrm>
            <a:off x="3200400" y="287782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7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8" name="object 4698"/>
          <p:cNvSpPr/>
          <p:nvPr/>
        </p:nvSpPr>
        <p:spPr>
          <a:xfrm>
            <a:off x="3200400" y="2884804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7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9" name="object 4699"/>
          <p:cNvSpPr/>
          <p:nvPr/>
        </p:nvSpPr>
        <p:spPr>
          <a:xfrm>
            <a:off x="3200400" y="289178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7B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0" name="object 4700"/>
          <p:cNvSpPr/>
          <p:nvPr/>
        </p:nvSpPr>
        <p:spPr>
          <a:xfrm>
            <a:off x="3200400" y="289941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7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1" name="object 4701"/>
          <p:cNvSpPr/>
          <p:nvPr/>
        </p:nvSpPr>
        <p:spPr>
          <a:xfrm>
            <a:off x="3200400" y="290639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7E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2" name="object 4702"/>
          <p:cNvSpPr/>
          <p:nvPr/>
        </p:nvSpPr>
        <p:spPr>
          <a:xfrm>
            <a:off x="3200400" y="291337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80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3" name="object 4703"/>
          <p:cNvSpPr/>
          <p:nvPr/>
        </p:nvSpPr>
        <p:spPr>
          <a:xfrm>
            <a:off x="3200400" y="292100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8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4" name="object 4704"/>
          <p:cNvSpPr/>
          <p:nvPr/>
        </p:nvSpPr>
        <p:spPr>
          <a:xfrm>
            <a:off x="3200400" y="292798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8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5" name="object 4705"/>
          <p:cNvSpPr/>
          <p:nvPr/>
        </p:nvSpPr>
        <p:spPr>
          <a:xfrm>
            <a:off x="3200400" y="293497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8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6" name="object 4706"/>
          <p:cNvSpPr/>
          <p:nvPr/>
        </p:nvSpPr>
        <p:spPr>
          <a:xfrm>
            <a:off x="3200400" y="294258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8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7" name="object 4707"/>
          <p:cNvSpPr/>
          <p:nvPr/>
        </p:nvSpPr>
        <p:spPr>
          <a:xfrm>
            <a:off x="3200400" y="294957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8" name="object 4708"/>
          <p:cNvSpPr/>
          <p:nvPr/>
        </p:nvSpPr>
        <p:spPr>
          <a:xfrm>
            <a:off x="3200400" y="295656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89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9" name="object 4709"/>
          <p:cNvSpPr/>
          <p:nvPr/>
        </p:nvSpPr>
        <p:spPr>
          <a:xfrm>
            <a:off x="3200400" y="296417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8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0" name="object 4710"/>
          <p:cNvSpPr/>
          <p:nvPr/>
        </p:nvSpPr>
        <p:spPr>
          <a:xfrm>
            <a:off x="3200400" y="2971164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8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1" name="object 4711"/>
          <p:cNvSpPr/>
          <p:nvPr/>
        </p:nvSpPr>
        <p:spPr>
          <a:xfrm>
            <a:off x="3200400" y="297815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8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2" name="object 4712"/>
          <p:cNvSpPr/>
          <p:nvPr/>
        </p:nvSpPr>
        <p:spPr>
          <a:xfrm>
            <a:off x="3200400" y="298577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8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3" name="object 4713"/>
          <p:cNvSpPr/>
          <p:nvPr/>
        </p:nvSpPr>
        <p:spPr>
          <a:xfrm>
            <a:off x="3200400" y="2992754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9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4" name="object 4714"/>
          <p:cNvSpPr/>
          <p:nvPr/>
        </p:nvSpPr>
        <p:spPr>
          <a:xfrm>
            <a:off x="3200400" y="299973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5" name="object 4715"/>
          <p:cNvSpPr/>
          <p:nvPr/>
        </p:nvSpPr>
        <p:spPr>
          <a:xfrm>
            <a:off x="3200400" y="300672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9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6" name="object 4716"/>
          <p:cNvSpPr/>
          <p:nvPr/>
        </p:nvSpPr>
        <p:spPr>
          <a:xfrm>
            <a:off x="3200400" y="301371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9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7" name="object 4717"/>
          <p:cNvSpPr/>
          <p:nvPr/>
        </p:nvSpPr>
        <p:spPr>
          <a:xfrm>
            <a:off x="3200400" y="302132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96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8" name="object 4718"/>
          <p:cNvSpPr/>
          <p:nvPr/>
        </p:nvSpPr>
        <p:spPr>
          <a:xfrm>
            <a:off x="3200400" y="3028314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98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9" name="object 4719"/>
          <p:cNvSpPr/>
          <p:nvPr/>
        </p:nvSpPr>
        <p:spPr>
          <a:xfrm>
            <a:off x="3200400" y="303530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0" name="object 4720"/>
          <p:cNvSpPr/>
          <p:nvPr/>
        </p:nvSpPr>
        <p:spPr>
          <a:xfrm>
            <a:off x="3200400" y="304292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9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1" name="object 4721"/>
          <p:cNvSpPr/>
          <p:nvPr/>
        </p:nvSpPr>
        <p:spPr>
          <a:xfrm>
            <a:off x="3200400" y="3049904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9D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2" name="object 4722"/>
          <p:cNvSpPr/>
          <p:nvPr/>
        </p:nvSpPr>
        <p:spPr>
          <a:xfrm>
            <a:off x="3200400" y="305688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9E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3" name="object 4723"/>
          <p:cNvSpPr/>
          <p:nvPr/>
        </p:nvSpPr>
        <p:spPr>
          <a:xfrm>
            <a:off x="3200400" y="306451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A0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4" name="object 4724"/>
          <p:cNvSpPr/>
          <p:nvPr/>
        </p:nvSpPr>
        <p:spPr>
          <a:xfrm>
            <a:off x="3200400" y="307149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A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5" name="object 4725"/>
          <p:cNvSpPr/>
          <p:nvPr/>
        </p:nvSpPr>
        <p:spPr>
          <a:xfrm>
            <a:off x="3200400" y="307847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A3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6" name="object 4726"/>
          <p:cNvSpPr/>
          <p:nvPr/>
        </p:nvSpPr>
        <p:spPr>
          <a:xfrm>
            <a:off x="3200400" y="308610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A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7" name="object 4727"/>
          <p:cNvSpPr/>
          <p:nvPr/>
        </p:nvSpPr>
        <p:spPr>
          <a:xfrm>
            <a:off x="3200400" y="309308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A6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8" name="object 4728"/>
          <p:cNvSpPr/>
          <p:nvPr/>
        </p:nvSpPr>
        <p:spPr>
          <a:xfrm>
            <a:off x="3200400" y="310007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A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9" name="object 4729"/>
          <p:cNvSpPr/>
          <p:nvPr/>
        </p:nvSpPr>
        <p:spPr>
          <a:xfrm>
            <a:off x="3200400" y="310768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A3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0" name="object 4730"/>
          <p:cNvSpPr/>
          <p:nvPr/>
        </p:nvSpPr>
        <p:spPr>
          <a:xfrm>
            <a:off x="3200400" y="311467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A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1" name="object 4731"/>
          <p:cNvSpPr/>
          <p:nvPr/>
        </p:nvSpPr>
        <p:spPr>
          <a:xfrm>
            <a:off x="3200400" y="312166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A0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2" name="object 4732"/>
          <p:cNvSpPr/>
          <p:nvPr/>
        </p:nvSpPr>
        <p:spPr>
          <a:xfrm>
            <a:off x="3200400" y="312927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9E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3" name="object 4733"/>
          <p:cNvSpPr/>
          <p:nvPr/>
        </p:nvSpPr>
        <p:spPr>
          <a:xfrm>
            <a:off x="3200400" y="3136264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9D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4" name="object 4734"/>
          <p:cNvSpPr/>
          <p:nvPr/>
        </p:nvSpPr>
        <p:spPr>
          <a:xfrm>
            <a:off x="3200400" y="314325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9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5" name="object 4735"/>
          <p:cNvSpPr/>
          <p:nvPr/>
        </p:nvSpPr>
        <p:spPr>
          <a:xfrm>
            <a:off x="3200400" y="315087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6" name="object 4736"/>
          <p:cNvSpPr/>
          <p:nvPr/>
        </p:nvSpPr>
        <p:spPr>
          <a:xfrm>
            <a:off x="3200400" y="3157854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98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7" name="object 4737"/>
          <p:cNvSpPr/>
          <p:nvPr/>
        </p:nvSpPr>
        <p:spPr>
          <a:xfrm>
            <a:off x="3200400" y="316483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8" name="object 4738"/>
          <p:cNvSpPr/>
          <p:nvPr/>
        </p:nvSpPr>
        <p:spPr>
          <a:xfrm>
            <a:off x="3200400" y="317182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9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9" name="object 4739"/>
          <p:cNvSpPr/>
          <p:nvPr/>
        </p:nvSpPr>
        <p:spPr>
          <a:xfrm>
            <a:off x="3200400" y="317881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9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0" name="object 4740"/>
          <p:cNvSpPr/>
          <p:nvPr/>
        </p:nvSpPr>
        <p:spPr>
          <a:xfrm>
            <a:off x="3200400" y="318642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1" name="object 4741"/>
          <p:cNvSpPr/>
          <p:nvPr/>
        </p:nvSpPr>
        <p:spPr>
          <a:xfrm>
            <a:off x="3200400" y="3193414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2" name="object 4742"/>
          <p:cNvSpPr/>
          <p:nvPr/>
        </p:nvSpPr>
        <p:spPr>
          <a:xfrm>
            <a:off x="3200400" y="320040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8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3" name="object 4743"/>
          <p:cNvSpPr/>
          <p:nvPr/>
        </p:nvSpPr>
        <p:spPr>
          <a:xfrm>
            <a:off x="3200400" y="320802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8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4" name="object 4744"/>
          <p:cNvSpPr/>
          <p:nvPr/>
        </p:nvSpPr>
        <p:spPr>
          <a:xfrm>
            <a:off x="3200400" y="3215004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8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5" name="object 4745"/>
          <p:cNvSpPr/>
          <p:nvPr/>
        </p:nvSpPr>
        <p:spPr>
          <a:xfrm>
            <a:off x="3200400" y="322198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8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6" name="object 4746"/>
          <p:cNvSpPr/>
          <p:nvPr/>
        </p:nvSpPr>
        <p:spPr>
          <a:xfrm>
            <a:off x="3200400" y="322961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89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7" name="object 4747"/>
          <p:cNvSpPr/>
          <p:nvPr/>
        </p:nvSpPr>
        <p:spPr>
          <a:xfrm>
            <a:off x="3200400" y="323659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8" name="object 4748"/>
          <p:cNvSpPr/>
          <p:nvPr/>
        </p:nvSpPr>
        <p:spPr>
          <a:xfrm>
            <a:off x="3200400" y="324357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8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9" name="object 4749"/>
          <p:cNvSpPr/>
          <p:nvPr/>
        </p:nvSpPr>
        <p:spPr>
          <a:xfrm>
            <a:off x="3200400" y="325120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8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0" name="object 4750"/>
          <p:cNvSpPr/>
          <p:nvPr/>
        </p:nvSpPr>
        <p:spPr>
          <a:xfrm>
            <a:off x="3200400" y="3258184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8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1" name="object 4751"/>
          <p:cNvSpPr/>
          <p:nvPr/>
        </p:nvSpPr>
        <p:spPr>
          <a:xfrm>
            <a:off x="3200400" y="326517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8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2" name="object 4752"/>
          <p:cNvSpPr/>
          <p:nvPr/>
        </p:nvSpPr>
        <p:spPr>
          <a:xfrm>
            <a:off x="3200400" y="327279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80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3" name="object 4753"/>
          <p:cNvSpPr/>
          <p:nvPr/>
        </p:nvSpPr>
        <p:spPr>
          <a:xfrm>
            <a:off x="3200400" y="327977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7E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4" name="object 4754"/>
          <p:cNvSpPr/>
          <p:nvPr/>
        </p:nvSpPr>
        <p:spPr>
          <a:xfrm>
            <a:off x="3200400" y="328675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7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5" name="object 4755"/>
          <p:cNvSpPr/>
          <p:nvPr/>
        </p:nvSpPr>
        <p:spPr>
          <a:xfrm>
            <a:off x="3200400" y="329437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7B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6" name="object 4756"/>
          <p:cNvSpPr/>
          <p:nvPr/>
        </p:nvSpPr>
        <p:spPr>
          <a:xfrm>
            <a:off x="3200400" y="330136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7A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7" name="object 4757"/>
          <p:cNvSpPr/>
          <p:nvPr/>
        </p:nvSpPr>
        <p:spPr>
          <a:xfrm>
            <a:off x="3200400" y="330835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7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8" name="object 4758"/>
          <p:cNvSpPr/>
          <p:nvPr/>
        </p:nvSpPr>
        <p:spPr>
          <a:xfrm>
            <a:off x="3200400" y="331597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77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9" name="object 4759"/>
          <p:cNvSpPr/>
          <p:nvPr/>
        </p:nvSpPr>
        <p:spPr>
          <a:xfrm>
            <a:off x="3200400" y="3322954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75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0" name="object 4760"/>
          <p:cNvSpPr/>
          <p:nvPr/>
        </p:nvSpPr>
        <p:spPr>
          <a:xfrm>
            <a:off x="3200400" y="332994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73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1" name="object 4761"/>
          <p:cNvSpPr/>
          <p:nvPr/>
        </p:nvSpPr>
        <p:spPr>
          <a:xfrm>
            <a:off x="3200400" y="333755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7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2" name="object 4762"/>
          <p:cNvSpPr/>
          <p:nvPr/>
        </p:nvSpPr>
        <p:spPr>
          <a:xfrm>
            <a:off x="3200400" y="334454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7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3" name="object 4763"/>
          <p:cNvSpPr/>
          <p:nvPr/>
        </p:nvSpPr>
        <p:spPr>
          <a:xfrm>
            <a:off x="3200400" y="3351529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6F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4" name="object 4764"/>
          <p:cNvSpPr/>
          <p:nvPr/>
        </p:nvSpPr>
        <p:spPr>
          <a:xfrm>
            <a:off x="3200400" y="335915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20">
            <a:solidFill>
              <a:srgbClr val="006D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5" name="object 4765"/>
          <p:cNvSpPr/>
          <p:nvPr/>
        </p:nvSpPr>
        <p:spPr>
          <a:xfrm>
            <a:off x="3200400" y="3366134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6350">
            <a:solidFill>
              <a:srgbClr val="006C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6" name="object 4766"/>
          <p:cNvSpPr/>
          <p:nvPr/>
        </p:nvSpPr>
        <p:spPr>
          <a:xfrm>
            <a:off x="3200400" y="337312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7619">
            <a:solidFill>
              <a:srgbClr val="006A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7" name="object 4767"/>
          <p:cNvSpPr/>
          <p:nvPr/>
        </p:nvSpPr>
        <p:spPr>
          <a:xfrm>
            <a:off x="3201670" y="3383279"/>
            <a:ext cx="2816860" cy="0"/>
          </a:xfrm>
          <a:custGeom>
            <a:avLst/>
            <a:gdLst/>
            <a:ahLst/>
            <a:cxnLst/>
            <a:rect l="l" t="t" r="r" b="b"/>
            <a:pathLst>
              <a:path w="2816860">
                <a:moveTo>
                  <a:pt x="0" y="0"/>
                </a:moveTo>
                <a:lnTo>
                  <a:pt x="2816860" y="0"/>
                </a:lnTo>
              </a:path>
            </a:pathLst>
          </a:custGeom>
          <a:ln w="3175">
            <a:solidFill>
              <a:srgbClr val="0069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8" name="object 4768"/>
          <p:cNvSpPr/>
          <p:nvPr/>
        </p:nvSpPr>
        <p:spPr>
          <a:xfrm>
            <a:off x="3200400" y="337947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5080">
            <a:solidFill>
              <a:srgbClr val="0069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9" name="object 4769"/>
          <p:cNvSpPr/>
          <p:nvPr/>
        </p:nvSpPr>
        <p:spPr>
          <a:xfrm>
            <a:off x="3202939" y="3389629"/>
            <a:ext cx="2814320" cy="0"/>
          </a:xfrm>
          <a:custGeom>
            <a:avLst/>
            <a:gdLst/>
            <a:ahLst/>
            <a:cxnLst/>
            <a:rect l="l" t="t" r="r" b="b"/>
            <a:pathLst>
              <a:path w="2814320">
                <a:moveTo>
                  <a:pt x="0" y="0"/>
                </a:moveTo>
                <a:lnTo>
                  <a:pt x="2814320" y="0"/>
                </a:lnTo>
              </a:path>
            </a:pathLst>
          </a:custGeom>
          <a:ln w="3175">
            <a:solidFill>
              <a:srgbClr val="006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0" name="object 4770"/>
          <p:cNvSpPr/>
          <p:nvPr/>
        </p:nvSpPr>
        <p:spPr>
          <a:xfrm>
            <a:off x="3201670" y="3386454"/>
            <a:ext cx="2816860" cy="0"/>
          </a:xfrm>
          <a:custGeom>
            <a:avLst/>
            <a:gdLst/>
            <a:ahLst/>
            <a:cxnLst/>
            <a:rect l="l" t="t" r="r" b="b"/>
            <a:pathLst>
              <a:path w="2816860">
                <a:moveTo>
                  <a:pt x="0" y="0"/>
                </a:moveTo>
                <a:lnTo>
                  <a:pt x="2816860" y="0"/>
                </a:lnTo>
              </a:path>
            </a:pathLst>
          </a:custGeom>
          <a:ln w="3810">
            <a:solidFill>
              <a:srgbClr val="006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1" name="object 4771"/>
          <p:cNvSpPr/>
          <p:nvPr/>
        </p:nvSpPr>
        <p:spPr>
          <a:xfrm>
            <a:off x="3205479" y="3397884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510" y="0"/>
                </a:lnTo>
              </a:path>
            </a:pathLst>
          </a:custGeom>
          <a:ln w="3175">
            <a:solidFill>
              <a:srgbClr val="0066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2" name="object 4772"/>
          <p:cNvSpPr/>
          <p:nvPr/>
        </p:nvSpPr>
        <p:spPr>
          <a:xfrm>
            <a:off x="3204210" y="3395345"/>
            <a:ext cx="2811780" cy="0"/>
          </a:xfrm>
          <a:custGeom>
            <a:avLst/>
            <a:gdLst/>
            <a:ahLst/>
            <a:cxnLst/>
            <a:rect l="l" t="t" r="r" b="b"/>
            <a:pathLst>
              <a:path w="2811779">
                <a:moveTo>
                  <a:pt x="0" y="0"/>
                </a:moveTo>
                <a:lnTo>
                  <a:pt x="2811780" y="0"/>
                </a:lnTo>
              </a:path>
            </a:pathLst>
          </a:custGeom>
          <a:ln w="3810">
            <a:solidFill>
              <a:srgbClr val="0066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3" name="object 4773"/>
          <p:cNvSpPr/>
          <p:nvPr/>
        </p:nvSpPr>
        <p:spPr>
          <a:xfrm>
            <a:off x="3202939" y="3392170"/>
            <a:ext cx="2814320" cy="0"/>
          </a:xfrm>
          <a:custGeom>
            <a:avLst/>
            <a:gdLst/>
            <a:ahLst/>
            <a:cxnLst/>
            <a:rect l="l" t="t" r="r" b="b"/>
            <a:pathLst>
              <a:path w="2814320">
                <a:moveTo>
                  <a:pt x="0" y="0"/>
                </a:moveTo>
                <a:lnTo>
                  <a:pt x="2814319" y="0"/>
                </a:lnTo>
              </a:path>
            </a:pathLst>
          </a:custGeom>
          <a:ln w="3175">
            <a:solidFill>
              <a:srgbClr val="0066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4" name="object 4774"/>
          <p:cNvSpPr/>
          <p:nvPr/>
        </p:nvSpPr>
        <p:spPr>
          <a:xfrm>
            <a:off x="3206750" y="3404234"/>
            <a:ext cx="2806700" cy="0"/>
          </a:xfrm>
          <a:custGeom>
            <a:avLst/>
            <a:gdLst/>
            <a:ahLst/>
            <a:cxnLst/>
            <a:rect l="l" t="t" r="r" b="b"/>
            <a:pathLst>
              <a:path w="2806700">
                <a:moveTo>
                  <a:pt x="0" y="0"/>
                </a:moveTo>
                <a:lnTo>
                  <a:pt x="2806700" y="0"/>
                </a:lnTo>
              </a:path>
            </a:pathLst>
          </a:custGeom>
          <a:ln w="3810">
            <a:solidFill>
              <a:srgbClr val="006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5" name="object 4775"/>
          <p:cNvSpPr/>
          <p:nvPr/>
        </p:nvSpPr>
        <p:spPr>
          <a:xfrm>
            <a:off x="3205479" y="3400425"/>
            <a:ext cx="2809240" cy="0"/>
          </a:xfrm>
          <a:custGeom>
            <a:avLst/>
            <a:gdLst/>
            <a:ahLst/>
            <a:cxnLst/>
            <a:rect l="l" t="t" r="r" b="b"/>
            <a:pathLst>
              <a:path w="2809240">
                <a:moveTo>
                  <a:pt x="0" y="0"/>
                </a:moveTo>
                <a:lnTo>
                  <a:pt x="2809240" y="0"/>
                </a:lnTo>
              </a:path>
            </a:pathLst>
          </a:custGeom>
          <a:ln w="3809">
            <a:solidFill>
              <a:srgbClr val="006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6" name="object 4776"/>
          <p:cNvSpPr/>
          <p:nvPr/>
        </p:nvSpPr>
        <p:spPr>
          <a:xfrm>
            <a:off x="3209289" y="3410584"/>
            <a:ext cx="2801620" cy="0"/>
          </a:xfrm>
          <a:custGeom>
            <a:avLst/>
            <a:gdLst/>
            <a:ahLst/>
            <a:cxnLst/>
            <a:rect l="l" t="t" r="r" b="b"/>
            <a:pathLst>
              <a:path w="2801620">
                <a:moveTo>
                  <a:pt x="0" y="0"/>
                </a:moveTo>
                <a:lnTo>
                  <a:pt x="2801619" y="0"/>
                </a:lnTo>
              </a:path>
            </a:pathLst>
          </a:custGeom>
          <a:ln w="3810">
            <a:solidFill>
              <a:srgbClr val="0063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7" name="object 4777"/>
          <p:cNvSpPr/>
          <p:nvPr/>
        </p:nvSpPr>
        <p:spPr>
          <a:xfrm>
            <a:off x="3208020" y="3407409"/>
            <a:ext cx="2804160" cy="0"/>
          </a:xfrm>
          <a:custGeom>
            <a:avLst/>
            <a:gdLst/>
            <a:ahLst/>
            <a:cxnLst/>
            <a:rect l="l" t="t" r="r" b="b"/>
            <a:pathLst>
              <a:path w="2804160">
                <a:moveTo>
                  <a:pt x="0" y="0"/>
                </a:moveTo>
                <a:lnTo>
                  <a:pt x="2804160" y="0"/>
                </a:lnTo>
              </a:path>
            </a:pathLst>
          </a:custGeom>
          <a:ln w="3175">
            <a:solidFill>
              <a:srgbClr val="0063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8" name="object 4778"/>
          <p:cNvSpPr/>
          <p:nvPr/>
        </p:nvSpPr>
        <p:spPr>
          <a:xfrm>
            <a:off x="3210560" y="3413759"/>
            <a:ext cx="2799080" cy="0"/>
          </a:xfrm>
          <a:custGeom>
            <a:avLst/>
            <a:gdLst/>
            <a:ahLst/>
            <a:cxnLst/>
            <a:rect l="l" t="t" r="r" b="b"/>
            <a:pathLst>
              <a:path w="2799079">
                <a:moveTo>
                  <a:pt x="0" y="0"/>
                </a:moveTo>
                <a:lnTo>
                  <a:pt x="2799080" y="0"/>
                </a:lnTo>
              </a:path>
            </a:pathLst>
          </a:custGeom>
          <a:ln w="3175">
            <a:solidFill>
              <a:srgbClr val="0061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9" name="object 4779"/>
          <p:cNvSpPr/>
          <p:nvPr/>
        </p:nvSpPr>
        <p:spPr>
          <a:xfrm>
            <a:off x="3213100" y="3419475"/>
            <a:ext cx="2794000" cy="0"/>
          </a:xfrm>
          <a:custGeom>
            <a:avLst/>
            <a:gdLst/>
            <a:ahLst/>
            <a:cxnLst/>
            <a:rect l="l" t="t" r="r" b="b"/>
            <a:pathLst>
              <a:path w="2794000">
                <a:moveTo>
                  <a:pt x="0" y="0"/>
                </a:moveTo>
                <a:lnTo>
                  <a:pt x="2794000" y="0"/>
                </a:lnTo>
              </a:path>
            </a:pathLst>
          </a:custGeom>
          <a:ln w="3175">
            <a:solidFill>
              <a:srgbClr val="0061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0" name="object 4780"/>
          <p:cNvSpPr/>
          <p:nvPr/>
        </p:nvSpPr>
        <p:spPr>
          <a:xfrm>
            <a:off x="3213100" y="3418204"/>
            <a:ext cx="2795270" cy="0"/>
          </a:xfrm>
          <a:custGeom>
            <a:avLst/>
            <a:gdLst/>
            <a:ahLst/>
            <a:cxnLst/>
            <a:rect l="l" t="t" r="r" b="b"/>
            <a:pathLst>
              <a:path w="2795270">
                <a:moveTo>
                  <a:pt x="0" y="0"/>
                </a:moveTo>
                <a:lnTo>
                  <a:pt x="2795270" y="0"/>
                </a:lnTo>
              </a:path>
            </a:pathLst>
          </a:custGeom>
          <a:ln w="3175">
            <a:solidFill>
              <a:srgbClr val="0061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1" name="object 4781"/>
          <p:cNvSpPr/>
          <p:nvPr/>
        </p:nvSpPr>
        <p:spPr>
          <a:xfrm>
            <a:off x="3211829" y="3416300"/>
            <a:ext cx="2796540" cy="0"/>
          </a:xfrm>
          <a:custGeom>
            <a:avLst/>
            <a:gdLst/>
            <a:ahLst/>
            <a:cxnLst/>
            <a:rect l="l" t="t" r="r" b="b"/>
            <a:pathLst>
              <a:path w="2796540">
                <a:moveTo>
                  <a:pt x="0" y="0"/>
                </a:moveTo>
                <a:lnTo>
                  <a:pt x="2796540" y="0"/>
                </a:lnTo>
              </a:path>
            </a:pathLst>
          </a:custGeom>
          <a:ln w="3175">
            <a:solidFill>
              <a:srgbClr val="0061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2" name="object 4782"/>
          <p:cNvSpPr/>
          <p:nvPr/>
        </p:nvSpPr>
        <p:spPr>
          <a:xfrm>
            <a:off x="3216910" y="3427095"/>
            <a:ext cx="2786380" cy="0"/>
          </a:xfrm>
          <a:custGeom>
            <a:avLst/>
            <a:gdLst/>
            <a:ahLst/>
            <a:cxnLst/>
            <a:rect l="l" t="t" r="r" b="b"/>
            <a:pathLst>
              <a:path w="2786379">
                <a:moveTo>
                  <a:pt x="0" y="0"/>
                </a:moveTo>
                <a:lnTo>
                  <a:pt x="2786380" y="0"/>
                </a:lnTo>
              </a:path>
            </a:pathLst>
          </a:custGeom>
          <a:ln w="3175">
            <a:solidFill>
              <a:srgbClr val="0060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3" name="object 4783"/>
          <p:cNvSpPr/>
          <p:nvPr/>
        </p:nvSpPr>
        <p:spPr>
          <a:xfrm>
            <a:off x="3216910" y="3425825"/>
            <a:ext cx="2787650" cy="0"/>
          </a:xfrm>
          <a:custGeom>
            <a:avLst/>
            <a:gdLst/>
            <a:ahLst/>
            <a:cxnLst/>
            <a:rect l="l" t="t" r="r" b="b"/>
            <a:pathLst>
              <a:path w="2787650">
                <a:moveTo>
                  <a:pt x="0" y="0"/>
                </a:moveTo>
                <a:lnTo>
                  <a:pt x="2787650" y="0"/>
                </a:lnTo>
              </a:path>
            </a:pathLst>
          </a:custGeom>
          <a:ln w="3175">
            <a:solidFill>
              <a:srgbClr val="0060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4" name="object 4784"/>
          <p:cNvSpPr/>
          <p:nvPr/>
        </p:nvSpPr>
        <p:spPr>
          <a:xfrm>
            <a:off x="3215639" y="3424554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>
                <a:moveTo>
                  <a:pt x="0" y="0"/>
                </a:moveTo>
                <a:lnTo>
                  <a:pt x="2788919" y="0"/>
                </a:lnTo>
              </a:path>
            </a:pathLst>
          </a:custGeom>
          <a:ln w="3175">
            <a:solidFill>
              <a:srgbClr val="0060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5" name="object 4785"/>
          <p:cNvSpPr/>
          <p:nvPr/>
        </p:nvSpPr>
        <p:spPr>
          <a:xfrm>
            <a:off x="3215639" y="3423284"/>
            <a:ext cx="2790190" cy="0"/>
          </a:xfrm>
          <a:custGeom>
            <a:avLst/>
            <a:gdLst/>
            <a:ahLst/>
            <a:cxnLst/>
            <a:rect l="l" t="t" r="r" b="b"/>
            <a:pathLst>
              <a:path w="2790190">
                <a:moveTo>
                  <a:pt x="0" y="0"/>
                </a:moveTo>
                <a:lnTo>
                  <a:pt x="2790190" y="0"/>
                </a:lnTo>
              </a:path>
            </a:pathLst>
          </a:custGeom>
          <a:ln w="3175">
            <a:solidFill>
              <a:srgbClr val="0060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6" name="object 4786"/>
          <p:cNvSpPr/>
          <p:nvPr/>
        </p:nvSpPr>
        <p:spPr>
          <a:xfrm>
            <a:off x="3214370" y="3422015"/>
            <a:ext cx="2791460" cy="0"/>
          </a:xfrm>
          <a:custGeom>
            <a:avLst/>
            <a:gdLst/>
            <a:ahLst/>
            <a:cxnLst/>
            <a:rect l="l" t="t" r="r" b="b"/>
            <a:pathLst>
              <a:path w="2791460">
                <a:moveTo>
                  <a:pt x="0" y="0"/>
                </a:moveTo>
                <a:lnTo>
                  <a:pt x="2791460" y="0"/>
                </a:lnTo>
              </a:path>
            </a:pathLst>
          </a:custGeom>
          <a:ln w="3175">
            <a:solidFill>
              <a:srgbClr val="0060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7" name="object 4787"/>
          <p:cNvSpPr/>
          <p:nvPr/>
        </p:nvSpPr>
        <p:spPr>
          <a:xfrm>
            <a:off x="3214370" y="3420745"/>
            <a:ext cx="2792730" cy="0"/>
          </a:xfrm>
          <a:custGeom>
            <a:avLst/>
            <a:gdLst/>
            <a:ahLst/>
            <a:cxnLst/>
            <a:rect l="l" t="t" r="r" b="b"/>
            <a:pathLst>
              <a:path w="2792729">
                <a:moveTo>
                  <a:pt x="0" y="0"/>
                </a:moveTo>
                <a:lnTo>
                  <a:pt x="2792730" y="0"/>
                </a:lnTo>
              </a:path>
            </a:pathLst>
          </a:custGeom>
          <a:ln w="3175">
            <a:solidFill>
              <a:srgbClr val="0060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8" name="object 4788"/>
          <p:cNvSpPr/>
          <p:nvPr/>
        </p:nvSpPr>
        <p:spPr>
          <a:xfrm>
            <a:off x="3220720" y="3433445"/>
            <a:ext cx="2778760" cy="0"/>
          </a:xfrm>
          <a:custGeom>
            <a:avLst/>
            <a:gdLst/>
            <a:ahLst/>
            <a:cxnLst/>
            <a:rect l="l" t="t" r="r" b="b"/>
            <a:pathLst>
              <a:path w="2778760">
                <a:moveTo>
                  <a:pt x="0" y="0"/>
                </a:moveTo>
                <a:lnTo>
                  <a:pt x="2778760" y="0"/>
                </a:lnTo>
              </a:path>
            </a:pathLst>
          </a:custGeom>
          <a:ln w="3175">
            <a:solidFill>
              <a:srgbClr val="005E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9" name="object 4789"/>
          <p:cNvSpPr/>
          <p:nvPr/>
        </p:nvSpPr>
        <p:spPr>
          <a:xfrm>
            <a:off x="3219450" y="3431540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3175">
            <a:solidFill>
              <a:srgbClr val="005E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0" name="object 4790"/>
          <p:cNvSpPr/>
          <p:nvPr/>
        </p:nvSpPr>
        <p:spPr>
          <a:xfrm>
            <a:off x="3218179" y="3429634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840" y="0"/>
                </a:lnTo>
              </a:path>
            </a:pathLst>
          </a:custGeom>
          <a:ln w="3175">
            <a:solidFill>
              <a:srgbClr val="005E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1" name="object 4791"/>
          <p:cNvSpPr/>
          <p:nvPr/>
        </p:nvSpPr>
        <p:spPr>
          <a:xfrm>
            <a:off x="3218179" y="3428365"/>
            <a:ext cx="2785110" cy="0"/>
          </a:xfrm>
          <a:custGeom>
            <a:avLst/>
            <a:gdLst/>
            <a:ahLst/>
            <a:cxnLst/>
            <a:rect l="l" t="t" r="r" b="b"/>
            <a:pathLst>
              <a:path w="2785110">
                <a:moveTo>
                  <a:pt x="0" y="0"/>
                </a:moveTo>
                <a:lnTo>
                  <a:pt x="2785110" y="0"/>
                </a:lnTo>
              </a:path>
            </a:pathLst>
          </a:custGeom>
          <a:ln w="3175">
            <a:solidFill>
              <a:srgbClr val="005E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2" name="object 4792"/>
          <p:cNvSpPr/>
          <p:nvPr/>
        </p:nvSpPr>
        <p:spPr>
          <a:xfrm>
            <a:off x="3225800" y="3441065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0"/>
                </a:lnTo>
              </a:path>
            </a:pathLst>
          </a:custGeom>
          <a:ln w="3175">
            <a:solidFill>
              <a:srgbClr val="005D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3" name="object 4793"/>
          <p:cNvSpPr/>
          <p:nvPr/>
        </p:nvSpPr>
        <p:spPr>
          <a:xfrm>
            <a:off x="3224529" y="3439159"/>
            <a:ext cx="2771140" cy="0"/>
          </a:xfrm>
          <a:custGeom>
            <a:avLst/>
            <a:gdLst/>
            <a:ahLst/>
            <a:cxnLst/>
            <a:rect l="l" t="t" r="r" b="b"/>
            <a:pathLst>
              <a:path w="2771140">
                <a:moveTo>
                  <a:pt x="0" y="0"/>
                </a:moveTo>
                <a:lnTo>
                  <a:pt x="2771140" y="0"/>
                </a:lnTo>
              </a:path>
            </a:pathLst>
          </a:custGeom>
          <a:ln w="3175">
            <a:solidFill>
              <a:srgbClr val="005D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4" name="object 4794"/>
          <p:cNvSpPr/>
          <p:nvPr/>
        </p:nvSpPr>
        <p:spPr>
          <a:xfrm>
            <a:off x="3223260" y="3437254"/>
            <a:ext cx="2773680" cy="0"/>
          </a:xfrm>
          <a:custGeom>
            <a:avLst/>
            <a:gdLst/>
            <a:ahLst/>
            <a:cxnLst/>
            <a:rect l="l" t="t" r="r" b="b"/>
            <a:pathLst>
              <a:path w="2773679">
                <a:moveTo>
                  <a:pt x="0" y="0"/>
                </a:moveTo>
                <a:lnTo>
                  <a:pt x="2773680" y="0"/>
                </a:lnTo>
              </a:path>
            </a:pathLst>
          </a:custGeom>
          <a:ln w="3175">
            <a:solidFill>
              <a:srgbClr val="005D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5" name="object 4795"/>
          <p:cNvSpPr/>
          <p:nvPr/>
        </p:nvSpPr>
        <p:spPr>
          <a:xfrm>
            <a:off x="3221989" y="3435413"/>
            <a:ext cx="2776220" cy="0"/>
          </a:xfrm>
          <a:custGeom>
            <a:avLst/>
            <a:gdLst/>
            <a:ahLst/>
            <a:cxnLst/>
            <a:rect l="l" t="t" r="r" b="b"/>
            <a:pathLst>
              <a:path w="2776220">
                <a:moveTo>
                  <a:pt x="0" y="0"/>
                </a:moveTo>
                <a:lnTo>
                  <a:pt x="2776219" y="0"/>
                </a:lnTo>
              </a:path>
            </a:pathLst>
          </a:custGeom>
          <a:ln w="3175">
            <a:solidFill>
              <a:srgbClr val="005D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6" name="object 4796"/>
          <p:cNvSpPr/>
          <p:nvPr/>
        </p:nvSpPr>
        <p:spPr>
          <a:xfrm>
            <a:off x="3232150" y="3448684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7170" y="0"/>
                </a:lnTo>
              </a:path>
            </a:pathLst>
          </a:custGeom>
          <a:ln w="3175">
            <a:solidFill>
              <a:srgbClr val="005B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7" name="object 4797"/>
          <p:cNvSpPr/>
          <p:nvPr/>
        </p:nvSpPr>
        <p:spPr>
          <a:xfrm>
            <a:off x="3230879" y="3447415"/>
            <a:ext cx="2759710" cy="0"/>
          </a:xfrm>
          <a:custGeom>
            <a:avLst/>
            <a:gdLst/>
            <a:ahLst/>
            <a:cxnLst/>
            <a:rect l="l" t="t" r="r" b="b"/>
            <a:pathLst>
              <a:path w="2759710">
                <a:moveTo>
                  <a:pt x="0" y="0"/>
                </a:moveTo>
                <a:lnTo>
                  <a:pt x="2759710" y="0"/>
                </a:lnTo>
              </a:path>
            </a:pathLst>
          </a:custGeom>
          <a:ln w="3175">
            <a:solidFill>
              <a:srgbClr val="005B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8" name="object 4798"/>
          <p:cNvSpPr/>
          <p:nvPr/>
        </p:nvSpPr>
        <p:spPr>
          <a:xfrm>
            <a:off x="3229610" y="3446145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79">
                <a:moveTo>
                  <a:pt x="0" y="0"/>
                </a:moveTo>
                <a:lnTo>
                  <a:pt x="2760980" y="0"/>
                </a:lnTo>
              </a:path>
            </a:pathLst>
          </a:custGeom>
          <a:ln w="3175">
            <a:solidFill>
              <a:srgbClr val="005B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9" name="object 4799"/>
          <p:cNvSpPr/>
          <p:nvPr/>
        </p:nvSpPr>
        <p:spPr>
          <a:xfrm>
            <a:off x="3228339" y="3444875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519" y="0"/>
                </a:lnTo>
              </a:path>
            </a:pathLst>
          </a:custGeom>
          <a:ln w="3175">
            <a:solidFill>
              <a:srgbClr val="005B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0" name="object 4800"/>
          <p:cNvSpPr/>
          <p:nvPr/>
        </p:nvSpPr>
        <p:spPr>
          <a:xfrm>
            <a:off x="3228339" y="3443604"/>
            <a:ext cx="2764790" cy="0"/>
          </a:xfrm>
          <a:custGeom>
            <a:avLst/>
            <a:gdLst/>
            <a:ahLst/>
            <a:cxnLst/>
            <a:rect l="l" t="t" r="r" b="b"/>
            <a:pathLst>
              <a:path w="2764790">
                <a:moveTo>
                  <a:pt x="0" y="0"/>
                </a:moveTo>
                <a:lnTo>
                  <a:pt x="2764790" y="0"/>
                </a:lnTo>
              </a:path>
            </a:pathLst>
          </a:custGeom>
          <a:ln w="3175">
            <a:solidFill>
              <a:srgbClr val="005B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1" name="object 4801"/>
          <p:cNvSpPr/>
          <p:nvPr/>
        </p:nvSpPr>
        <p:spPr>
          <a:xfrm>
            <a:off x="3227070" y="3442334"/>
            <a:ext cx="2766060" cy="0"/>
          </a:xfrm>
          <a:custGeom>
            <a:avLst/>
            <a:gdLst/>
            <a:ahLst/>
            <a:cxnLst/>
            <a:rect l="l" t="t" r="r" b="b"/>
            <a:pathLst>
              <a:path w="2766060">
                <a:moveTo>
                  <a:pt x="0" y="0"/>
                </a:moveTo>
                <a:lnTo>
                  <a:pt x="2766060" y="0"/>
                </a:lnTo>
              </a:path>
            </a:pathLst>
          </a:custGeom>
          <a:ln w="3175">
            <a:solidFill>
              <a:srgbClr val="005B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2" name="object 4802"/>
          <p:cNvSpPr/>
          <p:nvPr/>
        </p:nvSpPr>
        <p:spPr>
          <a:xfrm>
            <a:off x="3237229" y="345503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3175">
            <a:solidFill>
              <a:srgbClr val="005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3" name="object 4803"/>
          <p:cNvSpPr/>
          <p:nvPr/>
        </p:nvSpPr>
        <p:spPr>
          <a:xfrm>
            <a:off x="3235960" y="3453765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50" y="0"/>
                </a:lnTo>
              </a:path>
            </a:pathLst>
          </a:custGeom>
          <a:ln w="3175">
            <a:solidFill>
              <a:srgbClr val="005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4" name="object 4804"/>
          <p:cNvSpPr/>
          <p:nvPr/>
        </p:nvSpPr>
        <p:spPr>
          <a:xfrm>
            <a:off x="3234689" y="3452495"/>
            <a:ext cx="2752090" cy="0"/>
          </a:xfrm>
          <a:custGeom>
            <a:avLst/>
            <a:gdLst/>
            <a:ahLst/>
            <a:cxnLst/>
            <a:rect l="l" t="t" r="r" b="b"/>
            <a:pathLst>
              <a:path w="2752090">
                <a:moveTo>
                  <a:pt x="0" y="0"/>
                </a:moveTo>
                <a:lnTo>
                  <a:pt x="2752090" y="0"/>
                </a:lnTo>
              </a:path>
            </a:pathLst>
          </a:custGeom>
          <a:ln w="3175">
            <a:solidFill>
              <a:srgbClr val="005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5" name="object 4805"/>
          <p:cNvSpPr/>
          <p:nvPr/>
        </p:nvSpPr>
        <p:spPr>
          <a:xfrm>
            <a:off x="3233420" y="3451225"/>
            <a:ext cx="2754630" cy="0"/>
          </a:xfrm>
          <a:custGeom>
            <a:avLst/>
            <a:gdLst/>
            <a:ahLst/>
            <a:cxnLst/>
            <a:rect l="l" t="t" r="r" b="b"/>
            <a:pathLst>
              <a:path w="2754629">
                <a:moveTo>
                  <a:pt x="0" y="0"/>
                </a:moveTo>
                <a:lnTo>
                  <a:pt x="2754630" y="0"/>
                </a:lnTo>
              </a:path>
            </a:pathLst>
          </a:custGeom>
          <a:ln w="3175">
            <a:solidFill>
              <a:srgbClr val="005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6" name="object 4806"/>
          <p:cNvSpPr/>
          <p:nvPr/>
        </p:nvSpPr>
        <p:spPr>
          <a:xfrm>
            <a:off x="3232150" y="3449954"/>
            <a:ext cx="2755900" cy="0"/>
          </a:xfrm>
          <a:custGeom>
            <a:avLst/>
            <a:gdLst/>
            <a:ahLst/>
            <a:cxnLst/>
            <a:rect l="l" t="t" r="r" b="b"/>
            <a:pathLst>
              <a:path w="2755900">
                <a:moveTo>
                  <a:pt x="0" y="0"/>
                </a:moveTo>
                <a:lnTo>
                  <a:pt x="2755900" y="0"/>
                </a:lnTo>
              </a:path>
            </a:pathLst>
          </a:custGeom>
          <a:ln w="3175">
            <a:solidFill>
              <a:srgbClr val="005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7" name="object 4807"/>
          <p:cNvSpPr/>
          <p:nvPr/>
        </p:nvSpPr>
        <p:spPr>
          <a:xfrm>
            <a:off x="3243579" y="3462654"/>
            <a:ext cx="2733040" cy="0"/>
          </a:xfrm>
          <a:custGeom>
            <a:avLst/>
            <a:gdLst/>
            <a:ahLst/>
            <a:cxnLst/>
            <a:rect l="l" t="t" r="r" b="b"/>
            <a:pathLst>
              <a:path w="2733040">
                <a:moveTo>
                  <a:pt x="0" y="0"/>
                </a:moveTo>
                <a:lnTo>
                  <a:pt x="2733040" y="0"/>
                </a:lnTo>
              </a:path>
            </a:pathLst>
          </a:custGeom>
          <a:ln w="3175">
            <a:solidFill>
              <a:srgbClr val="005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8" name="object 4808"/>
          <p:cNvSpPr/>
          <p:nvPr/>
        </p:nvSpPr>
        <p:spPr>
          <a:xfrm>
            <a:off x="3242310" y="3461384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3175">
            <a:solidFill>
              <a:srgbClr val="005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9" name="object 4809"/>
          <p:cNvSpPr/>
          <p:nvPr/>
        </p:nvSpPr>
        <p:spPr>
          <a:xfrm>
            <a:off x="3241039" y="3460115"/>
            <a:ext cx="273812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19" y="0"/>
                </a:lnTo>
              </a:path>
            </a:pathLst>
          </a:custGeom>
          <a:ln w="3175">
            <a:solidFill>
              <a:srgbClr val="005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0" name="object 4810"/>
          <p:cNvSpPr/>
          <p:nvPr/>
        </p:nvSpPr>
        <p:spPr>
          <a:xfrm>
            <a:off x="3239770" y="3458845"/>
            <a:ext cx="2740660" cy="0"/>
          </a:xfrm>
          <a:custGeom>
            <a:avLst/>
            <a:gdLst/>
            <a:ahLst/>
            <a:cxnLst/>
            <a:rect l="l" t="t" r="r" b="b"/>
            <a:pathLst>
              <a:path w="2740660">
                <a:moveTo>
                  <a:pt x="0" y="0"/>
                </a:moveTo>
                <a:lnTo>
                  <a:pt x="2740660" y="0"/>
                </a:lnTo>
              </a:path>
            </a:pathLst>
          </a:custGeom>
          <a:ln w="3175">
            <a:solidFill>
              <a:srgbClr val="005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1" name="object 4811"/>
          <p:cNvSpPr/>
          <p:nvPr/>
        </p:nvSpPr>
        <p:spPr>
          <a:xfrm>
            <a:off x="3239770" y="3457575"/>
            <a:ext cx="2741930" cy="0"/>
          </a:xfrm>
          <a:custGeom>
            <a:avLst/>
            <a:gdLst/>
            <a:ahLst/>
            <a:cxnLst/>
            <a:rect l="l" t="t" r="r" b="b"/>
            <a:pathLst>
              <a:path w="2741929">
                <a:moveTo>
                  <a:pt x="0" y="0"/>
                </a:moveTo>
                <a:lnTo>
                  <a:pt x="2741930" y="0"/>
                </a:lnTo>
              </a:path>
            </a:pathLst>
          </a:custGeom>
          <a:ln w="3175">
            <a:solidFill>
              <a:srgbClr val="005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2" name="object 4812"/>
          <p:cNvSpPr/>
          <p:nvPr/>
        </p:nvSpPr>
        <p:spPr>
          <a:xfrm>
            <a:off x="3238500" y="3456304"/>
            <a:ext cx="2744470" cy="0"/>
          </a:xfrm>
          <a:custGeom>
            <a:avLst/>
            <a:gdLst/>
            <a:ahLst/>
            <a:cxnLst/>
            <a:rect l="l" t="t" r="r" b="b"/>
            <a:pathLst>
              <a:path w="2744470">
                <a:moveTo>
                  <a:pt x="0" y="0"/>
                </a:moveTo>
                <a:lnTo>
                  <a:pt x="2744470" y="0"/>
                </a:lnTo>
              </a:path>
            </a:pathLst>
          </a:custGeom>
          <a:ln w="3175">
            <a:solidFill>
              <a:srgbClr val="005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3" name="object 4813"/>
          <p:cNvSpPr/>
          <p:nvPr/>
        </p:nvSpPr>
        <p:spPr>
          <a:xfrm>
            <a:off x="3252470" y="3470275"/>
            <a:ext cx="2715260" cy="0"/>
          </a:xfrm>
          <a:custGeom>
            <a:avLst/>
            <a:gdLst/>
            <a:ahLst/>
            <a:cxnLst/>
            <a:rect l="l" t="t" r="r" b="b"/>
            <a:pathLst>
              <a:path w="2715260">
                <a:moveTo>
                  <a:pt x="0" y="0"/>
                </a:moveTo>
                <a:lnTo>
                  <a:pt x="2715260" y="0"/>
                </a:lnTo>
              </a:path>
            </a:pathLst>
          </a:custGeom>
          <a:ln w="3175">
            <a:solidFill>
              <a:srgbClr val="005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4" name="object 4814"/>
          <p:cNvSpPr/>
          <p:nvPr/>
        </p:nvSpPr>
        <p:spPr>
          <a:xfrm>
            <a:off x="3251200" y="3469004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800" y="0"/>
                </a:lnTo>
              </a:path>
            </a:pathLst>
          </a:custGeom>
          <a:ln w="3175">
            <a:solidFill>
              <a:srgbClr val="005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5" name="object 4815"/>
          <p:cNvSpPr/>
          <p:nvPr/>
        </p:nvSpPr>
        <p:spPr>
          <a:xfrm>
            <a:off x="3248660" y="3467734"/>
            <a:ext cx="2721610" cy="0"/>
          </a:xfrm>
          <a:custGeom>
            <a:avLst/>
            <a:gdLst/>
            <a:ahLst/>
            <a:cxnLst/>
            <a:rect l="l" t="t" r="r" b="b"/>
            <a:pathLst>
              <a:path w="2721610">
                <a:moveTo>
                  <a:pt x="0" y="0"/>
                </a:moveTo>
                <a:lnTo>
                  <a:pt x="2721610" y="0"/>
                </a:lnTo>
              </a:path>
            </a:pathLst>
          </a:custGeom>
          <a:ln w="3175">
            <a:solidFill>
              <a:srgbClr val="005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6" name="object 4816"/>
          <p:cNvSpPr/>
          <p:nvPr/>
        </p:nvSpPr>
        <p:spPr>
          <a:xfrm>
            <a:off x="3247389" y="3466465"/>
            <a:ext cx="2724150" cy="0"/>
          </a:xfrm>
          <a:custGeom>
            <a:avLst/>
            <a:gdLst/>
            <a:ahLst/>
            <a:cxnLst/>
            <a:rect l="l" t="t" r="r" b="b"/>
            <a:pathLst>
              <a:path w="2724150">
                <a:moveTo>
                  <a:pt x="0" y="0"/>
                </a:moveTo>
                <a:lnTo>
                  <a:pt x="2724150" y="0"/>
                </a:lnTo>
              </a:path>
            </a:pathLst>
          </a:custGeom>
          <a:ln w="3175">
            <a:solidFill>
              <a:srgbClr val="005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7" name="object 4817"/>
          <p:cNvSpPr/>
          <p:nvPr/>
        </p:nvSpPr>
        <p:spPr>
          <a:xfrm>
            <a:off x="3246120" y="3465195"/>
            <a:ext cx="2727960" cy="0"/>
          </a:xfrm>
          <a:custGeom>
            <a:avLst/>
            <a:gdLst/>
            <a:ahLst/>
            <a:cxnLst/>
            <a:rect l="l" t="t" r="r" b="b"/>
            <a:pathLst>
              <a:path w="2727960">
                <a:moveTo>
                  <a:pt x="0" y="0"/>
                </a:moveTo>
                <a:lnTo>
                  <a:pt x="2727960" y="0"/>
                </a:lnTo>
              </a:path>
            </a:pathLst>
          </a:custGeom>
          <a:ln w="3175">
            <a:solidFill>
              <a:srgbClr val="005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8" name="object 4818"/>
          <p:cNvSpPr/>
          <p:nvPr/>
        </p:nvSpPr>
        <p:spPr>
          <a:xfrm>
            <a:off x="3244850" y="3463925"/>
            <a:ext cx="2730500" cy="0"/>
          </a:xfrm>
          <a:custGeom>
            <a:avLst/>
            <a:gdLst/>
            <a:ahLst/>
            <a:cxnLst/>
            <a:rect l="l" t="t" r="r" b="b"/>
            <a:pathLst>
              <a:path w="2730500">
                <a:moveTo>
                  <a:pt x="0" y="0"/>
                </a:moveTo>
                <a:lnTo>
                  <a:pt x="2730500" y="0"/>
                </a:lnTo>
              </a:path>
            </a:pathLst>
          </a:custGeom>
          <a:ln w="3175">
            <a:solidFill>
              <a:srgbClr val="005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9" name="object 4819"/>
          <p:cNvSpPr/>
          <p:nvPr/>
        </p:nvSpPr>
        <p:spPr>
          <a:xfrm>
            <a:off x="3260090" y="3476625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19" y="0"/>
                </a:lnTo>
              </a:path>
            </a:pathLst>
          </a:custGeom>
          <a:ln w="3175">
            <a:solidFill>
              <a:srgbClr val="005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0" name="object 4820"/>
          <p:cNvSpPr/>
          <p:nvPr/>
        </p:nvSpPr>
        <p:spPr>
          <a:xfrm>
            <a:off x="3258820" y="3475354"/>
            <a:ext cx="2702560" cy="0"/>
          </a:xfrm>
          <a:custGeom>
            <a:avLst/>
            <a:gdLst/>
            <a:ahLst/>
            <a:cxnLst/>
            <a:rect l="l" t="t" r="r" b="b"/>
            <a:pathLst>
              <a:path w="2702560">
                <a:moveTo>
                  <a:pt x="0" y="0"/>
                </a:moveTo>
                <a:lnTo>
                  <a:pt x="2702560" y="0"/>
                </a:lnTo>
              </a:path>
            </a:pathLst>
          </a:custGeom>
          <a:ln w="3175">
            <a:solidFill>
              <a:srgbClr val="005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1" name="object 4821"/>
          <p:cNvSpPr/>
          <p:nvPr/>
        </p:nvSpPr>
        <p:spPr>
          <a:xfrm>
            <a:off x="3256279" y="3474084"/>
            <a:ext cx="2707640" cy="0"/>
          </a:xfrm>
          <a:custGeom>
            <a:avLst/>
            <a:gdLst/>
            <a:ahLst/>
            <a:cxnLst/>
            <a:rect l="l" t="t" r="r" b="b"/>
            <a:pathLst>
              <a:path w="2707640">
                <a:moveTo>
                  <a:pt x="0" y="0"/>
                </a:moveTo>
                <a:lnTo>
                  <a:pt x="2707640" y="0"/>
                </a:lnTo>
              </a:path>
            </a:pathLst>
          </a:custGeom>
          <a:ln w="3175">
            <a:solidFill>
              <a:srgbClr val="005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2" name="object 4822"/>
          <p:cNvSpPr/>
          <p:nvPr/>
        </p:nvSpPr>
        <p:spPr>
          <a:xfrm>
            <a:off x="3255009" y="3472815"/>
            <a:ext cx="2710180" cy="0"/>
          </a:xfrm>
          <a:custGeom>
            <a:avLst/>
            <a:gdLst/>
            <a:ahLst/>
            <a:cxnLst/>
            <a:rect l="l" t="t" r="r" b="b"/>
            <a:pathLst>
              <a:path w="2710179">
                <a:moveTo>
                  <a:pt x="0" y="0"/>
                </a:moveTo>
                <a:lnTo>
                  <a:pt x="2710180" y="0"/>
                </a:lnTo>
              </a:path>
            </a:pathLst>
          </a:custGeom>
          <a:ln w="3175">
            <a:solidFill>
              <a:srgbClr val="005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3" name="object 4823"/>
          <p:cNvSpPr/>
          <p:nvPr/>
        </p:nvSpPr>
        <p:spPr>
          <a:xfrm>
            <a:off x="3253740" y="3471545"/>
            <a:ext cx="2712720" cy="0"/>
          </a:xfrm>
          <a:custGeom>
            <a:avLst/>
            <a:gdLst/>
            <a:ahLst/>
            <a:cxnLst/>
            <a:rect l="l" t="t" r="r" b="b"/>
            <a:pathLst>
              <a:path w="2712720">
                <a:moveTo>
                  <a:pt x="0" y="0"/>
                </a:moveTo>
                <a:lnTo>
                  <a:pt x="2712719" y="0"/>
                </a:lnTo>
              </a:path>
            </a:pathLst>
          </a:custGeom>
          <a:ln w="3175">
            <a:solidFill>
              <a:srgbClr val="005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4" name="object 4824"/>
          <p:cNvSpPr/>
          <p:nvPr/>
        </p:nvSpPr>
        <p:spPr>
          <a:xfrm>
            <a:off x="3270250" y="3484245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00" y="0"/>
                </a:lnTo>
              </a:path>
            </a:pathLst>
          </a:custGeom>
          <a:ln w="3175">
            <a:solidFill>
              <a:srgbClr val="005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5" name="object 4825"/>
          <p:cNvSpPr/>
          <p:nvPr/>
        </p:nvSpPr>
        <p:spPr>
          <a:xfrm>
            <a:off x="3268979" y="3482975"/>
            <a:ext cx="2682240" cy="0"/>
          </a:xfrm>
          <a:custGeom>
            <a:avLst/>
            <a:gdLst/>
            <a:ahLst/>
            <a:cxnLst/>
            <a:rect l="l" t="t" r="r" b="b"/>
            <a:pathLst>
              <a:path w="2682240">
                <a:moveTo>
                  <a:pt x="0" y="0"/>
                </a:moveTo>
                <a:lnTo>
                  <a:pt x="2682240" y="0"/>
                </a:lnTo>
              </a:path>
            </a:pathLst>
          </a:custGeom>
          <a:ln w="3175">
            <a:solidFill>
              <a:srgbClr val="005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6" name="object 4826"/>
          <p:cNvSpPr/>
          <p:nvPr/>
        </p:nvSpPr>
        <p:spPr>
          <a:xfrm>
            <a:off x="3266440" y="3481704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19" y="0"/>
                </a:lnTo>
              </a:path>
            </a:pathLst>
          </a:custGeom>
          <a:ln w="3175">
            <a:solidFill>
              <a:srgbClr val="005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7" name="object 4827"/>
          <p:cNvSpPr/>
          <p:nvPr/>
        </p:nvSpPr>
        <p:spPr>
          <a:xfrm>
            <a:off x="3265170" y="3480434"/>
            <a:ext cx="2691130" cy="0"/>
          </a:xfrm>
          <a:custGeom>
            <a:avLst/>
            <a:gdLst/>
            <a:ahLst/>
            <a:cxnLst/>
            <a:rect l="l" t="t" r="r" b="b"/>
            <a:pathLst>
              <a:path w="2691129">
                <a:moveTo>
                  <a:pt x="0" y="0"/>
                </a:moveTo>
                <a:lnTo>
                  <a:pt x="2691129" y="0"/>
                </a:lnTo>
              </a:path>
            </a:pathLst>
          </a:custGeom>
          <a:ln w="3175">
            <a:solidFill>
              <a:srgbClr val="005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8" name="object 4828"/>
          <p:cNvSpPr/>
          <p:nvPr/>
        </p:nvSpPr>
        <p:spPr>
          <a:xfrm>
            <a:off x="3263900" y="3479165"/>
            <a:ext cx="2693670" cy="0"/>
          </a:xfrm>
          <a:custGeom>
            <a:avLst/>
            <a:gdLst/>
            <a:ahLst/>
            <a:cxnLst/>
            <a:rect l="l" t="t" r="r" b="b"/>
            <a:pathLst>
              <a:path w="2693670">
                <a:moveTo>
                  <a:pt x="0" y="0"/>
                </a:moveTo>
                <a:lnTo>
                  <a:pt x="2693670" y="0"/>
                </a:lnTo>
              </a:path>
            </a:pathLst>
          </a:custGeom>
          <a:ln w="3175">
            <a:solidFill>
              <a:srgbClr val="005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9" name="object 4829"/>
          <p:cNvSpPr/>
          <p:nvPr/>
        </p:nvSpPr>
        <p:spPr>
          <a:xfrm>
            <a:off x="3261359" y="3477895"/>
            <a:ext cx="2697480" cy="0"/>
          </a:xfrm>
          <a:custGeom>
            <a:avLst/>
            <a:gdLst/>
            <a:ahLst/>
            <a:cxnLst/>
            <a:rect l="l" t="t" r="r" b="b"/>
            <a:pathLst>
              <a:path w="2697479">
                <a:moveTo>
                  <a:pt x="0" y="0"/>
                </a:moveTo>
                <a:lnTo>
                  <a:pt x="2697480" y="0"/>
                </a:lnTo>
              </a:path>
            </a:pathLst>
          </a:custGeom>
          <a:ln w="3175">
            <a:solidFill>
              <a:srgbClr val="005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0" name="object 4830"/>
          <p:cNvSpPr/>
          <p:nvPr/>
        </p:nvSpPr>
        <p:spPr>
          <a:xfrm>
            <a:off x="3282950" y="3491865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29" y="0"/>
                </a:lnTo>
              </a:path>
            </a:pathLst>
          </a:custGeom>
          <a:ln w="3175">
            <a:solidFill>
              <a:srgbClr val="005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1" name="object 4831"/>
          <p:cNvSpPr/>
          <p:nvPr/>
        </p:nvSpPr>
        <p:spPr>
          <a:xfrm>
            <a:off x="3280409" y="3490595"/>
            <a:ext cx="2658110" cy="0"/>
          </a:xfrm>
          <a:custGeom>
            <a:avLst/>
            <a:gdLst/>
            <a:ahLst/>
            <a:cxnLst/>
            <a:rect l="l" t="t" r="r" b="b"/>
            <a:pathLst>
              <a:path w="2658110">
                <a:moveTo>
                  <a:pt x="0" y="0"/>
                </a:moveTo>
                <a:lnTo>
                  <a:pt x="2658110" y="0"/>
                </a:lnTo>
              </a:path>
            </a:pathLst>
          </a:custGeom>
          <a:ln w="3175">
            <a:solidFill>
              <a:srgbClr val="005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2" name="object 4832"/>
          <p:cNvSpPr/>
          <p:nvPr/>
        </p:nvSpPr>
        <p:spPr>
          <a:xfrm>
            <a:off x="3277870" y="3489325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3190" y="0"/>
                </a:lnTo>
              </a:path>
            </a:pathLst>
          </a:custGeom>
          <a:ln w="3175">
            <a:solidFill>
              <a:srgbClr val="005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3" name="object 4833"/>
          <p:cNvSpPr/>
          <p:nvPr/>
        </p:nvSpPr>
        <p:spPr>
          <a:xfrm>
            <a:off x="3276600" y="3488054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3175">
            <a:solidFill>
              <a:srgbClr val="005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4" name="object 4834"/>
          <p:cNvSpPr/>
          <p:nvPr/>
        </p:nvSpPr>
        <p:spPr>
          <a:xfrm>
            <a:off x="3274059" y="3486784"/>
            <a:ext cx="2670810" cy="0"/>
          </a:xfrm>
          <a:custGeom>
            <a:avLst/>
            <a:gdLst/>
            <a:ahLst/>
            <a:cxnLst/>
            <a:rect l="l" t="t" r="r" b="b"/>
            <a:pathLst>
              <a:path w="2670810">
                <a:moveTo>
                  <a:pt x="0" y="0"/>
                </a:moveTo>
                <a:lnTo>
                  <a:pt x="2670810" y="0"/>
                </a:lnTo>
              </a:path>
            </a:pathLst>
          </a:custGeom>
          <a:ln w="3175">
            <a:solidFill>
              <a:srgbClr val="005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5" name="object 4835"/>
          <p:cNvSpPr/>
          <p:nvPr/>
        </p:nvSpPr>
        <p:spPr>
          <a:xfrm>
            <a:off x="3272790" y="3485515"/>
            <a:ext cx="2674620" cy="0"/>
          </a:xfrm>
          <a:custGeom>
            <a:avLst/>
            <a:gdLst/>
            <a:ahLst/>
            <a:cxnLst/>
            <a:rect l="l" t="t" r="r" b="b"/>
            <a:pathLst>
              <a:path w="2674620">
                <a:moveTo>
                  <a:pt x="0" y="0"/>
                </a:moveTo>
                <a:lnTo>
                  <a:pt x="2674619" y="0"/>
                </a:lnTo>
              </a:path>
            </a:pathLst>
          </a:custGeom>
          <a:ln w="3175">
            <a:solidFill>
              <a:srgbClr val="005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6" name="object 4836"/>
          <p:cNvSpPr/>
          <p:nvPr/>
        </p:nvSpPr>
        <p:spPr>
          <a:xfrm>
            <a:off x="3296920" y="3498215"/>
            <a:ext cx="2625090" cy="0"/>
          </a:xfrm>
          <a:custGeom>
            <a:avLst/>
            <a:gdLst/>
            <a:ahLst/>
            <a:cxnLst/>
            <a:rect l="l" t="t" r="r" b="b"/>
            <a:pathLst>
              <a:path w="2625090">
                <a:moveTo>
                  <a:pt x="0" y="0"/>
                </a:moveTo>
                <a:lnTo>
                  <a:pt x="2625090" y="0"/>
                </a:lnTo>
              </a:path>
            </a:pathLst>
          </a:custGeom>
          <a:ln w="3175">
            <a:solidFill>
              <a:srgbClr val="005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7" name="object 4837"/>
          <p:cNvSpPr/>
          <p:nvPr/>
        </p:nvSpPr>
        <p:spPr>
          <a:xfrm>
            <a:off x="3293109" y="3496945"/>
            <a:ext cx="2631440" cy="0"/>
          </a:xfrm>
          <a:custGeom>
            <a:avLst/>
            <a:gdLst/>
            <a:ahLst/>
            <a:cxnLst/>
            <a:rect l="l" t="t" r="r" b="b"/>
            <a:pathLst>
              <a:path w="2631440">
                <a:moveTo>
                  <a:pt x="0" y="0"/>
                </a:moveTo>
                <a:lnTo>
                  <a:pt x="2631440" y="0"/>
                </a:lnTo>
              </a:path>
            </a:pathLst>
          </a:custGeom>
          <a:ln w="3175">
            <a:solidFill>
              <a:srgbClr val="005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8" name="object 4838"/>
          <p:cNvSpPr/>
          <p:nvPr/>
        </p:nvSpPr>
        <p:spPr>
          <a:xfrm>
            <a:off x="3290570" y="3495675"/>
            <a:ext cx="2637790" cy="0"/>
          </a:xfrm>
          <a:custGeom>
            <a:avLst/>
            <a:gdLst/>
            <a:ahLst/>
            <a:cxnLst/>
            <a:rect l="l" t="t" r="r" b="b"/>
            <a:pathLst>
              <a:path w="2637790">
                <a:moveTo>
                  <a:pt x="0" y="0"/>
                </a:moveTo>
                <a:lnTo>
                  <a:pt x="2637790" y="0"/>
                </a:lnTo>
              </a:path>
            </a:pathLst>
          </a:custGeom>
          <a:ln w="3175">
            <a:solidFill>
              <a:srgbClr val="005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9" name="object 4839"/>
          <p:cNvSpPr/>
          <p:nvPr/>
        </p:nvSpPr>
        <p:spPr>
          <a:xfrm>
            <a:off x="3288029" y="3494404"/>
            <a:ext cx="2644140" cy="0"/>
          </a:xfrm>
          <a:custGeom>
            <a:avLst/>
            <a:gdLst/>
            <a:ahLst/>
            <a:cxnLst/>
            <a:rect l="l" t="t" r="r" b="b"/>
            <a:pathLst>
              <a:path w="2644140">
                <a:moveTo>
                  <a:pt x="0" y="0"/>
                </a:moveTo>
                <a:lnTo>
                  <a:pt x="2644140" y="0"/>
                </a:lnTo>
              </a:path>
            </a:pathLst>
          </a:custGeom>
          <a:ln w="3175">
            <a:solidFill>
              <a:srgbClr val="005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0" name="object 4840"/>
          <p:cNvSpPr/>
          <p:nvPr/>
        </p:nvSpPr>
        <p:spPr>
          <a:xfrm>
            <a:off x="3285490" y="3493134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950" y="0"/>
                </a:lnTo>
              </a:path>
            </a:pathLst>
          </a:custGeom>
          <a:ln w="3175">
            <a:solidFill>
              <a:srgbClr val="005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1" name="object 4841"/>
          <p:cNvSpPr/>
          <p:nvPr/>
        </p:nvSpPr>
        <p:spPr>
          <a:xfrm>
            <a:off x="3326129" y="3505834"/>
            <a:ext cx="2567940" cy="0"/>
          </a:xfrm>
          <a:custGeom>
            <a:avLst/>
            <a:gdLst/>
            <a:ahLst/>
            <a:cxnLst/>
            <a:rect l="l" t="t" r="r" b="b"/>
            <a:pathLst>
              <a:path w="2567940">
                <a:moveTo>
                  <a:pt x="0" y="0"/>
                </a:moveTo>
                <a:lnTo>
                  <a:pt x="2567940" y="0"/>
                </a:lnTo>
              </a:path>
            </a:pathLst>
          </a:custGeom>
          <a:ln w="3175">
            <a:solidFill>
              <a:srgbClr val="004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2" name="object 4842"/>
          <p:cNvSpPr/>
          <p:nvPr/>
        </p:nvSpPr>
        <p:spPr>
          <a:xfrm>
            <a:off x="3317240" y="3504565"/>
            <a:ext cx="2580640" cy="0"/>
          </a:xfrm>
          <a:custGeom>
            <a:avLst/>
            <a:gdLst/>
            <a:ahLst/>
            <a:cxnLst/>
            <a:rect l="l" t="t" r="r" b="b"/>
            <a:pathLst>
              <a:path w="2580640">
                <a:moveTo>
                  <a:pt x="0" y="0"/>
                </a:moveTo>
                <a:lnTo>
                  <a:pt x="2580640" y="0"/>
                </a:lnTo>
              </a:path>
            </a:pathLst>
          </a:custGeom>
          <a:ln w="3175">
            <a:solidFill>
              <a:srgbClr val="004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3" name="object 4843"/>
          <p:cNvSpPr/>
          <p:nvPr/>
        </p:nvSpPr>
        <p:spPr>
          <a:xfrm>
            <a:off x="3313429" y="3503295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3340" y="0"/>
                </a:lnTo>
              </a:path>
            </a:pathLst>
          </a:custGeom>
          <a:ln w="3175">
            <a:solidFill>
              <a:srgbClr val="004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4" name="object 4844"/>
          <p:cNvSpPr/>
          <p:nvPr/>
        </p:nvSpPr>
        <p:spPr>
          <a:xfrm>
            <a:off x="3307079" y="3502025"/>
            <a:ext cx="2602230" cy="0"/>
          </a:xfrm>
          <a:custGeom>
            <a:avLst/>
            <a:gdLst/>
            <a:ahLst/>
            <a:cxnLst/>
            <a:rect l="l" t="t" r="r" b="b"/>
            <a:pathLst>
              <a:path w="2602229">
                <a:moveTo>
                  <a:pt x="0" y="0"/>
                </a:moveTo>
                <a:lnTo>
                  <a:pt x="2602229" y="0"/>
                </a:lnTo>
              </a:path>
            </a:pathLst>
          </a:custGeom>
          <a:ln w="3175">
            <a:solidFill>
              <a:srgbClr val="004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5" name="object 4845"/>
          <p:cNvSpPr/>
          <p:nvPr/>
        </p:nvSpPr>
        <p:spPr>
          <a:xfrm>
            <a:off x="3303270" y="3500754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850" y="0"/>
                </a:lnTo>
              </a:path>
            </a:pathLst>
          </a:custGeom>
          <a:ln w="3175">
            <a:solidFill>
              <a:srgbClr val="004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6" name="object 4846"/>
          <p:cNvSpPr/>
          <p:nvPr/>
        </p:nvSpPr>
        <p:spPr>
          <a:xfrm>
            <a:off x="3300729" y="3499484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740" y="0"/>
                </a:lnTo>
              </a:path>
            </a:pathLst>
          </a:custGeom>
          <a:ln w="3175">
            <a:solidFill>
              <a:srgbClr val="004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7" name="object 4847"/>
          <p:cNvSpPr/>
          <p:nvPr/>
        </p:nvSpPr>
        <p:spPr>
          <a:xfrm>
            <a:off x="3326129" y="3506470"/>
            <a:ext cx="2567940" cy="0"/>
          </a:xfrm>
          <a:custGeom>
            <a:avLst/>
            <a:gdLst/>
            <a:ahLst/>
            <a:cxnLst/>
            <a:rect l="l" t="t" r="r" b="b"/>
            <a:pathLst>
              <a:path w="2567940">
                <a:moveTo>
                  <a:pt x="0" y="0"/>
                </a:moveTo>
                <a:lnTo>
                  <a:pt x="2567940" y="0"/>
                </a:lnTo>
              </a:path>
            </a:pathLst>
          </a:custGeom>
          <a:ln w="3175">
            <a:solidFill>
              <a:srgbClr val="004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8" name="object 4848"/>
          <p:cNvSpPr/>
          <p:nvPr/>
        </p:nvSpPr>
        <p:spPr>
          <a:xfrm>
            <a:off x="3200400" y="2667000"/>
            <a:ext cx="2819400" cy="838200"/>
          </a:xfrm>
          <a:custGeom>
            <a:avLst/>
            <a:gdLst/>
            <a:ahLst/>
            <a:cxnLst/>
            <a:rect l="l" t="t" r="r" b="b"/>
            <a:pathLst>
              <a:path w="2819400" h="838200">
                <a:moveTo>
                  <a:pt x="139700" y="0"/>
                </a:moveTo>
                <a:lnTo>
                  <a:pt x="98348" y="7823"/>
                </a:lnTo>
                <a:lnTo>
                  <a:pt x="60350" y="29057"/>
                </a:lnTo>
                <a:lnTo>
                  <a:pt x="29057" y="60350"/>
                </a:lnTo>
                <a:lnTo>
                  <a:pt x="7823" y="98348"/>
                </a:lnTo>
                <a:lnTo>
                  <a:pt x="0" y="139700"/>
                </a:lnTo>
                <a:lnTo>
                  <a:pt x="0" y="698500"/>
                </a:lnTo>
                <a:lnTo>
                  <a:pt x="7823" y="739851"/>
                </a:lnTo>
                <a:lnTo>
                  <a:pt x="29057" y="777849"/>
                </a:lnTo>
                <a:lnTo>
                  <a:pt x="60350" y="809142"/>
                </a:lnTo>
                <a:lnTo>
                  <a:pt x="98348" y="830376"/>
                </a:lnTo>
                <a:lnTo>
                  <a:pt x="139700" y="838200"/>
                </a:lnTo>
                <a:lnTo>
                  <a:pt x="2679700" y="838200"/>
                </a:lnTo>
                <a:lnTo>
                  <a:pt x="2721051" y="830376"/>
                </a:lnTo>
                <a:lnTo>
                  <a:pt x="2759049" y="809142"/>
                </a:lnTo>
                <a:lnTo>
                  <a:pt x="2790342" y="777849"/>
                </a:lnTo>
                <a:lnTo>
                  <a:pt x="2811576" y="739851"/>
                </a:lnTo>
                <a:lnTo>
                  <a:pt x="2819400" y="698500"/>
                </a:lnTo>
                <a:lnTo>
                  <a:pt x="2819400" y="139700"/>
                </a:lnTo>
                <a:lnTo>
                  <a:pt x="2811576" y="98348"/>
                </a:lnTo>
                <a:lnTo>
                  <a:pt x="2790342" y="60350"/>
                </a:lnTo>
                <a:lnTo>
                  <a:pt x="2759049" y="29057"/>
                </a:lnTo>
                <a:lnTo>
                  <a:pt x="2721051" y="7823"/>
                </a:lnTo>
                <a:lnTo>
                  <a:pt x="2679700" y="0"/>
                </a:lnTo>
                <a:lnTo>
                  <a:pt x="1397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9" name="object 4849"/>
          <p:cNvSpPr txBox="1"/>
          <p:nvPr/>
        </p:nvSpPr>
        <p:spPr>
          <a:xfrm>
            <a:off x="3211829" y="2928620"/>
            <a:ext cx="279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INVESTIGATOR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50" name="object 4850"/>
          <p:cNvSpPr/>
          <p:nvPr/>
        </p:nvSpPr>
        <p:spPr>
          <a:xfrm>
            <a:off x="981075" y="4281170"/>
            <a:ext cx="1692274" cy="127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1" name="object 4851"/>
          <p:cNvSpPr/>
          <p:nvPr/>
        </p:nvSpPr>
        <p:spPr>
          <a:xfrm>
            <a:off x="4607559" y="4878070"/>
            <a:ext cx="1404619" cy="934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2" name="object 4852"/>
          <p:cNvSpPr/>
          <p:nvPr/>
        </p:nvSpPr>
        <p:spPr>
          <a:xfrm>
            <a:off x="4114800" y="3338829"/>
            <a:ext cx="838200" cy="609600"/>
          </a:xfrm>
          <a:custGeom>
            <a:avLst/>
            <a:gdLst/>
            <a:ahLst/>
            <a:cxnLst/>
            <a:rect l="l" t="t" r="r" b="b"/>
            <a:pathLst>
              <a:path w="838200" h="609600">
                <a:moveTo>
                  <a:pt x="838200" y="457200"/>
                </a:moveTo>
                <a:lnTo>
                  <a:pt x="0" y="457200"/>
                </a:lnTo>
                <a:lnTo>
                  <a:pt x="419100" y="609600"/>
                </a:lnTo>
                <a:lnTo>
                  <a:pt x="838200" y="457200"/>
                </a:lnTo>
                <a:close/>
              </a:path>
              <a:path w="838200" h="609600">
                <a:moveTo>
                  <a:pt x="628650" y="0"/>
                </a:moveTo>
                <a:lnTo>
                  <a:pt x="209550" y="0"/>
                </a:lnTo>
                <a:lnTo>
                  <a:pt x="209550" y="457200"/>
                </a:lnTo>
                <a:lnTo>
                  <a:pt x="628650" y="457200"/>
                </a:lnTo>
                <a:lnTo>
                  <a:pt x="628650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3" name="object 4853"/>
          <p:cNvSpPr/>
          <p:nvPr/>
        </p:nvSpPr>
        <p:spPr>
          <a:xfrm>
            <a:off x="4114800" y="3338829"/>
            <a:ext cx="838200" cy="609600"/>
          </a:xfrm>
          <a:custGeom>
            <a:avLst/>
            <a:gdLst/>
            <a:ahLst/>
            <a:cxnLst/>
            <a:rect l="l" t="t" r="r" b="b"/>
            <a:pathLst>
              <a:path w="838200" h="609600">
                <a:moveTo>
                  <a:pt x="209550" y="0"/>
                </a:moveTo>
                <a:lnTo>
                  <a:pt x="209550" y="457200"/>
                </a:lnTo>
                <a:lnTo>
                  <a:pt x="0" y="457200"/>
                </a:lnTo>
                <a:lnTo>
                  <a:pt x="419100" y="609600"/>
                </a:lnTo>
                <a:lnTo>
                  <a:pt x="838200" y="457200"/>
                </a:lnTo>
                <a:lnTo>
                  <a:pt x="628650" y="457200"/>
                </a:lnTo>
                <a:lnTo>
                  <a:pt x="628650" y="0"/>
                </a:lnTo>
                <a:lnTo>
                  <a:pt x="20955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4" name="object 4854"/>
          <p:cNvSpPr/>
          <p:nvPr/>
        </p:nvSpPr>
        <p:spPr>
          <a:xfrm>
            <a:off x="6038850" y="5029200"/>
            <a:ext cx="514350" cy="685800"/>
          </a:xfrm>
          <a:custGeom>
            <a:avLst/>
            <a:gdLst/>
            <a:ahLst/>
            <a:cxnLst/>
            <a:rect l="l" t="t" r="r" b="b"/>
            <a:pathLst>
              <a:path w="514350" h="685800">
                <a:moveTo>
                  <a:pt x="361950" y="0"/>
                </a:moveTo>
                <a:lnTo>
                  <a:pt x="361950" y="171450"/>
                </a:lnTo>
                <a:lnTo>
                  <a:pt x="0" y="171450"/>
                </a:lnTo>
                <a:lnTo>
                  <a:pt x="0" y="514350"/>
                </a:lnTo>
                <a:lnTo>
                  <a:pt x="361950" y="514350"/>
                </a:lnTo>
                <a:lnTo>
                  <a:pt x="361950" y="685800"/>
                </a:lnTo>
                <a:lnTo>
                  <a:pt x="514350" y="342900"/>
                </a:lnTo>
                <a:lnTo>
                  <a:pt x="361950" y="0"/>
                </a:lnTo>
                <a:close/>
              </a:path>
            </a:pathLst>
          </a:custGeom>
          <a:solidFill>
            <a:srgbClr val="339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5" name="object 4855"/>
          <p:cNvSpPr/>
          <p:nvPr/>
        </p:nvSpPr>
        <p:spPr>
          <a:xfrm>
            <a:off x="6038850" y="5029200"/>
            <a:ext cx="514350" cy="685800"/>
          </a:xfrm>
          <a:custGeom>
            <a:avLst/>
            <a:gdLst/>
            <a:ahLst/>
            <a:cxnLst/>
            <a:rect l="l" t="t" r="r" b="b"/>
            <a:pathLst>
              <a:path w="514350" h="685800">
                <a:moveTo>
                  <a:pt x="0" y="171450"/>
                </a:moveTo>
                <a:lnTo>
                  <a:pt x="361950" y="171450"/>
                </a:lnTo>
                <a:lnTo>
                  <a:pt x="361950" y="0"/>
                </a:lnTo>
                <a:lnTo>
                  <a:pt x="514350" y="342900"/>
                </a:lnTo>
                <a:lnTo>
                  <a:pt x="361950" y="685800"/>
                </a:lnTo>
                <a:lnTo>
                  <a:pt x="361950" y="514350"/>
                </a:lnTo>
                <a:lnTo>
                  <a:pt x="0" y="514350"/>
                </a:lnTo>
                <a:lnTo>
                  <a:pt x="0" y="17145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6" name="object 4856"/>
          <p:cNvSpPr/>
          <p:nvPr/>
        </p:nvSpPr>
        <p:spPr>
          <a:xfrm>
            <a:off x="5943600" y="5200650"/>
            <a:ext cx="17780" cy="342900"/>
          </a:xfrm>
          <a:custGeom>
            <a:avLst/>
            <a:gdLst/>
            <a:ahLst/>
            <a:cxnLst/>
            <a:rect l="l" t="t" r="r" b="b"/>
            <a:pathLst>
              <a:path w="17779" h="342900">
                <a:moveTo>
                  <a:pt x="0" y="342900"/>
                </a:moveTo>
                <a:lnTo>
                  <a:pt x="17779" y="342900"/>
                </a:lnTo>
                <a:lnTo>
                  <a:pt x="17779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339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7" name="object 4857"/>
          <p:cNvSpPr/>
          <p:nvPr/>
        </p:nvSpPr>
        <p:spPr>
          <a:xfrm>
            <a:off x="5938927" y="5195977"/>
            <a:ext cx="27305" cy="352425"/>
          </a:xfrm>
          <a:custGeom>
            <a:avLst/>
            <a:gdLst/>
            <a:ahLst/>
            <a:cxnLst/>
            <a:rect l="l" t="t" r="r" b="b"/>
            <a:pathLst>
              <a:path w="27304" h="352425">
                <a:moveTo>
                  <a:pt x="0" y="352244"/>
                </a:moveTo>
                <a:lnTo>
                  <a:pt x="27124" y="352244"/>
                </a:lnTo>
                <a:lnTo>
                  <a:pt x="27124" y="0"/>
                </a:lnTo>
                <a:lnTo>
                  <a:pt x="0" y="0"/>
                </a:lnTo>
                <a:lnTo>
                  <a:pt x="0" y="352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8" name="object 4858"/>
          <p:cNvSpPr/>
          <p:nvPr/>
        </p:nvSpPr>
        <p:spPr>
          <a:xfrm>
            <a:off x="6000115" y="520065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39370">
            <a:solidFill>
              <a:srgbClr val="33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9" name="object 4859"/>
          <p:cNvSpPr/>
          <p:nvPr/>
        </p:nvSpPr>
        <p:spPr>
          <a:xfrm>
            <a:off x="5980429" y="5200650"/>
            <a:ext cx="39370" cy="342900"/>
          </a:xfrm>
          <a:custGeom>
            <a:avLst/>
            <a:gdLst/>
            <a:ahLst/>
            <a:cxnLst/>
            <a:rect l="l" t="t" r="r" b="b"/>
            <a:pathLst>
              <a:path w="39370" h="342900">
                <a:moveTo>
                  <a:pt x="0" y="0"/>
                </a:moveTo>
                <a:lnTo>
                  <a:pt x="39370" y="0"/>
                </a:lnTo>
                <a:lnTo>
                  <a:pt x="3937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0" name="object 4860"/>
          <p:cNvSpPr/>
          <p:nvPr/>
        </p:nvSpPr>
        <p:spPr>
          <a:xfrm>
            <a:off x="2286000" y="2971800"/>
            <a:ext cx="914400" cy="1219200"/>
          </a:xfrm>
          <a:custGeom>
            <a:avLst/>
            <a:gdLst/>
            <a:ahLst/>
            <a:cxnLst/>
            <a:rect l="l" t="t" r="r" b="b"/>
            <a:pathLst>
              <a:path w="914400" h="1219200">
                <a:moveTo>
                  <a:pt x="638810" y="0"/>
                </a:moveTo>
                <a:lnTo>
                  <a:pt x="638810" y="162560"/>
                </a:lnTo>
                <a:lnTo>
                  <a:pt x="525780" y="162560"/>
                </a:lnTo>
                <a:lnTo>
                  <a:pt x="482010" y="164937"/>
                </a:lnTo>
                <a:lnTo>
                  <a:pt x="438510" y="171890"/>
                </a:lnTo>
                <a:lnTo>
                  <a:pt x="395552" y="183150"/>
                </a:lnTo>
                <a:lnTo>
                  <a:pt x="353404" y="198447"/>
                </a:lnTo>
                <a:lnTo>
                  <a:pt x="312339" y="217512"/>
                </a:lnTo>
                <a:lnTo>
                  <a:pt x="272626" y="240077"/>
                </a:lnTo>
                <a:lnTo>
                  <a:pt x="234536" y="265871"/>
                </a:lnTo>
                <a:lnTo>
                  <a:pt x="198339" y="294626"/>
                </a:lnTo>
                <a:lnTo>
                  <a:pt x="164306" y="326072"/>
                </a:lnTo>
                <a:lnTo>
                  <a:pt x="132707" y="359941"/>
                </a:lnTo>
                <a:lnTo>
                  <a:pt x="103812" y="395963"/>
                </a:lnTo>
                <a:lnTo>
                  <a:pt x="77893" y="433869"/>
                </a:lnTo>
                <a:lnTo>
                  <a:pt x="55219" y="473390"/>
                </a:lnTo>
                <a:lnTo>
                  <a:pt x="36061" y="514257"/>
                </a:lnTo>
                <a:lnTo>
                  <a:pt x="20690" y="556201"/>
                </a:lnTo>
                <a:lnTo>
                  <a:pt x="9376" y="598952"/>
                </a:lnTo>
                <a:lnTo>
                  <a:pt x="2389" y="642241"/>
                </a:lnTo>
                <a:lnTo>
                  <a:pt x="0" y="685800"/>
                </a:lnTo>
                <a:lnTo>
                  <a:pt x="0" y="1219200"/>
                </a:lnTo>
                <a:lnTo>
                  <a:pt x="269239" y="1219200"/>
                </a:lnTo>
                <a:lnTo>
                  <a:pt x="269239" y="685800"/>
                </a:lnTo>
                <a:lnTo>
                  <a:pt x="276719" y="651132"/>
                </a:lnTo>
                <a:lnTo>
                  <a:pt x="297661" y="617775"/>
                </a:lnTo>
                <a:lnTo>
                  <a:pt x="329822" y="587195"/>
                </a:lnTo>
                <a:lnTo>
                  <a:pt x="370958" y="560858"/>
                </a:lnTo>
                <a:lnTo>
                  <a:pt x="418826" y="540231"/>
                </a:lnTo>
                <a:lnTo>
                  <a:pt x="471181" y="526779"/>
                </a:lnTo>
                <a:lnTo>
                  <a:pt x="525780" y="521970"/>
                </a:lnTo>
                <a:lnTo>
                  <a:pt x="770480" y="521970"/>
                </a:lnTo>
                <a:lnTo>
                  <a:pt x="914400" y="342900"/>
                </a:lnTo>
                <a:lnTo>
                  <a:pt x="638810" y="0"/>
                </a:lnTo>
                <a:close/>
              </a:path>
              <a:path w="914400" h="1219200">
                <a:moveTo>
                  <a:pt x="770480" y="521970"/>
                </a:moveTo>
                <a:lnTo>
                  <a:pt x="638810" y="521970"/>
                </a:lnTo>
                <a:lnTo>
                  <a:pt x="638810" y="685800"/>
                </a:lnTo>
                <a:lnTo>
                  <a:pt x="770480" y="52197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1" name="object 4861"/>
          <p:cNvSpPr/>
          <p:nvPr/>
        </p:nvSpPr>
        <p:spPr>
          <a:xfrm>
            <a:off x="2286000" y="2971800"/>
            <a:ext cx="914400" cy="1219200"/>
          </a:xfrm>
          <a:custGeom>
            <a:avLst/>
            <a:gdLst/>
            <a:ahLst/>
            <a:cxnLst/>
            <a:rect l="l" t="t" r="r" b="b"/>
            <a:pathLst>
              <a:path w="914400" h="1219200">
                <a:moveTo>
                  <a:pt x="0" y="1219200"/>
                </a:moveTo>
                <a:lnTo>
                  <a:pt x="0" y="685800"/>
                </a:lnTo>
                <a:lnTo>
                  <a:pt x="2389" y="642241"/>
                </a:lnTo>
                <a:lnTo>
                  <a:pt x="9376" y="598952"/>
                </a:lnTo>
                <a:lnTo>
                  <a:pt x="20690" y="556201"/>
                </a:lnTo>
                <a:lnTo>
                  <a:pt x="36061" y="514257"/>
                </a:lnTo>
                <a:lnTo>
                  <a:pt x="55219" y="473390"/>
                </a:lnTo>
                <a:lnTo>
                  <a:pt x="77893" y="433869"/>
                </a:lnTo>
                <a:lnTo>
                  <a:pt x="103812" y="395963"/>
                </a:lnTo>
                <a:lnTo>
                  <a:pt x="132707" y="359941"/>
                </a:lnTo>
                <a:lnTo>
                  <a:pt x="164306" y="326072"/>
                </a:lnTo>
                <a:lnTo>
                  <a:pt x="198339" y="294626"/>
                </a:lnTo>
                <a:lnTo>
                  <a:pt x="234536" y="265871"/>
                </a:lnTo>
                <a:lnTo>
                  <a:pt x="272626" y="240077"/>
                </a:lnTo>
                <a:lnTo>
                  <a:pt x="312339" y="217512"/>
                </a:lnTo>
                <a:lnTo>
                  <a:pt x="353404" y="198447"/>
                </a:lnTo>
                <a:lnTo>
                  <a:pt x="395552" y="183150"/>
                </a:lnTo>
                <a:lnTo>
                  <a:pt x="438510" y="171890"/>
                </a:lnTo>
                <a:lnTo>
                  <a:pt x="482010" y="164937"/>
                </a:lnTo>
                <a:lnTo>
                  <a:pt x="525780" y="162560"/>
                </a:lnTo>
                <a:lnTo>
                  <a:pt x="638810" y="162560"/>
                </a:lnTo>
                <a:lnTo>
                  <a:pt x="638810" y="0"/>
                </a:lnTo>
                <a:lnTo>
                  <a:pt x="914400" y="342900"/>
                </a:lnTo>
                <a:lnTo>
                  <a:pt x="638810" y="685800"/>
                </a:lnTo>
                <a:lnTo>
                  <a:pt x="638810" y="521970"/>
                </a:lnTo>
                <a:lnTo>
                  <a:pt x="525780" y="521970"/>
                </a:lnTo>
                <a:lnTo>
                  <a:pt x="471181" y="526779"/>
                </a:lnTo>
                <a:lnTo>
                  <a:pt x="418826" y="540231"/>
                </a:lnTo>
                <a:lnTo>
                  <a:pt x="370958" y="560858"/>
                </a:lnTo>
                <a:lnTo>
                  <a:pt x="329822" y="587195"/>
                </a:lnTo>
                <a:lnTo>
                  <a:pt x="297661" y="617775"/>
                </a:lnTo>
                <a:lnTo>
                  <a:pt x="276719" y="651132"/>
                </a:lnTo>
                <a:lnTo>
                  <a:pt x="269239" y="685800"/>
                </a:lnTo>
                <a:lnTo>
                  <a:pt x="269239" y="1219200"/>
                </a:lnTo>
                <a:lnTo>
                  <a:pt x="0" y="12192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2" name="object 4862"/>
          <p:cNvSpPr/>
          <p:nvPr/>
        </p:nvSpPr>
        <p:spPr>
          <a:xfrm>
            <a:off x="2819400" y="43434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0" y="0"/>
                </a:lnTo>
                <a:lnTo>
                  <a:pt x="152400" y="152400"/>
                </a:lnTo>
                <a:lnTo>
                  <a:pt x="0" y="3048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3" name="object 4863"/>
          <p:cNvSpPr/>
          <p:nvPr/>
        </p:nvSpPr>
        <p:spPr>
          <a:xfrm>
            <a:off x="2819400" y="43434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0"/>
                </a:move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0" y="304800"/>
                </a:lnTo>
                <a:lnTo>
                  <a:pt x="152400" y="1524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5450"/>
            <a:ext cx="8458200" cy="538609"/>
          </a:xfrm>
        </p:spPr>
        <p:txBody>
          <a:bodyPr/>
          <a:lstStyle/>
          <a:p>
            <a:r>
              <a:rPr lang="en-US" dirty="0" smtClean="0"/>
              <a:t>EC : Composition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18022"/>
            <a:ext cx="8534400" cy="46166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IRB/IEC should consist of a reasonable number of members, who collectively have the </a:t>
            </a:r>
            <a:r>
              <a:rPr lang="en-US" dirty="0" smtClean="0">
                <a:solidFill>
                  <a:srgbClr val="FF0000"/>
                </a:solidFill>
              </a:rPr>
              <a:t>qualifications and experience </a:t>
            </a:r>
            <a:r>
              <a:rPr lang="en-US" dirty="0" smtClean="0"/>
              <a:t>to review and evaluate the science, medical aspects, and ethics of the proposed trial.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recommended that the IRB/IEC should include: </a:t>
            </a:r>
            <a:endParaRPr lang="en-US" dirty="0" smtClean="0"/>
          </a:p>
          <a:p>
            <a:pPr marL="457200" indent="-457200">
              <a:buAutoNum type="alphaLcParenBoth"/>
            </a:pPr>
            <a:r>
              <a:rPr lang="en-US" dirty="0" smtClean="0"/>
              <a:t>At </a:t>
            </a:r>
            <a:r>
              <a:rPr lang="en-US" dirty="0" smtClean="0"/>
              <a:t>least </a:t>
            </a:r>
            <a:r>
              <a:rPr lang="en-US" dirty="0" smtClean="0">
                <a:solidFill>
                  <a:srgbClr val="FF0000"/>
                </a:solidFill>
              </a:rPr>
              <a:t>five</a:t>
            </a:r>
            <a:r>
              <a:rPr lang="en-US" dirty="0" smtClean="0"/>
              <a:t> members. </a:t>
            </a:r>
            <a:endParaRPr lang="en-US" dirty="0" smtClean="0"/>
          </a:p>
          <a:p>
            <a:pPr marL="457200" indent="-457200">
              <a:buAutoNum type="alphaLcParenBoth"/>
            </a:pPr>
            <a:r>
              <a:rPr lang="en-US" dirty="0" smtClean="0"/>
              <a:t>At </a:t>
            </a:r>
            <a:r>
              <a:rPr lang="en-US" dirty="0" smtClean="0"/>
              <a:t>least one member whose </a:t>
            </a:r>
            <a:r>
              <a:rPr lang="en-US" dirty="0" smtClean="0">
                <a:solidFill>
                  <a:srgbClr val="FF0000"/>
                </a:solidFill>
              </a:rPr>
              <a:t>primary area of interest is in a nonscientific area.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AutoNum type="alphaLcParenBoth"/>
            </a:pPr>
            <a:r>
              <a:rPr lang="en-US" dirty="0" smtClean="0"/>
              <a:t>At </a:t>
            </a:r>
            <a:r>
              <a:rPr lang="en-US" dirty="0" smtClean="0"/>
              <a:t>least one member who </a:t>
            </a:r>
            <a:r>
              <a:rPr lang="en-US" dirty="0" smtClean="0">
                <a:solidFill>
                  <a:srgbClr val="FF0000"/>
                </a:solidFill>
              </a:rPr>
              <a:t>is independent of the institution/trial site.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A </a:t>
            </a:r>
            <a:r>
              <a:rPr lang="en-US" dirty="0" smtClean="0"/>
              <a:t>list of IRB/IEC members and their qualifications should be maintained.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43745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rgbClr val="FFCC00"/>
                </a:solidFill>
              </a:rPr>
              <a:t>How </a:t>
            </a:r>
            <a:r>
              <a:rPr sz="3900" spc="-5" dirty="0">
                <a:solidFill>
                  <a:srgbClr val="FFCC00"/>
                </a:solidFill>
              </a:rPr>
              <a:t>did it</a:t>
            </a:r>
            <a:r>
              <a:rPr sz="3900" spc="-60" dirty="0">
                <a:solidFill>
                  <a:srgbClr val="FFCC00"/>
                </a:solidFill>
              </a:rPr>
              <a:t> </a:t>
            </a:r>
            <a:r>
              <a:rPr sz="3900" spc="-5" dirty="0">
                <a:solidFill>
                  <a:srgbClr val="FFCC00"/>
                </a:solidFill>
              </a:rPr>
              <a:t>evolve?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381000" y="1447800"/>
            <a:ext cx="8534400" cy="493622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399540">
              <a:lnSpc>
                <a:spcPct val="100000"/>
              </a:lnSpc>
              <a:spcBef>
                <a:spcPts val="459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The need to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harmonize</a:t>
            </a:r>
            <a:endParaRPr sz="2800">
              <a:latin typeface="Arial"/>
              <a:cs typeface="Arial"/>
            </a:endParaRPr>
          </a:p>
          <a:p>
            <a:pPr marL="355600" marR="391160" indent="-342900">
              <a:lnSpc>
                <a:spcPts val="3020"/>
              </a:lnSpc>
              <a:spcBef>
                <a:spcPts val="745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Public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disasters, serious fraud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and 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abuse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human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>
                <a:solidFill>
                  <a:srgbClr val="FF0000"/>
                </a:solidFill>
                <a:latin typeface="Arial"/>
                <a:cs typeface="Arial"/>
              </a:rPr>
              <a:t>rights</a:t>
            </a:r>
            <a:r>
              <a:rPr sz="2800" b="1" spc="-5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lang="en-US" sz="2800" b="1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391160" indent="-342900">
              <a:lnSpc>
                <a:spcPts val="3020"/>
              </a:lnSpc>
              <a:spcBef>
                <a:spcPts val="745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endParaRPr sz="2800">
              <a:latin typeface="Arial"/>
              <a:cs typeface="Arial"/>
            </a:endParaRPr>
          </a:p>
          <a:p>
            <a:pPr marL="355600" marR="371475" indent="-342900">
              <a:lnSpc>
                <a:spcPts val="3030"/>
              </a:lnSpc>
              <a:spcBef>
                <a:spcPts val="690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454025" algn="l"/>
                <a:tab pos="454659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Trials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War criminals-Nuremberg  </a:t>
            </a:r>
            <a:r>
              <a:rPr sz="2800" b="1" spc="-5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smtClean="0">
                <a:solidFill>
                  <a:srgbClr val="FFFFFF"/>
                </a:solidFill>
                <a:latin typeface="Arial"/>
                <a:cs typeface="Arial"/>
              </a:rPr>
              <a:t>1949</a:t>
            </a:r>
            <a:endParaRPr lang="en-US" sz="2800" b="1" spc="-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marR="371475" indent="-342900">
              <a:lnSpc>
                <a:spcPts val="3030"/>
              </a:lnSpc>
              <a:spcBef>
                <a:spcPts val="690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454025" algn="l"/>
                <a:tab pos="454659" algn="l"/>
              </a:tabLst>
            </a:pPr>
            <a:endParaRPr sz="2800">
              <a:latin typeface="Arial"/>
              <a:cs typeface="Arial"/>
            </a:endParaRPr>
          </a:p>
          <a:p>
            <a:pPr marL="355600" marR="156845" indent="-342900">
              <a:lnSpc>
                <a:spcPts val="3030"/>
              </a:lnSpc>
              <a:spcBef>
                <a:spcPts val="680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Thalidomide-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Declaration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b="1" spc="-5">
                <a:solidFill>
                  <a:srgbClr val="FFFFFF"/>
                </a:solidFill>
                <a:latin typeface="Arial"/>
                <a:cs typeface="Arial"/>
              </a:rPr>
              <a:t>Helsinki  </a:t>
            </a:r>
            <a:r>
              <a:rPr sz="2800" b="1" smtClean="0">
                <a:solidFill>
                  <a:srgbClr val="FFFFFF"/>
                </a:solidFill>
                <a:latin typeface="Arial"/>
                <a:cs typeface="Arial"/>
              </a:rPr>
              <a:t>1964</a:t>
            </a:r>
            <a:endParaRPr lang="en-US" sz="28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marR="156845" indent="-342900">
              <a:lnSpc>
                <a:spcPts val="3030"/>
              </a:lnSpc>
              <a:spcBef>
                <a:spcPts val="680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90300"/>
              </a:lnSpc>
              <a:spcBef>
                <a:spcPts val="440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Belmont report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1978(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Ethical Principles and  guidelines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the protection of human subjects of  research)-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Tuskegee syphilis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endParaRPr sz="2800" b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00200" y="638809"/>
            <a:ext cx="70104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ROLE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ETHICS  COMMITTEES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68069" y="1939290"/>
            <a:ext cx="7715884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spc="-10" dirty="0">
                <a:solidFill>
                  <a:srgbClr val="FF98FF"/>
                </a:solidFill>
                <a:latin typeface="Arial"/>
                <a:cs typeface="Arial"/>
              </a:rPr>
              <a:t>Play </a:t>
            </a:r>
            <a:r>
              <a:rPr sz="2400" dirty="0">
                <a:solidFill>
                  <a:srgbClr val="FF98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98FF"/>
                </a:solidFill>
                <a:latin typeface="Arial"/>
                <a:cs typeface="Arial"/>
              </a:rPr>
              <a:t>vital role in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protecting human subjects </a:t>
            </a:r>
            <a:r>
              <a:rPr sz="2400" spc="-5" dirty="0">
                <a:solidFill>
                  <a:srgbClr val="FF98FF"/>
                </a:solidFill>
                <a:latin typeface="Arial"/>
                <a:cs typeface="Arial"/>
              </a:rPr>
              <a:t>in clinical  trials.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98FF"/>
                </a:solidFill>
                <a:latin typeface="Arial"/>
                <a:cs typeface="Arial"/>
              </a:rPr>
              <a:t>They </a:t>
            </a: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review trial protocols </a:t>
            </a:r>
            <a:r>
              <a:rPr sz="2400" b="1" spc="-5" dirty="0">
                <a:solidFill>
                  <a:srgbClr val="FF98FF"/>
                </a:solidFill>
                <a:latin typeface="Arial"/>
                <a:cs typeface="Arial"/>
              </a:rPr>
              <a:t>to ensure</a:t>
            </a:r>
            <a:r>
              <a:rPr sz="2400" b="1" spc="30" dirty="0">
                <a:solidFill>
                  <a:srgbClr val="FF98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98FF"/>
                </a:solidFill>
                <a:latin typeface="Arial"/>
                <a:cs typeface="Arial"/>
              </a:rPr>
              <a:t>that</a:t>
            </a:r>
            <a:r>
              <a:rPr sz="2400" spc="-5" dirty="0">
                <a:solidFill>
                  <a:srgbClr val="FF98FF"/>
                </a:solidFill>
                <a:latin typeface="Arial"/>
                <a:cs typeface="Arial"/>
              </a:rPr>
              <a:t>….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5269" y="3602989"/>
            <a:ext cx="16510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5269" y="3396167"/>
            <a:ext cx="6150610" cy="794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21000"/>
              </a:lnSpc>
              <a:spcBef>
                <a:spcPts val="100"/>
              </a:spcBef>
              <a:buClr>
                <a:srgbClr val="0077EF"/>
              </a:buClr>
              <a:buSzPct val="69047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100" spc="-5" dirty="0">
                <a:solidFill>
                  <a:srgbClr val="FF98FF"/>
                </a:solidFill>
                <a:latin typeface="Arial"/>
                <a:cs typeface="Arial"/>
              </a:rPr>
              <a:t>informed consents </a:t>
            </a:r>
            <a:r>
              <a:rPr sz="2100" spc="-10" dirty="0">
                <a:solidFill>
                  <a:srgbClr val="FF98FF"/>
                </a:solidFill>
                <a:latin typeface="Arial"/>
                <a:cs typeface="Arial"/>
              </a:rPr>
              <a:t>are </a:t>
            </a:r>
            <a:r>
              <a:rPr sz="2100" spc="-5" dirty="0">
                <a:solidFill>
                  <a:srgbClr val="FF98FF"/>
                </a:solidFill>
                <a:latin typeface="Arial"/>
                <a:cs typeface="Arial"/>
              </a:rPr>
              <a:t>obtained from the subjects  subjects are not exposed </a:t>
            </a:r>
            <a:r>
              <a:rPr sz="2100" dirty="0">
                <a:solidFill>
                  <a:srgbClr val="FF98FF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FF98FF"/>
                </a:solidFill>
                <a:latin typeface="Arial"/>
                <a:cs typeface="Arial"/>
              </a:rPr>
              <a:t>unreasonable</a:t>
            </a:r>
            <a:r>
              <a:rPr sz="2100" spc="0" dirty="0">
                <a:solidFill>
                  <a:srgbClr val="FF98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98FF"/>
                </a:solidFill>
                <a:latin typeface="Arial"/>
                <a:cs typeface="Arial"/>
              </a:rPr>
              <a:t>risks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553720"/>
            <a:ext cx="54635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</a:rPr>
              <a:t>Protection </a:t>
            </a:r>
            <a:r>
              <a:rPr sz="3000" dirty="0">
                <a:solidFill>
                  <a:srgbClr val="FFFFFF"/>
                </a:solidFill>
              </a:rPr>
              <a:t>of </a:t>
            </a:r>
            <a:r>
              <a:rPr sz="3000" spc="-5" dirty="0">
                <a:solidFill>
                  <a:srgbClr val="FFFFFF"/>
                </a:solidFill>
              </a:rPr>
              <a:t>Human</a:t>
            </a:r>
            <a:r>
              <a:rPr sz="3000" spc="-55" dirty="0">
                <a:solidFill>
                  <a:srgbClr val="FFFFFF"/>
                </a:solidFill>
              </a:rPr>
              <a:t> </a:t>
            </a:r>
            <a:r>
              <a:rPr sz="3000" spc="-5" dirty="0">
                <a:solidFill>
                  <a:srgbClr val="FFFFFF"/>
                </a:solidFill>
              </a:rPr>
              <a:t>Subjects</a:t>
            </a:r>
            <a:endParaRPr sz="3000"/>
          </a:p>
          <a:p>
            <a:pPr marL="12700">
              <a:lnSpc>
                <a:spcPct val="100000"/>
              </a:lnSpc>
            </a:pPr>
            <a:r>
              <a:rPr sz="2000" b="0" spc="-5" dirty="0">
                <a:solidFill>
                  <a:srgbClr val="FF9800"/>
                </a:solidFill>
                <a:latin typeface="Arial"/>
                <a:cs typeface="Arial"/>
              </a:rPr>
              <a:t>Prior To Study</a:t>
            </a:r>
            <a:r>
              <a:rPr sz="2000" b="0" spc="15" dirty="0">
                <a:solidFill>
                  <a:srgbClr val="FF98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FF9800"/>
                </a:solidFill>
                <a:latin typeface="Arial"/>
                <a:cs typeface="Arial"/>
              </a:rPr>
              <a:t>Start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8439" y="2307590"/>
            <a:ext cx="69551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investigator must request ethics approval  </a:t>
            </a:r>
            <a:r>
              <a:rPr sz="2700" spc="-10" dirty="0">
                <a:solidFill>
                  <a:srgbClr val="FFFFFF"/>
                </a:solidFill>
                <a:latin typeface="Arial"/>
                <a:cs typeface="Arial"/>
              </a:rPr>
              <a:t>for:</a:t>
            </a:r>
            <a:endParaRPr sz="2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3870" y="3644900"/>
            <a:ext cx="17145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3870" y="4384040"/>
            <a:ext cx="17145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53870" y="5124450"/>
            <a:ext cx="17145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3870" y="3130550"/>
            <a:ext cx="6134735" cy="23152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50"/>
              </a:spcBef>
              <a:buClr>
                <a:srgbClr val="0077EF"/>
              </a:buClr>
              <a:buSzPct val="70454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endParaRPr sz="2200">
              <a:latin typeface="Arial"/>
              <a:cs typeface="Arial"/>
            </a:endParaRPr>
          </a:p>
          <a:p>
            <a:pPr marL="298450" marR="99695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Informed Consent Form/Advertisements/Other  Information</a:t>
            </a:r>
            <a:endParaRPr sz="2200">
              <a:latin typeface="Arial"/>
              <a:cs typeface="Arial"/>
            </a:endParaRPr>
          </a:p>
          <a:p>
            <a:pPr marL="298450" marR="508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Protocol amendment and /or Informed Consent 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Amendments</a:t>
            </a:r>
            <a:endParaRPr sz="22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54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All sites at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patient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activity will occur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90700" y="518159"/>
            <a:ext cx="54629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</a:rPr>
              <a:t>Protection of Human</a:t>
            </a:r>
            <a:r>
              <a:rPr sz="3000" spc="-50" dirty="0">
                <a:solidFill>
                  <a:srgbClr val="FFFFFF"/>
                </a:solidFill>
              </a:rPr>
              <a:t> </a:t>
            </a:r>
            <a:r>
              <a:rPr sz="3000" spc="-5" dirty="0">
                <a:solidFill>
                  <a:srgbClr val="FFFFFF"/>
                </a:solidFill>
              </a:rPr>
              <a:t>Subjects</a:t>
            </a:r>
            <a:endParaRPr sz="3000"/>
          </a:p>
          <a:p>
            <a:pPr marL="12700">
              <a:lnSpc>
                <a:spcPct val="100000"/>
              </a:lnSpc>
            </a:pPr>
            <a:r>
              <a:rPr sz="2000" b="0" spc="-5" dirty="0">
                <a:solidFill>
                  <a:srgbClr val="FF9800"/>
                </a:solidFill>
                <a:latin typeface="Arial"/>
                <a:cs typeface="Arial"/>
              </a:rPr>
              <a:t>During the</a:t>
            </a:r>
            <a:r>
              <a:rPr sz="2000" b="0" dirty="0">
                <a:solidFill>
                  <a:srgbClr val="FF98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FF9800"/>
                </a:solidFill>
                <a:latin typeface="Arial"/>
                <a:cs typeface="Arial"/>
              </a:rPr>
              <a:t>study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1489" y="2076450"/>
            <a:ext cx="6365875" cy="346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6060" indent="-342900">
              <a:lnSpc>
                <a:spcPct val="100000"/>
              </a:lnSpc>
              <a:spcBef>
                <a:spcPts val="1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 investigator must request ethics 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approval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any change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research 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activity</a:t>
            </a:r>
            <a:endParaRPr sz="2400">
              <a:latin typeface="Arial"/>
              <a:cs typeface="Arial"/>
            </a:endParaRPr>
          </a:p>
          <a:p>
            <a:pPr marL="355600" marR="360045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 investigator must submit progress  reports to the IRB as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 subject must be informed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any new  information which might affect their  decision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continue participation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  trial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210" marR="508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RESPONSIBILITIES OF </a:t>
            </a:r>
            <a:r>
              <a:rPr b="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INVESTIGATOR</a:t>
            </a:r>
          </a:p>
        </p:txBody>
      </p:sp>
      <p:sp>
        <p:nvSpPr>
          <p:cNvPr id="18" name="object 18"/>
          <p:cNvSpPr/>
          <p:nvPr/>
        </p:nvSpPr>
        <p:spPr>
          <a:xfrm>
            <a:off x="1155700" y="2049779"/>
            <a:ext cx="186690" cy="186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72210" y="2825750"/>
            <a:ext cx="219709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4430" y="3740150"/>
            <a:ext cx="219709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54430" y="4626609"/>
            <a:ext cx="219709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4430" y="5513070"/>
            <a:ext cx="219709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84630" y="1948179"/>
            <a:ext cx="7225030" cy="419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Conduct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research in accordance with the protocol 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Clinical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(GCP)</a:t>
            </a:r>
            <a:endParaRPr sz="2400">
              <a:latin typeface="Arial"/>
              <a:cs typeface="Arial"/>
            </a:endParaRPr>
          </a:p>
          <a:p>
            <a:pPr marL="29845" marR="2152650">
              <a:lnSpc>
                <a:spcPts val="2590"/>
              </a:lnSpc>
              <a:spcBef>
                <a:spcPts val="805"/>
              </a:spcBef>
            </a:pPr>
            <a:r>
              <a:rPr sz="2400" spc="-5" dirty="0">
                <a:solidFill>
                  <a:srgbClr val="66FFFF"/>
                </a:solidFill>
                <a:latin typeface="Arial"/>
                <a:cs typeface="Arial"/>
              </a:rPr>
              <a:t>Protect the rights, safety, and </a:t>
            </a:r>
            <a:r>
              <a:rPr sz="2400" spc="-10" dirty="0">
                <a:solidFill>
                  <a:srgbClr val="66FFFF"/>
                </a:solidFill>
                <a:latin typeface="Arial"/>
                <a:cs typeface="Arial"/>
              </a:rPr>
              <a:t>welfare  </a:t>
            </a:r>
            <a:r>
              <a:rPr sz="2400" spc="-5" dirty="0">
                <a:solidFill>
                  <a:srgbClr val="66FFFF"/>
                </a:solidFill>
                <a:latin typeface="Arial"/>
                <a:cs typeface="Arial"/>
              </a:rPr>
              <a:t>of the</a:t>
            </a:r>
            <a:r>
              <a:rPr sz="2400" dirty="0">
                <a:solidFill>
                  <a:srgbClr val="66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6FFFF"/>
                </a:solidFill>
                <a:latin typeface="Arial"/>
                <a:cs typeface="Arial"/>
              </a:rPr>
              <a:t>subjects</a:t>
            </a:r>
            <a:endParaRPr sz="2400">
              <a:latin typeface="Arial"/>
              <a:cs typeface="Arial"/>
            </a:endParaRPr>
          </a:p>
          <a:p>
            <a:pPr marL="12700" marR="2580640">
              <a:lnSpc>
                <a:spcPts val="2590"/>
              </a:lnSpc>
              <a:spcBef>
                <a:spcPts val="2020"/>
              </a:spcBef>
            </a:pPr>
            <a:r>
              <a:rPr sz="2400" spc="-5" dirty="0">
                <a:solidFill>
                  <a:srgbClr val="66FFFF"/>
                </a:solidFill>
                <a:latin typeface="Arial"/>
                <a:cs typeface="Arial"/>
              </a:rPr>
              <a:t>Report all </a:t>
            </a:r>
            <a:r>
              <a:rPr sz="2400" spc="-10" dirty="0">
                <a:solidFill>
                  <a:srgbClr val="66FFFF"/>
                </a:solidFill>
                <a:latin typeface="Arial"/>
                <a:cs typeface="Arial"/>
              </a:rPr>
              <a:t>adverse </a:t>
            </a:r>
            <a:r>
              <a:rPr sz="2400" spc="-5" dirty="0">
                <a:solidFill>
                  <a:srgbClr val="66FFFF"/>
                </a:solidFill>
                <a:latin typeface="Arial"/>
                <a:cs typeface="Arial"/>
              </a:rPr>
              <a:t>events (serious  </a:t>
            </a:r>
            <a:r>
              <a:rPr sz="2400" spc="-10" dirty="0">
                <a:solidFill>
                  <a:srgbClr val="66FFFF"/>
                </a:solidFill>
                <a:latin typeface="Arial"/>
                <a:cs typeface="Arial"/>
              </a:rPr>
              <a:t>and</a:t>
            </a:r>
            <a:r>
              <a:rPr sz="2400" dirty="0">
                <a:solidFill>
                  <a:srgbClr val="66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6FFFF"/>
                </a:solidFill>
                <a:latin typeface="Arial"/>
                <a:cs typeface="Arial"/>
              </a:rPr>
              <a:t>non-serious)</a:t>
            </a:r>
            <a:endParaRPr sz="2400">
              <a:latin typeface="Arial"/>
              <a:cs typeface="Arial"/>
            </a:endParaRPr>
          </a:p>
          <a:p>
            <a:pPr marL="12700" marR="3343275">
              <a:lnSpc>
                <a:spcPts val="2590"/>
              </a:lnSpc>
              <a:spcBef>
                <a:spcPts val="1800"/>
              </a:spcBef>
            </a:pPr>
            <a:r>
              <a:rPr sz="2400" spc="-5" dirty="0">
                <a:solidFill>
                  <a:srgbClr val="66FFFF"/>
                </a:solidFill>
                <a:latin typeface="Arial"/>
                <a:cs typeface="Arial"/>
              </a:rPr>
              <a:t>Retain study documents </a:t>
            </a:r>
            <a:r>
              <a:rPr sz="2400" spc="-10" dirty="0">
                <a:solidFill>
                  <a:srgbClr val="66FFFF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66FFFF"/>
                </a:solidFill>
                <a:latin typeface="Arial"/>
                <a:cs typeface="Arial"/>
              </a:rPr>
              <a:t>medical records</a:t>
            </a:r>
            <a:endParaRPr sz="2400">
              <a:latin typeface="Arial"/>
              <a:cs typeface="Arial"/>
            </a:endParaRPr>
          </a:p>
          <a:p>
            <a:pPr marL="12700" marR="2648585">
              <a:lnSpc>
                <a:spcPts val="2590"/>
              </a:lnSpc>
              <a:spcBef>
                <a:spcPts val="1800"/>
              </a:spcBef>
            </a:pPr>
            <a:r>
              <a:rPr sz="2400" spc="-5" dirty="0">
                <a:solidFill>
                  <a:srgbClr val="66FFFF"/>
                </a:solidFill>
                <a:latin typeface="Arial"/>
                <a:cs typeface="Arial"/>
              </a:rPr>
              <a:t>Control the distribution and use of  the study</a:t>
            </a:r>
            <a:r>
              <a:rPr sz="2400" spc="5" dirty="0">
                <a:solidFill>
                  <a:srgbClr val="66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6FFFF"/>
                </a:solidFill>
                <a:latin typeface="Arial"/>
                <a:cs typeface="Arial"/>
              </a:rPr>
              <a:t>medication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497840"/>
            <a:ext cx="658050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FFFFFF"/>
                </a:solidFill>
              </a:rPr>
              <a:t>RESPONSIBILITIES OF </a:t>
            </a:r>
            <a:r>
              <a:rPr sz="3900" dirty="0">
                <a:solidFill>
                  <a:srgbClr val="FFFFFF"/>
                </a:solidFill>
              </a:rPr>
              <a:t>THE  </a:t>
            </a:r>
            <a:r>
              <a:rPr sz="3900" spc="-5" dirty="0">
                <a:solidFill>
                  <a:srgbClr val="FFFFFF"/>
                </a:solidFill>
              </a:rPr>
              <a:t>SPONSOR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1753870" y="1978659"/>
            <a:ext cx="6840855" cy="38341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27965" indent="-342900">
              <a:lnSpc>
                <a:spcPts val="2590"/>
              </a:lnSpc>
              <a:spcBef>
                <a:spcPts val="425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sponsor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responsible for  implementing and maintaining quality 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assurance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of data generated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compliance 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 protocol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56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Sponsor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responsible for securing 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agreement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from all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involved parties to  ensure direct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access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to all sites, source data 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&amp;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reports for the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purpose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monitoring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&amp; 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auditing by regulatory</a:t>
            </a:r>
            <a:r>
              <a:rPr sz="2400" b="1" spc="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authorities</a:t>
            </a:r>
            <a:endParaRPr sz="2400">
              <a:latin typeface="Arial"/>
              <a:cs typeface="Arial"/>
            </a:endParaRPr>
          </a:p>
          <a:p>
            <a:pPr marL="355600" marR="327025" indent="-342900">
              <a:lnSpc>
                <a:spcPts val="2590"/>
              </a:lnSpc>
              <a:spcBef>
                <a:spcPts val="64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Agreements made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sponsor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  investigator should be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writing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53721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MEDICAL </a:t>
            </a:r>
            <a:r>
              <a:rPr dirty="0"/>
              <a:t>CARE </a:t>
            </a:r>
            <a:r>
              <a:rPr spc="-5" dirty="0"/>
              <a:t>OF TRIAL  </a:t>
            </a:r>
            <a:r>
              <a:rPr dirty="0"/>
              <a:t>SUBJECTS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10310" y="2024379"/>
            <a:ext cx="7815580" cy="310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355" indent="-342900">
              <a:lnSpc>
                <a:spcPct val="100000"/>
              </a:lnSpc>
              <a:spcBef>
                <a:spcPts val="100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During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following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a subject’s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participation in 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trial,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the investigator &amp;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institution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should  ensure that adequate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medical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care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is provided 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to deal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adverse events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related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to the</a:t>
            </a:r>
            <a:r>
              <a:rPr sz="2800" spc="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trial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r>
              <a:rPr sz="2800" spc="-5" dirty="0">
                <a:solidFill>
                  <a:srgbClr val="0098CC"/>
                </a:solidFill>
                <a:latin typeface="Arial"/>
                <a:cs typeface="Arial"/>
              </a:rPr>
              <a:t>The investigator </a:t>
            </a:r>
            <a:r>
              <a:rPr sz="2800" dirty="0">
                <a:solidFill>
                  <a:srgbClr val="0098CC"/>
                </a:solidFill>
                <a:latin typeface="Arial"/>
                <a:cs typeface="Arial"/>
              </a:rPr>
              <a:t>should </a:t>
            </a:r>
            <a:r>
              <a:rPr sz="2800" spc="-5" dirty="0">
                <a:solidFill>
                  <a:srgbClr val="0098CC"/>
                </a:solidFill>
                <a:latin typeface="Arial"/>
                <a:cs typeface="Arial"/>
              </a:rPr>
              <a:t>inform </a:t>
            </a:r>
            <a:r>
              <a:rPr sz="2800" dirty="0">
                <a:solidFill>
                  <a:srgbClr val="0098CC"/>
                </a:solidFill>
                <a:latin typeface="Arial"/>
                <a:cs typeface="Arial"/>
              </a:rPr>
              <a:t>the subject’s  </a:t>
            </a:r>
            <a:r>
              <a:rPr sz="2800" spc="-5" dirty="0">
                <a:solidFill>
                  <a:srgbClr val="0098CC"/>
                </a:solidFill>
                <a:latin typeface="Arial"/>
                <a:cs typeface="Arial"/>
              </a:rPr>
              <a:t>primary </a:t>
            </a:r>
            <a:r>
              <a:rPr sz="2800" dirty="0">
                <a:solidFill>
                  <a:srgbClr val="0098CC"/>
                </a:solidFill>
                <a:latin typeface="Arial"/>
                <a:cs typeface="Arial"/>
              </a:rPr>
              <a:t>physician about </a:t>
            </a:r>
            <a:r>
              <a:rPr sz="2800" spc="-5" dirty="0">
                <a:solidFill>
                  <a:srgbClr val="0098CC"/>
                </a:solidFill>
                <a:latin typeface="Arial"/>
                <a:cs typeface="Arial"/>
              </a:rPr>
              <a:t>the trial </a:t>
            </a:r>
            <a:r>
              <a:rPr sz="2800" dirty="0">
                <a:solidFill>
                  <a:srgbClr val="0098CC"/>
                </a:solidFill>
                <a:latin typeface="Arial"/>
                <a:cs typeface="Arial"/>
              </a:rPr>
              <a:t>&amp; the subject’s  </a:t>
            </a:r>
            <a:r>
              <a:rPr sz="2800" spc="-5" dirty="0">
                <a:solidFill>
                  <a:srgbClr val="0098CC"/>
                </a:solidFill>
                <a:latin typeface="Arial"/>
                <a:cs typeface="Arial"/>
              </a:rPr>
              <a:t>participation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18970" y="689609"/>
            <a:ext cx="60775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FFFFFF"/>
                </a:solidFill>
                <a:latin typeface="Arial"/>
                <a:cs typeface="Arial"/>
              </a:rPr>
              <a:t>Protection of Human</a:t>
            </a:r>
            <a:r>
              <a:rPr sz="3600" b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Arial"/>
                <a:cs typeface="Arial"/>
              </a:rPr>
              <a:t>Subjects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0" spc="-5" dirty="0">
                <a:solidFill>
                  <a:srgbClr val="FF9800"/>
                </a:solidFill>
                <a:latin typeface="Arial"/>
                <a:cs typeface="Arial"/>
              </a:rPr>
              <a:t>Informed Consent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3870" y="2317750"/>
            <a:ext cx="6583680" cy="325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3535" indent="-342900">
              <a:lnSpc>
                <a:spcPct val="100000"/>
              </a:lnSpc>
              <a:spcBef>
                <a:spcPts val="1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signed and dated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 subject  prior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study start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Language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understandable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subject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Subject Information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Sheet approved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by the  Ethics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Committee</a:t>
            </a:r>
            <a:endParaRPr sz="2400">
              <a:latin typeface="Arial"/>
              <a:cs typeface="Arial"/>
            </a:endParaRPr>
          </a:p>
          <a:p>
            <a:pPr marL="355600" marR="1003935" indent="-342900">
              <a:lnSpc>
                <a:spcPct val="100000"/>
              </a:lnSpc>
              <a:spcBef>
                <a:spcPts val="59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 Consent Form must contain the  elements required by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GCP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Subject must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copy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06270" y="563879"/>
            <a:ext cx="427291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b="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</a:p>
          <a:p>
            <a:pPr marL="12700">
              <a:lnSpc>
                <a:spcPct val="100000"/>
              </a:lnSpc>
            </a:pPr>
            <a:r>
              <a:rPr sz="2000" b="0" spc="-5" dirty="0">
                <a:solidFill>
                  <a:srgbClr val="FFFFFF"/>
                </a:solidFill>
                <a:latin typeface="Arial"/>
                <a:cs typeface="Arial"/>
              </a:rPr>
              <a:t>Before the study</a:t>
            </a:r>
            <a:r>
              <a:rPr sz="2000" b="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Arial"/>
                <a:cs typeface="Arial"/>
              </a:rPr>
              <a:t>starts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2189" y="2284729"/>
            <a:ext cx="19177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2189" y="2744470"/>
            <a:ext cx="19177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2189" y="3585209"/>
            <a:ext cx="19177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7939" y="2161539"/>
            <a:ext cx="5742305" cy="17856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20"/>
              </a:spcBef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IRB approval</a:t>
            </a:r>
            <a:r>
              <a:rPr sz="25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letter</a:t>
            </a:r>
            <a:endParaRPr sz="2500">
              <a:latin typeface="Arial"/>
              <a:cs typeface="Arial"/>
            </a:endParaRPr>
          </a:p>
          <a:p>
            <a:pPr marL="12700" marR="5080" indent="88900">
              <a:lnSpc>
                <a:spcPct val="100000"/>
              </a:lnSpc>
              <a:spcBef>
                <a:spcPts val="620"/>
              </a:spcBef>
            </a:pP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Members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of IRB and their qualifications/  affiliation</a:t>
            </a:r>
            <a:endParaRPr sz="25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620"/>
              </a:spcBef>
            </a:pP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Normal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ranges of clinical laboratory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11350" y="552450"/>
            <a:ext cx="427291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b="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</a:p>
          <a:p>
            <a:pPr marL="12700">
              <a:lnSpc>
                <a:spcPct val="100000"/>
              </a:lnSpc>
            </a:pPr>
            <a:r>
              <a:rPr sz="2000" b="0" spc="-5" dirty="0">
                <a:solidFill>
                  <a:srgbClr val="FF9800"/>
                </a:solidFill>
                <a:latin typeface="Arial"/>
                <a:cs typeface="Arial"/>
              </a:rPr>
              <a:t>During the</a:t>
            </a:r>
            <a:r>
              <a:rPr sz="2000" b="0" dirty="0">
                <a:solidFill>
                  <a:srgbClr val="FF98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FF9800"/>
                </a:solidFill>
                <a:latin typeface="Arial"/>
                <a:cs typeface="Arial"/>
              </a:rPr>
              <a:t>study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0789" y="1925523"/>
            <a:ext cx="6724650" cy="38506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investigator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keep:</a:t>
            </a:r>
            <a:endParaRPr sz="280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320"/>
              </a:spcBef>
              <a:buClr>
                <a:srgbClr val="0077EF"/>
              </a:buClr>
              <a:buSzPct val="70000"/>
              <a:buFont typeface="Wingdings"/>
              <a:buChar char=""/>
              <a:tabLst>
                <a:tab pos="557530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documents</a:t>
            </a:r>
            <a:endParaRPr sz="2500">
              <a:latin typeface="Arial"/>
              <a:cs typeface="Arial"/>
            </a:endParaRPr>
          </a:p>
          <a:p>
            <a:pPr marL="957580" marR="5080" lvl="1" indent="-228600">
              <a:lnSpc>
                <a:spcPts val="2370"/>
              </a:lnSpc>
              <a:spcBef>
                <a:spcPts val="595"/>
              </a:spcBef>
              <a:buClr>
                <a:srgbClr val="0077EF"/>
              </a:buClr>
              <a:buSzPct val="70454"/>
              <a:buFont typeface="Wingdings"/>
              <a:buChar char=""/>
              <a:tabLst>
                <a:tab pos="95758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Medical records (including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access to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computer  records)</a:t>
            </a:r>
            <a:endParaRPr sz="2200">
              <a:latin typeface="Arial"/>
              <a:cs typeface="Arial"/>
            </a:endParaRPr>
          </a:p>
          <a:p>
            <a:pPr marL="957580" lvl="1" indent="-228600">
              <a:lnSpc>
                <a:spcPct val="100000"/>
              </a:lnSpc>
              <a:spcBef>
                <a:spcPts val="245"/>
              </a:spcBef>
              <a:buClr>
                <a:srgbClr val="0077EF"/>
              </a:buClr>
              <a:buSzPct val="70454"/>
              <a:buFont typeface="Wingdings"/>
              <a:buChar char=""/>
              <a:tabLst>
                <a:tab pos="95758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Laboratory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reports</a:t>
            </a:r>
            <a:endParaRPr sz="2200">
              <a:latin typeface="Arial"/>
              <a:cs typeface="Arial"/>
            </a:endParaRPr>
          </a:p>
          <a:p>
            <a:pPr marL="957580" lvl="1" indent="-228600">
              <a:lnSpc>
                <a:spcPct val="100000"/>
              </a:lnSpc>
              <a:spcBef>
                <a:spcPts val="280"/>
              </a:spcBef>
              <a:buClr>
                <a:srgbClr val="0077EF"/>
              </a:buClr>
              <a:buSzPct val="70454"/>
              <a:buFont typeface="Wingdings"/>
              <a:buChar char=""/>
              <a:tabLst>
                <a:tab pos="95758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ECGs, X-rays,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marL="957580" marR="396875" lvl="1" indent="-228600">
              <a:lnSpc>
                <a:spcPts val="2370"/>
              </a:lnSpc>
              <a:spcBef>
                <a:spcPts val="595"/>
              </a:spcBef>
              <a:buClr>
                <a:srgbClr val="0077EF"/>
              </a:buClr>
              <a:buSzPct val="70454"/>
              <a:buFont typeface="Wingdings"/>
              <a:buChar char=""/>
              <a:tabLst>
                <a:tab pos="95758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Any other medical records, reports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notes  (hospital admissions and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discharges)</a:t>
            </a:r>
            <a:endParaRPr sz="220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85"/>
              </a:spcBef>
              <a:buClr>
                <a:srgbClr val="0077EF"/>
              </a:buClr>
              <a:buSzPct val="70000"/>
              <a:buFont typeface="Wingdings"/>
              <a:buChar char=""/>
              <a:tabLst>
                <a:tab pos="557530" algn="l"/>
              </a:tabLst>
            </a:pP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subject identification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50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320"/>
              </a:spcBef>
              <a:buClr>
                <a:srgbClr val="0077EF"/>
              </a:buClr>
              <a:buSzPct val="70000"/>
              <a:buFont typeface="Wingdings"/>
              <a:buChar char=""/>
              <a:tabLst>
                <a:tab pos="557530" algn="l"/>
              </a:tabLst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Copies of all study related documentation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71039" y="872490"/>
            <a:ext cx="371729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spc="-5" dirty="0">
                <a:solidFill>
                  <a:srgbClr val="FFFFFF"/>
                </a:solidFill>
                <a:latin typeface="Arial"/>
                <a:cs typeface="Arial"/>
              </a:rPr>
              <a:t>Medical</a:t>
            </a:r>
            <a:r>
              <a:rPr sz="3900" b="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0" spc="-5" dirty="0">
                <a:solidFill>
                  <a:srgbClr val="FFFFFF"/>
                </a:solidFill>
                <a:latin typeface="Arial"/>
                <a:cs typeface="Arial"/>
              </a:rPr>
              <a:t>Records</a:t>
            </a:r>
            <a:endParaRPr sz="3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3310" y="2034540"/>
            <a:ext cx="60966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775" spc="15" baseline="7507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r>
              <a:rPr sz="2775" spc="15" baseline="7507" dirty="0">
                <a:solidFill>
                  <a:srgbClr val="0077EF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In particular, they should contain notes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40510" y="2307335"/>
            <a:ext cx="171450" cy="336677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550" spc="-1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550" spc="-1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550" spc="-1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550" spc="-1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550" spc="-1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550" spc="-1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550" spc="-1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550" spc="-1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550" spc="-10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26260" y="2371089"/>
            <a:ext cx="6430645" cy="336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Sufficient information to support subject eligibility  This should be well documented (signed and dated)  Subject’s participation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Dates of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visits</a:t>
            </a:r>
            <a:endParaRPr sz="2200">
              <a:latin typeface="Arial"/>
              <a:cs typeface="Arial"/>
            </a:endParaRPr>
          </a:p>
          <a:p>
            <a:pPr marL="12700" marR="2428240">
              <a:lnSpc>
                <a:spcPct val="110600"/>
              </a:lnSpc>
              <a:spcBef>
                <a:spcPts val="1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Procedures, investigations done  Observations, diagnoses</a:t>
            </a:r>
            <a:endParaRPr sz="2200">
              <a:latin typeface="Arial"/>
              <a:cs typeface="Arial"/>
            </a:endParaRPr>
          </a:p>
          <a:p>
            <a:pPr marL="12700" marR="609600">
              <a:lnSpc>
                <a:spcPct val="11060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Medications taken (including study medication)  Adverse events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SAE’s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Completion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withdrawal (reason) from the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173164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rgbClr val="FF0000"/>
                </a:solidFill>
              </a:rPr>
              <a:t>H</a:t>
            </a:r>
            <a:r>
              <a:rPr sz="3900" spc="-5" dirty="0">
                <a:solidFill>
                  <a:srgbClr val="FF0000"/>
                </a:solidFill>
              </a:rPr>
              <a:t>ist</a:t>
            </a:r>
            <a:r>
              <a:rPr sz="3900" spc="0" dirty="0">
                <a:solidFill>
                  <a:srgbClr val="FF0000"/>
                </a:solidFill>
              </a:rPr>
              <a:t>o</a:t>
            </a:r>
            <a:r>
              <a:rPr sz="3900" spc="-10" dirty="0">
                <a:solidFill>
                  <a:srgbClr val="FF0000"/>
                </a:solidFill>
              </a:rPr>
              <a:t>r</a:t>
            </a:r>
            <a:r>
              <a:rPr sz="3900" dirty="0">
                <a:solidFill>
                  <a:srgbClr val="FF0000"/>
                </a:solidFill>
              </a:rPr>
              <a:t>y</a:t>
            </a:r>
            <a:endParaRPr sz="390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905000" y="2057062"/>
          <a:ext cx="6657974" cy="2989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19"/>
                <a:gridCol w="5735955"/>
              </a:tblGrid>
              <a:tr h="391160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1962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55"/>
                        </a:lnSpc>
                      </a:pP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US FDA IND</a:t>
                      </a:r>
                      <a:r>
                        <a:rPr sz="2400" b="1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Guidelines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66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1964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Declaration </a:t>
                      </a:r>
                      <a:r>
                        <a:rPr sz="2400" b="1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 Helsinki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solidFill>
                      <a:srgbClr val="000066"/>
                    </a:solidFill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1968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Committee </a:t>
                      </a:r>
                      <a:r>
                        <a:rPr sz="2400" b="1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Safety </a:t>
                      </a:r>
                      <a:r>
                        <a:rPr sz="2400" b="1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Medicines,</a:t>
                      </a:r>
                      <a:r>
                        <a:rPr sz="2400" b="1" spc="-2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uk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solidFill>
                      <a:srgbClr val="000066"/>
                    </a:solidFill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1978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GCP, US</a:t>
                      </a:r>
                      <a:r>
                        <a:rPr sz="2400" b="1" spc="0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FDA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solidFill>
                      <a:srgbClr val="000066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1991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GCP,</a:t>
                      </a:r>
                      <a:r>
                        <a:rPr sz="2400" b="1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Europe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solidFill>
                      <a:srgbClr val="000066"/>
                    </a:solidFill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1996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ICH GCP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solidFill>
                      <a:srgbClr val="000066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  <a:spcBef>
                          <a:spcPts val="170"/>
                        </a:spcBef>
                      </a:pP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1997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810"/>
                        </a:lnSpc>
                        <a:spcBef>
                          <a:spcPts val="170"/>
                        </a:spcBef>
                      </a:pP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ICH GCP</a:t>
                      </a:r>
                      <a:r>
                        <a:rPr sz="2400" b="1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CC00"/>
                          </a:solidFill>
                          <a:latin typeface="Arial"/>
                          <a:cs typeface="Arial"/>
                        </a:rPr>
                        <a:t>Guideline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solidFill>
                      <a:srgbClr val="0000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22779" y="537209"/>
            <a:ext cx="427291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b="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</a:p>
          <a:p>
            <a:pPr marL="12700">
              <a:lnSpc>
                <a:spcPct val="100000"/>
              </a:lnSpc>
            </a:pPr>
            <a:r>
              <a:rPr sz="2600" b="0" spc="-5" dirty="0">
                <a:solidFill>
                  <a:srgbClr val="FF9800"/>
                </a:solidFill>
                <a:latin typeface="Arial"/>
                <a:cs typeface="Arial"/>
              </a:rPr>
              <a:t>After the </a:t>
            </a:r>
            <a:r>
              <a:rPr sz="2600" b="0" dirty="0">
                <a:solidFill>
                  <a:srgbClr val="FF9800"/>
                </a:solidFill>
                <a:latin typeface="Arial"/>
                <a:cs typeface="Arial"/>
              </a:rPr>
              <a:t>study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5329" y="2390140"/>
            <a:ext cx="5565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sponsor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from the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investigator: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7439" y="3347719"/>
            <a:ext cx="16510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77439" y="3735070"/>
            <a:ext cx="16510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77439" y="2858769"/>
            <a:ext cx="5661660" cy="11836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0"/>
              </a:spcBef>
              <a:buClr>
                <a:srgbClr val="0077EF"/>
              </a:buClr>
              <a:buSzPct val="69047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Final drug accountability</a:t>
            </a:r>
            <a:r>
              <a:rPr sz="21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records</a:t>
            </a:r>
            <a:endParaRPr sz="2100">
              <a:latin typeface="Arial"/>
              <a:cs typeface="Arial"/>
            </a:endParaRPr>
          </a:p>
          <a:p>
            <a:pPr marL="298450" marR="5080">
              <a:lnSpc>
                <a:spcPct val="1206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used and unused supplies and medication 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required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documents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completed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83638" y="1987550"/>
            <a:ext cx="6664961" cy="3439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9800"/>
                </a:solidFill>
                <a:latin typeface="Arial"/>
                <a:cs typeface="Arial"/>
              </a:rPr>
              <a:t>The trial subjects should </a:t>
            </a:r>
            <a:r>
              <a:rPr sz="2400" b="1" dirty="0">
                <a:solidFill>
                  <a:srgbClr val="FF9800"/>
                </a:solidFill>
                <a:latin typeface="Arial"/>
                <a:cs typeface="Arial"/>
              </a:rPr>
              <a:t>be  </a:t>
            </a:r>
            <a:r>
              <a:rPr sz="2400" b="1" spc="-5" dirty="0">
                <a:solidFill>
                  <a:srgbClr val="FF9800"/>
                </a:solidFill>
                <a:latin typeface="Arial"/>
                <a:cs typeface="Arial"/>
              </a:rPr>
              <a:t>explained the correct </a:t>
            </a:r>
            <a:r>
              <a:rPr sz="2400" b="1" spc="-10" dirty="0">
                <a:solidFill>
                  <a:srgbClr val="FF9800"/>
                </a:solidFill>
                <a:latin typeface="Arial"/>
                <a:cs typeface="Arial"/>
              </a:rPr>
              <a:t>use </a:t>
            </a:r>
            <a:r>
              <a:rPr sz="2400" b="1" dirty="0">
                <a:solidFill>
                  <a:srgbClr val="FF980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9800"/>
                </a:solidFill>
                <a:latin typeface="Arial"/>
                <a:cs typeface="Arial"/>
              </a:rPr>
              <a:t>the  investigational product and  compliance to these  instructions should </a:t>
            </a:r>
            <a:r>
              <a:rPr sz="2400" b="1" dirty="0">
                <a:solidFill>
                  <a:srgbClr val="FF9800"/>
                </a:solidFill>
                <a:latin typeface="Arial"/>
                <a:cs typeface="Arial"/>
              </a:rPr>
              <a:t>be </a:t>
            </a:r>
            <a:r>
              <a:rPr sz="2400" b="1" spc="-10">
                <a:solidFill>
                  <a:srgbClr val="FF9800"/>
                </a:solidFill>
                <a:latin typeface="Arial"/>
                <a:cs typeface="Arial"/>
              </a:rPr>
              <a:t>checked  </a:t>
            </a:r>
            <a:r>
              <a:rPr sz="2400" b="1" spc="-5" smtClean="0">
                <a:solidFill>
                  <a:srgbClr val="FF9800"/>
                </a:solidFill>
                <a:latin typeface="Arial"/>
                <a:cs typeface="Arial"/>
              </a:rPr>
              <a:t>periodically</a:t>
            </a:r>
            <a:endParaRPr lang="en-US" sz="2400" b="1" spc="-5" dirty="0" smtClean="0">
              <a:solidFill>
                <a:srgbClr val="FF9800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endParaRPr lang="en-US" sz="2400" b="1" spc="-5" dirty="0" smtClean="0">
              <a:solidFill>
                <a:srgbClr val="FF9800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77EF"/>
              </a:buClr>
              <a:buSzPct val="85416"/>
              <a:tabLst>
                <a:tab pos="355600" algn="l"/>
              </a:tabLst>
            </a:pPr>
            <a:endParaRPr sz="2400">
              <a:latin typeface="Arial"/>
              <a:cs typeface="Arial"/>
            </a:endParaRPr>
          </a:p>
          <a:p>
            <a:pPr marL="355600" marR="241935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9800"/>
                </a:solidFill>
                <a:latin typeface="Arial"/>
                <a:cs typeface="Arial"/>
              </a:rPr>
              <a:t>Investigator should maintain  records of the delivery </a:t>
            </a:r>
            <a:r>
              <a:rPr sz="2400" b="1" dirty="0">
                <a:solidFill>
                  <a:srgbClr val="FF980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9800"/>
                </a:solidFill>
                <a:latin typeface="Arial"/>
                <a:cs typeface="Arial"/>
              </a:rPr>
              <a:t>the  product, the inventory, </a:t>
            </a:r>
            <a:r>
              <a:rPr sz="2400" b="1" spc="-10" dirty="0">
                <a:solidFill>
                  <a:srgbClr val="FF9800"/>
                </a:solidFill>
                <a:latin typeface="Arial"/>
                <a:cs typeface="Arial"/>
              </a:rPr>
              <a:t>use </a:t>
            </a:r>
            <a:r>
              <a:rPr sz="2400" b="1" spc="-5" dirty="0">
                <a:solidFill>
                  <a:srgbClr val="FF9800"/>
                </a:solidFill>
                <a:latin typeface="Arial"/>
                <a:cs typeface="Arial"/>
              </a:rPr>
              <a:t>by  </a:t>
            </a:r>
            <a:r>
              <a:rPr sz="2400" b="1" spc="-10" dirty="0">
                <a:solidFill>
                  <a:srgbClr val="FF9800"/>
                </a:solidFill>
                <a:latin typeface="Arial"/>
                <a:cs typeface="Arial"/>
              </a:rPr>
              <a:t>each </a:t>
            </a:r>
            <a:r>
              <a:rPr sz="2400" b="1" spc="-5" dirty="0">
                <a:solidFill>
                  <a:srgbClr val="FF9800"/>
                </a:solidFill>
                <a:latin typeface="Arial"/>
                <a:cs typeface="Arial"/>
              </a:rPr>
              <a:t>subject </a:t>
            </a:r>
            <a:r>
              <a:rPr sz="2400" b="1" dirty="0">
                <a:solidFill>
                  <a:srgbClr val="FF9800"/>
                </a:solidFill>
                <a:latin typeface="Arial"/>
                <a:cs typeface="Arial"/>
              </a:rPr>
              <a:t>as </a:t>
            </a:r>
            <a:r>
              <a:rPr sz="2400" b="1" spc="-10" dirty="0">
                <a:solidFill>
                  <a:srgbClr val="FF9800"/>
                </a:solidFill>
                <a:latin typeface="Arial"/>
                <a:cs typeface="Arial"/>
              </a:rPr>
              <a:t>per </a:t>
            </a:r>
            <a:r>
              <a:rPr sz="2400" b="1" spc="-5" dirty="0">
                <a:solidFill>
                  <a:srgbClr val="FF9800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53870" y="497840"/>
            <a:ext cx="454152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FFFFFF"/>
                </a:solidFill>
              </a:rPr>
              <a:t>I</a:t>
            </a:r>
            <a:r>
              <a:rPr sz="3900" dirty="0">
                <a:solidFill>
                  <a:srgbClr val="FFFFFF"/>
                </a:solidFill>
              </a:rPr>
              <a:t>NV</a:t>
            </a:r>
            <a:r>
              <a:rPr sz="3900" spc="0" dirty="0">
                <a:solidFill>
                  <a:srgbClr val="FFFFFF"/>
                </a:solidFill>
              </a:rPr>
              <a:t>E</a:t>
            </a:r>
            <a:r>
              <a:rPr sz="3900" dirty="0">
                <a:solidFill>
                  <a:srgbClr val="FFFFFF"/>
                </a:solidFill>
              </a:rPr>
              <a:t>S</a:t>
            </a:r>
            <a:r>
              <a:rPr sz="3900" spc="0" dirty="0">
                <a:solidFill>
                  <a:srgbClr val="FFFFFF"/>
                </a:solidFill>
              </a:rPr>
              <a:t>T</a:t>
            </a:r>
            <a:r>
              <a:rPr sz="3900" spc="-5" dirty="0">
                <a:solidFill>
                  <a:srgbClr val="FFFFFF"/>
                </a:solidFill>
              </a:rPr>
              <a:t>I</a:t>
            </a:r>
            <a:r>
              <a:rPr sz="3900" dirty="0">
                <a:solidFill>
                  <a:srgbClr val="FFFFFF"/>
                </a:solidFill>
              </a:rPr>
              <a:t>GA</a:t>
            </a:r>
            <a:r>
              <a:rPr sz="3900" spc="-5" dirty="0">
                <a:solidFill>
                  <a:srgbClr val="FFFFFF"/>
                </a:solidFill>
              </a:rPr>
              <a:t>TI</a:t>
            </a:r>
            <a:r>
              <a:rPr sz="3900" dirty="0">
                <a:solidFill>
                  <a:srgbClr val="FFFFFF"/>
                </a:solidFill>
              </a:rPr>
              <a:t>ONAL  PRODUCT</a:t>
            </a:r>
            <a:endParaRPr sz="3900"/>
          </a:p>
        </p:txBody>
      </p:sp>
    </p:spTree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442210" y="795020"/>
            <a:ext cx="32461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FFFFFF"/>
                </a:solidFill>
              </a:rPr>
              <a:t>MONITORING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1600200" y="3445509"/>
            <a:ext cx="16510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0200" y="4471670"/>
            <a:ext cx="16510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6800" y="2701290"/>
            <a:ext cx="7315200" cy="2972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52450" indent="-285750">
              <a:lnSpc>
                <a:spcPct val="100000"/>
              </a:lnSpc>
              <a:spcBef>
                <a:spcPts val="100"/>
              </a:spcBef>
              <a:buClr>
                <a:srgbClr val="0077EF"/>
              </a:buClr>
              <a:buSzPct val="69047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The rights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well-being of human  subjects </a:t>
            </a:r>
            <a:r>
              <a:rPr sz="2100" b="1" spc="-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100" b="1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" smtClean="0">
                <a:solidFill>
                  <a:srgbClr val="FFFFFF"/>
                </a:solidFill>
                <a:latin typeface="Arial"/>
                <a:cs typeface="Arial"/>
              </a:rPr>
              <a:t>protected</a:t>
            </a:r>
            <a:endParaRPr lang="en-US" sz="2100" b="1" spc="-1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marR="552450" indent="-285750">
              <a:lnSpc>
                <a:spcPct val="100000"/>
              </a:lnSpc>
              <a:spcBef>
                <a:spcPts val="100"/>
              </a:spcBef>
              <a:buClr>
                <a:srgbClr val="0077EF"/>
              </a:buClr>
              <a:buSzPct val="69047"/>
              <a:buFont typeface="Wingdings"/>
              <a:buChar char=""/>
              <a:tabLst>
                <a:tab pos="297815" algn="l"/>
                <a:tab pos="298450" algn="l"/>
              </a:tabLst>
            </a:pPr>
            <a:endParaRPr lang="en-US" sz="2100" b="1" spc="-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marR="552450" indent="-285750">
              <a:lnSpc>
                <a:spcPct val="100000"/>
              </a:lnSpc>
              <a:spcBef>
                <a:spcPts val="100"/>
              </a:spcBef>
              <a:buClr>
                <a:srgbClr val="0077EF"/>
              </a:buClr>
              <a:buSzPct val="69047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100" b="1" spc="-5" smtClean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reported data are accurate,  complete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verifiable from </a:t>
            </a:r>
            <a:r>
              <a:rPr sz="2100" b="1" spc="-5">
                <a:solidFill>
                  <a:srgbClr val="FFFFFF"/>
                </a:solidFill>
                <a:latin typeface="Arial"/>
                <a:cs typeface="Arial"/>
              </a:rPr>
              <a:t>source  </a:t>
            </a:r>
            <a:r>
              <a:rPr sz="2100" b="1" spc="-5" smtClean="0">
                <a:solidFill>
                  <a:srgbClr val="FFFFFF"/>
                </a:solidFill>
                <a:latin typeface="Arial"/>
                <a:cs typeface="Arial"/>
              </a:rPr>
              <a:t>documents</a:t>
            </a:r>
            <a:endParaRPr lang="en-US" sz="2100" b="1" spc="-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marR="552450" indent="-285750">
              <a:lnSpc>
                <a:spcPct val="100000"/>
              </a:lnSpc>
              <a:spcBef>
                <a:spcPts val="100"/>
              </a:spcBef>
              <a:buClr>
                <a:srgbClr val="0077EF"/>
              </a:buClr>
              <a:buSzPct val="69047"/>
              <a:buFont typeface="Wingdings"/>
              <a:buChar char=""/>
              <a:tabLst>
                <a:tab pos="297815" algn="l"/>
                <a:tab pos="298450" algn="l"/>
              </a:tabLst>
            </a:pPr>
            <a:endParaRPr lang="en-US" sz="2100" b="1" spc="-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marR="552450" indent="-285750">
              <a:lnSpc>
                <a:spcPct val="100000"/>
              </a:lnSpc>
              <a:spcBef>
                <a:spcPts val="100"/>
              </a:spcBef>
              <a:buClr>
                <a:srgbClr val="0077EF"/>
              </a:buClr>
              <a:buSzPct val="69047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100" b="1" spc="-5" smtClean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conduct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the trial is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compliance with approved protocol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&amp; 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with applicable regulatory  requirements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3000" y="1819909"/>
            <a:ext cx="7579995" cy="8369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66FFFF"/>
                </a:solidFill>
                <a:latin typeface="Arial"/>
                <a:cs typeface="Arial"/>
              </a:rPr>
              <a:t>THE PURPOSES </a:t>
            </a:r>
            <a:r>
              <a:rPr sz="2800" b="1" dirty="0">
                <a:solidFill>
                  <a:srgbClr val="66FFFF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66FFFF"/>
                </a:solidFill>
                <a:latin typeface="Arial"/>
                <a:cs typeface="Arial"/>
              </a:rPr>
              <a:t>MONITORING ARE TO  VERIFY</a:t>
            </a:r>
            <a:r>
              <a:rPr sz="2800" b="1" spc="-15" dirty="0">
                <a:solidFill>
                  <a:srgbClr val="66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66FFFF"/>
                </a:solidFill>
                <a:latin typeface="Arial"/>
                <a:cs typeface="Arial"/>
              </a:rPr>
              <a:t>THAT…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558800"/>
            <a:ext cx="39973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When did it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begin?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53870" y="1926590"/>
            <a:ext cx="4879975" cy="105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5080" indent="-297180">
              <a:lnSpc>
                <a:spcPct val="120800"/>
              </a:lnSpc>
              <a:spcBef>
                <a:spcPts val="100"/>
              </a:spcBef>
            </a:pPr>
            <a:r>
              <a:rPr sz="3525" spc="37" baseline="7092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r>
              <a:rPr sz="3525" spc="37" baseline="7092" dirty="0">
                <a:solidFill>
                  <a:srgbClr val="0077E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baseline="29513" dirty="0">
                <a:solidFill>
                  <a:srgbClr val="FFFFFF"/>
                </a:solidFill>
                <a:latin typeface="Arial"/>
                <a:cs typeface="Arial"/>
              </a:rPr>
              <a:t>st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conf.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 1990 in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Brussels 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regions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participated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3870" y="4076700"/>
            <a:ext cx="4007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25" spc="37" baseline="7092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r>
              <a:rPr sz="3525" spc="37" baseline="7092" dirty="0">
                <a:solidFill>
                  <a:srgbClr val="0077E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Representatives</a:t>
            </a: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15000" y="3352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914400"/>
                </a:moveTo>
                <a:lnTo>
                  <a:pt x="9906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91200" y="42672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5000" y="43434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0" y="0"/>
                </a:moveTo>
                <a:lnTo>
                  <a:pt x="1143000" y="8382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64069" y="2700020"/>
            <a:ext cx="92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Industry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64069" y="3996690"/>
            <a:ext cx="10394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dem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87869" y="4986020"/>
            <a:ext cx="1065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Ministry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health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26403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3900" spc="-5" dirty="0">
                <a:solidFill>
                  <a:srgbClr val="FF0000"/>
                </a:solidFill>
              </a:rPr>
              <a:t>I</a:t>
            </a:r>
            <a:r>
              <a:rPr sz="3900" dirty="0">
                <a:solidFill>
                  <a:srgbClr val="FF0000"/>
                </a:solidFill>
              </a:rPr>
              <a:t>CH	</a:t>
            </a:r>
            <a:r>
              <a:rPr sz="3900" spc="0" dirty="0">
                <a:solidFill>
                  <a:srgbClr val="FF0000"/>
                </a:solidFill>
              </a:rPr>
              <a:t>p</a:t>
            </a:r>
            <a:r>
              <a:rPr sz="3900" spc="-5" dirty="0">
                <a:solidFill>
                  <a:srgbClr val="FF0000"/>
                </a:solidFill>
              </a:rPr>
              <a:t>a</a:t>
            </a:r>
            <a:r>
              <a:rPr sz="3900" spc="-10" dirty="0">
                <a:solidFill>
                  <a:srgbClr val="FF0000"/>
                </a:solidFill>
              </a:rPr>
              <a:t>r</a:t>
            </a:r>
            <a:r>
              <a:rPr sz="3900" spc="-5" dirty="0">
                <a:solidFill>
                  <a:srgbClr val="FF0000"/>
                </a:solidFill>
              </a:rPr>
              <a:t>ties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152400" y="1939290"/>
            <a:ext cx="8839200" cy="463973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parties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EU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00"/>
              </a:spcBef>
              <a:buClr>
                <a:srgbClr val="0077EF"/>
              </a:buClr>
              <a:buSzPct val="85000"/>
              <a:buFont typeface="Wingdings"/>
              <a:buChar char="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EFPIA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European federation of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pharmaceutical industries’  associations</a:t>
            </a:r>
            <a:endParaRPr sz="2400">
              <a:latin typeface="Arial"/>
              <a:cs typeface="Arial"/>
            </a:endParaRPr>
          </a:p>
          <a:p>
            <a:pPr marL="411480" indent="-398780">
              <a:lnSpc>
                <a:spcPct val="100000"/>
              </a:lnSpc>
              <a:spcBef>
                <a:spcPts val="400"/>
              </a:spcBef>
              <a:buClr>
                <a:srgbClr val="0077EF"/>
              </a:buClr>
              <a:buSzPct val="67500"/>
              <a:buFont typeface="Wingdings"/>
              <a:buChar char=""/>
              <a:tabLst>
                <a:tab pos="410845" algn="l"/>
                <a:tab pos="41148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MHLW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Ministry of health, Labor and welfare,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Japan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0077EF"/>
              </a:buClr>
              <a:buSzPct val="85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JPMA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Japan Pharmaceuticals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manufacturers</a:t>
            </a:r>
            <a:r>
              <a:rPr sz="2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Association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0077EF"/>
              </a:buClr>
              <a:buSzPct val="85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FDA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0077EF"/>
              </a:buClr>
              <a:buSzPct val="85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400" b="1" spc="-5" smtClean="0">
                <a:solidFill>
                  <a:srgbClr val="FFFFFF"/>
                </a:solidFill>
                <a:latin typeface="Arial"/>
                <a:cs typeface="Arial"/>
              </a:rPr>
              <a:t>PhRMA</a:t>
            </a:r>
            <a:r>
              <a:rPr lang="en-US" sz="2400" b="1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Pharmaceutical Research and Manufacturers of America</a:t>
            </a:r>
            <a:endParaRPr sz="2400" b="1">
              <a:solidFill>
                <a:srgbClr val="FF000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0077EF"/>
              </a:buClr>
              <a:buSzPct val="85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Observers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: WHO,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>
                <a:solidFill>
                  <a:srgbClr val="FFFFFF"/>
                </a:solidFill>
                <a:latin typeface="Arial"/>
                <a:cs typeface="Arial"/>
              </a:rPr>
              <a:t>TPP(canada</a:t>
            </a:r>
            <a:r>
              <a:rPr sz="2400" b="1" spc="-5" smtClean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US" sz="2400" b="1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Trans-Pacific Partnership</a:t>
            </a:r>
            <a:endParaRPr sz="240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627380" indent="-342900">
              <a:lnSpc>
                <a:spcPct val="100000"/>
              </a:lnSpc>
              <a:spcBef>
                <a:spcPts val="500"/>
              </a:spcBef>
              <a:buClr>
                <a:srgbClr val="0077EF"/>
              </a:buClr>
              <a:buSzPct val="85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International federation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Pharmaceutical  manufacturer’s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association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32181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FF0000"/>
                </a:solidFill>
              </a:rPr>
              <a:t>Key</a:t>
            </a:r>
            <a:r>
              <a:rPr sz="3900" spc="-70" dirty="0">
                <a:solidFill>
                  <a:srgbClr val="FF0000"/>
                </a:solidFill>
              </a:rPr>
              <a:t> </a:t>
            </a:r>
            <a:r>
              <a:rPr sz="3900" spc="-5" dirty="0">
                <a:solidFill>
                  <a:srgbClr val="FF0000"/>
                </a:solidFill>
              </a:rPr>
              <a:t>objective</a:t>
            </a:r>
            <a:endParaRPr sz="3900"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581659" y="1667509"/>
            <a:ext cx="7980680" cy="3127779"/>
          </a:xfrm>
          <a:prstGeom prst="rect">
            <a:avLst/>
          </a:prstGeom>
        </p:spPr>
        <p:txBody>
          <a:bodyPr vert="horz" wrap="square" lIns="0" tIns="1390650" rIns="0" bIns="0" rtlCol="0">
            <a:spAutoFit/>
          </a:bodyPr>
          <a:lstStyle/>
          <a:p>
            <a:pPr marL="1527810" marR="5080" indent="-342900">
              <a:lnSpc>
                <a:spcPct val="100000"/>
              </a:lnSpc>
              <a:spcBef>
                <a:spcPts val="100"/>
              </a:spcBef>
            </a:pPr>
            <a:r>
              <a:rPr sz="3525" b="0" spc="37" baseline="7092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r>
              <a:rPr sz="3525" b="0" spc="37" baseline="7092" dirty="0">
                <a:solidFill>
                  <a:srgbClr val="0077EF"/>
                </a:solidFill>
                <a:latin typeface="Times New Roman"/>
                <a:cs typeface="Times New Roman"/>
              </a:rPr>
              <a:t> </a:t>
            </a:r>
            <a:r>
              <a:rPr sz="2800" spc="-10" dirty="0"/>
              <a:t>To </a:t>
            </a:r>
            <a:r>
              <a:rPr sz="2800" spc="-5" dirty="0"/>
              <a:t>discuss and define the </a:t>
            </a:r>
            <a:r>
              <a:rPr sz="2800" spc="-5" dirty="0">
                <a:solidFill>
                  <a:srgbClr val="FF0000"/>
                </a:solidFill>
              </a:rPr>
              <a:t>minimum  standards for the development and  registration </a:t>
            </a:r>
            <a:r>
              <a:rPr sz="2800" spc="-10" dirty="0"/>
              <a:t>of </a:t>
            </a:r>
            <a:r>
              <a:rPr sz="2800" spc="-5" dirty="0"/>
              <a:t>investigational  products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269557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rgbClr val="FF0000"/>
                </a:solidFill>
              </a:rPr>
              <a:t>The</a:t>
            </a:r>
            <a:r>
              <a:rPr sz="3900" spc="-80" dirty="0">
                <a:solidFill>
                  <a:srgbClr val="FF0000"/>
                </a:solidFill>
              </a:rPr>
              <a:t> </a:t>
            </a:r>
            <a:r>
              <a:rPr sz="3900" spc="-5" dirty="0">
                <a:solidFill>
                  <a:srgbClr val="FF0000"/>
                </a:solidFill>
              </a:rPr>
              <a:t>result?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838200" y="2015490"/>
            <a:ext cx="7848600" cy="3093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Many guidelines</a:t>
            </a:r>
            <a:r>
              <a:rPr sz="28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Most important- ICH GCP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guidelines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Evolved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several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steps</a:t>
            </a:r>
            <a:endParaRPr sz="2800">
              <a:latin typeface="Arial"/>
              <a:cs typeface="Arial"/>
            </a:endParaRPr>
          </a:p>
          <a:p>
            <a:pPr marL="355600" marR="104775" indent="-342900">
              <a:lnSpc>
                <a:spcPct val="100000"/>
              </a:lnSpc>
              <a:spcBef>
                <a:spcPts val="690"/>
              </a:spcBef>
              <a:buClr>
                <a:srgbClr val="0077EF"/>
              </a:buClr>
              <a:buSzPct val="83928"/>
              <a:buFont typeface="Wingdings"/>
              <a:buChar char=""/>
              <a:tabLst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Consolidated guideline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ICH E6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Sept 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1997</a:t>
            </a:r>
            <a:endParaRPr sz="28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6172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6944" y="45720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4445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614" y="457200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0"/>
                </a:moveTo>
                <a:lnTo>
                  <a:pt x="0" y="745489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457200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72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4571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55" y="4572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55" y="457200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" y="4572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4572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25" y="4572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445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45720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41910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5064" y="457200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910"/>
                </a:lnTo>
              </a:path>
            </a:pathLst>
          </a:custGeom>
          <a:ln w="41909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855" y="45720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80">
                <a:moveTo>
                  <a:pt x="0" y="0"/>
                </a:moveTo>
                <a:lnTo>
                  <a:pt x="0" y="1160779"/>
                </a:lnTo>
              </a:path>
            </a:pathLst>
          </a:custGeom>
          <a:ln w="4190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819" y="457200"/>
            <a:ext cx="0" cy="1270000"/>
          </a:xfrm>
          <a:custGeom>
            <a:avLst/>
            <a:gdLst/>
            <a:ahLst/>
            <a:cxnLst/>
            <a:rect l="l" t="t" r="r" b="b"/>
            <a:pathLst>
              <a:path h="1270000">
                <a:moveTo>
                  <a:pt x="0" y="0"/>
                </a:moveTo>
                <a:lnTo>
                  <a:pt x="0" y="12700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4572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43179">
            <a:solidFill>
              <a:srgbClr val="0077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3870" y="795020"/>
            <a:ext cx="611251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3900" spc="-5" dirty="0">
                <a:solidFill>
                  <a:srgbClr val="FF0000"/>
                </a:solidFill>
              </a:rPr>
              <a:t>ICH	Guidelines:</a:t>
            </a:r>
            <a:r>
              <a:rPr sz="3900" spc="-30" dirty="0">
                <a:solidFill>
                  <a:srgbClr val="FF0000"/>
                </a:solidFill>
              </a:rPr>
              <a:t> </a:t>
            </a:r>
            <a:r>
              <a:rPr sz="3900" spc="-5" dirty="0">
                <a:solidFill>
                  <a:srgbClr val="FF0000"/>
                </a:solidFill>
              </a:rPr>
              <a:t>examples</a:t>
            </a:r>
            <a:endParaRPr sz="3900"/>
          </a:p>
        </p:txBody>
      </p:sp>
      <p:sp>
        <p:nvSpPr>
          <p:cNvPr id="18" name="object 18"/>
          <p:cNvSpPr txBox="1"/>
          <p:nvPr/>
        </p:nvSpPr>
        <p:spPr>
          <a:xfrm>
            <a:off x="1753870" y="1939471"/>
            <a:ext cx="2844165" cy="11899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Efficacy: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Clr>
                <a:srgbClr val="0077EF"/>
              </a:buClr>
              <a:buSzPct val="6904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clinical trials</a:t>
            </a:r>
            <a:r>
              <a:rPr sz="2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Arial"/>
                <a:cs typeface="Arial"/>
              </a:rPr>
              <a:t>etc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Safety: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1070" y="3176269"/>
            <a:ext cx="16510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solidFill>
                  <a:srgbClr val="0077EF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3870" y="3138170"/>
            <a:ext cx="6115685" cy="10388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755650" marR="5080">
              <a:lnSpc>
                <a:spcPts val="2270"/>
              </a:lnSpc>
              <a:spcBef>
                <a:spcPts val="380"/>
              </a:spcBef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pharmacovigilance, adverse drug reaction  reporting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075" spc="-15" baseline="6775" dirty="0">
                <a:solidFill>
                  <a:srgbClr val="0077EF"/>
                </a:solidFill>
                <a:latin typeface="Wingdings"/>
                <a:cs typeface="Wingdings"/>
              </a:rPr>
              <a:t></a:t>
            </a:r>
            <a:r>
              <a:rPr sz="3075" spc="540" baseline="6775" dirty="0">
                <a:solidFill>
                  <a:srgbClr val="0077E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Quality: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53870" y="4151471"/>
            <a:ext cx="6682740" cy="14281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370"/>
              </a:spcBef>
              <a:buClr>
                <a:srgbClr val="0077EF"/>
              </a:buClr>
              <a:buSzPct val="6904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raw materials, impurities, residual solvents</a:t>
            </a:r>
            <a:r>
              <a:rPr sz="21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Arial"/>
                <a:cs typeface="Arial"/>
              </a:rPr>
              <a:t>etc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0077EF"/>
              </a:buClr>
              <a:buSzPct val="85416"/>
              <a:buFont typeface="Wingdings"/>
              <a:buChar char="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Multidisciplinary:</a:t>
            </a:r>
            <a:endParaRPr sz="2400">
              <a:latin typeface="Arial"/>
              <a:cs typeface="Arial"/>
            </a:endParaRPr>
          </a:p>
          <a:p>
            <a:pPr marL="755650" marR="819785" lvl="1" indent="-285750">
              <a:lnSpc>
                <a:spcPts val="2270"/>
              </a:lnSpc>
              <a:spcBef>
                <a:spcPts val="555"/>
              </a:spcBef>
              <a:buClr>
                <a:srgbClr val="0077EF"/>
              </a:buClr>
              <a:buSzPct val="6904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common technical document, electronic  submission, coding</a:t>
            </a: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75</TotalTime>
  <Words>1667</Words>
  <Application>Microsoft Office PowerPoint</Application>
  <PresentationFormat>On-screen Show (4:3)</PresentationFormat>
  <Paragraphs>313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Overview of ICH GCP</vt:lpstr>
      <vt:lpstr>What is ICH?</vt:lpstr>
      <vt:lpstr>How did it evolve?</vt:lpstr>
      <vt:lpstr>History</vt:lpstr>
      <vt:lpstr>When did it begin?</vt:lpstr>
      <vt:lpstr>ICH parties</vt:lpstr>
      <vt:lpstr>Key objective</vt:lpstr>
      <vt:lpstr>The result?</vt:lpstr>
      <vt:lpstr>ICH Guidelines: examples</vt:lpstr>
      <vt:lpstr>The ICH Story</vt:lpstr>
      <vt:lpstr>What is GCP?</vt:lpstr>
      <vt:lpstr>Why is it needed?</vt:lpstr>
      <vt:lpstr>The ICH GCP guideline</vt:lpstr>
      <vt:lpstr>ICH GCP E6 guideline</vt:lpstr>
      <vt:lpstr>ICH GCP E6 guideline</vt:lpstr>
      <vt:lpstr>ICH GCP guideline</vt:lpstr>
      <vt:lpstr>Principles of ICH GCP E6</vt:lpstr>
      <vt:lpstr>Principles of ICH GCP</vt:lpstr>
      <vt:lpstr>Principles of ICH GCP</vt:lpstr>
      <vt:lpstr>Principles of ICH GCP</vt:lpstr>
      <vt:lpstr>Principles of ICH GCP</vt:lpstr>
      <vt:lpstr>Principles of ICH GCP</vt:lpstr>
      <vt:lpstr>ICH vs. non-ICH</vt:lpstr>
      <vt:lpstr>Issues in Developing  Countries</vt:lpstr>
      <vt:lpstr>Indian GCP guidelines</vt:lpstr>
      <vt:lpstr>ROLE OF GCP ?</vt:lpstr>
      <vt:lpstr>GOALS OF INTERNATIONAL  HARMONIZATION OF REGULATORY  REQUIREMENTS</vt:lpstr>
      <vt:lpstr>STAKEHOLDERS &amp; THEIR  RELATIONSHIPS</vt:lpstr>
      <vt:lpstr>EC : Composition</vt:lpstr>
      <vt:lpstr>ROLE OF ETHICS  COMMITTEES</vt:lpstr>
      <vt:lpstr>Protection of Human Subjects Prior To Study Start</vt:lpstr>
      <vt:lpstr>Protection of Human Subjects During the study</vt:lpstr>
      <vt:lpstr>RESPONSIBILITIES OF THE  INVESTIGATOR</vt:lpstr>
      <vt:lpstr>RESPONSIBILITIES OF THE  SPONSOR</vt:lpstr>
      <vt:lpstr>MEDICAL CARE OF TRIAL  SUBJECTS</vt:lpstr>
      <vt:lpstr>Protection of Human Subjects Informed Consent</vt:lpstr>
      <vt:lpstr>Study Documentation Before the study starts</vt:lpstr>
      <vt:lpstr>Study Documentation During the study</vt:lpstr>
      <vt:lpstr>Medical Records</vt:lpstr>
      <vt:lpstr>Study Documentation After the study</vt:lpstr>
      <vt:lpstr>INVESTIGATIONAL  PRODUCT</vt:lpstr>
      <vt:lpstr>MONITORING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 ICH GCP</dc:title>
  <dc:creator>Bhavana</dc:creator>
  <cp:lastModifiedBy>Priti</cp:lastModifiedBy>
  <cp:revision>3</cp:revision>
  <dcterms:created xsi:type="dcterms:W3CDTF">2018-01-03T03:36:26Z</dcterms:created>
  <dcterms:modified xsi:type="dcterms:W3CDTF">2018-01-05T04:48:51Z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2010-01-02T00:00:00Z</vt:filetime>
  </property>
  <property fmtid="{D5CDD505-2E9C-101B-9397-08002B2CF9AE}" pid="3" name="Creator">
    <vt:lpwstr>Impress</vt:lpwstr>
  </property>
  <property fmtid="{D5CDD505-2E9C-101B-9397-08002B2CF9AE}" pid="4" name="LastSaved">
    <vt:filetime>2018-01-03T00:00:00Z</vt:filetime>
  </property>
</Properties>
</file>