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72" r:id="rId3"/>
    <p:sldId id="271" r:id="rId4"/>
    <p:sldId id="257" r:id="rId5"/>
    <p:sldId id="258" r:id="rId6"/>
    <p:sldId id="270" r:id="rId7"/>
    <p:sldId id="273" r:id="rId8"/>
    <p:sldId id="259" r:id="rId9"/>
    <p:sldId id="260" r:id="rId10"/>
    <p:sldId id="261" r:id="rId11"/>
    <p:sldId id="262" r:id="rId12"/>
    <p:sldId id="263" r:id="rId13"/>
    <p:sldId id="264" r:id="rId14"/>
    <p:sldId id="265" r:id="rId15"/>
    <p:sldId id="268" r:id="rId16"/>
    <p:sldId id="26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435A95B-F495-466F-800B-6D1661E3D0D5}" type="datetimeFigureOut">
              <a:rPr lang="en-IN" smtClean="0"/>
              <a:pPr/>
              <a:t>03-09-2016</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BC55B37-8B1A-412B-A08B-44AA82CD4BA5}"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435A95B-F495-466F-800B-6D1661E3D0D5}" type="datetimeFigureOut">
              <a:rPr lang="en-IN" smtClean="0"/>
              <a:pPr/>
              <a:t>03-09-2016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BC55B37-8B1A-412B-A08B-44AA82CD4BA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435A95B-F495-466F-800B-6D1661E3D0D5}" type="datetimeFigureOut">
              <a:rPr lang="en-IN" smtClean="0"/>
              <a:pPr/>
              <a:t>03-09-2016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BC55B37-8B1A-412B-A08B-44AA82CD4BA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435A95B-F495-466F-800B-6D1661E3D0D5}" type="datetimeFigureOut">
              <a:rPr lang="en-IN" smtClean="0"/>
              <a:pPr/>
              <a:t>03-09-2016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BC55B37-8B1A-412B-A08B-44AA82CD4BA5}"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435A95B-F495-466F-800B-6D1661E3D0D5}" type="datetimeFigureOut">
              <a:rPr lang="en-IN" smtClean="0"/>
              <a:pPr/>
              <a:t>03-09-2016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BC55B37-8B1A-412B-A08B-44AA82CD4BA5}"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435A95B-F495-466F-800B-6D1661E3D0D5}" type="datetimeFigureOut">
              <a:rPr lang="en-IN" smtClean="0"/>
              <a:pPr/>
              <a:t>03-09-2016</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4BC55B37-8B1A-412B-A08B-44AA82CD4BA5}"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435A95B-F495-466F-800B-6D1661E3D0D5}" type="datetimeFigureOut">
              <a:rPr lang="en-IN" smtClean="0"/>
              <a:pPr/>
              <a:t>03-09-2016</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4BC55B37-8B1A-412B-A08B-44AA82CD4BA5}"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435A95B-F495-466F-800B-6D1661E3D0D5}" type="datetimeFigureOut">
              <a:rPr lang="en-IN" smtClean="0"/>
              <a:pPr/>
              <a:t>03-09-2016</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4BC55B37-8B1A-412B-A08B-44AA82CD4BA5}"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435A95B-F495-466F-800B-6D1661E3D0D5}" type="datetimeFigureOut">
              <a:rPr lang="en-IN" smtClean="0"/>
              <a:pPr/>
              <a:t>03-09-2016</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4BC55B37-8B1A-412B-A08B-44AA82CD4BA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435A95B-F495-466F-800B-6D1661E3D0D5}" type="datetimeFigureOut">
              <a:rPr lang="en-IN" smtClean="0"/>
              <a:pPr/>
              <a:t>03-09-2016</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4BC55B37-8B1A-412B-A08B-44AA82CD4BA5}"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435A95B-F495-466F-800B-6D1661E3D0D5}" type="datetimeFigureOut">
              <a:rPr lang="en-IN" smtClean="0"/>
              <a:pPr/>
              <a:t>03-09-2016</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BC55B37-8B1A-412B-A08B-44AA82CD4BA5}"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435A95B-F495-466F-800B-6D1661E3D0D5}" type="datetimeFigureOut">
              <a:rPr lang="en-IN" smtClean="0"/>
              <a:pPr/>
              <a:t>03-09-2016</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BC55B37-8B1A-412B-A08B-44AA82CD4BA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hyperlink" Target="http://www.google.co.in/url?sa=i&amp;rct=j&amp;q=&amp;esrc=s&amp;source=images&amp;cd=&amp;cad=rja&amp;docid=9oPM9Ea6EVFsnM&amp;tbnid=aELztlpa7QotpM:&amp;ved=0CAUQjRw&amp;url=http://www.dailymail.co.uk/news/article-2198086/Victorian-adverts-health-remedies-laden-cocaine-morphine-alcohol.html&amp;ei=CxDNUv_mCIeQrQe674GwBA&amp;psig=AFQjCNEkE45vYE3wBQyyqpo1YusY5CZdhA&amp;ust=1389256944454997" TargetMode="External"/><Relationship Id="rId2" Type="http://schemas.openxmlformats.org/officeDocument/2006/relationships/hyperlink" Target="http://www.google.co.in/url?sa=i&amp;rct=j&amp;q=&amp;esrc=s&amp;source=images&amp;cd=&amp;cad=rja&amp;docid=9oPM9Ea6EVFsnM&amp;tbnid=PXZqeF7nmfCRGM:&amp;ved=0CAUQjRw&amp;url=http://www.dailymail.co.uk/news/article-2198086/Victorian-adverts-health-remedies-laden-cocaine-morphine-alcohol.html&amp;ei=nQ_NUt-cAYKRrQfDzoDYAg&amp;psig=AFQjCNEkE45vYE3wBQyyqpo1YusY5CZdhA&amp;ust=1389256944454997" TargetMode="Externa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15263"/>
            <a:ext cx="7772400" cy="1829761"/>
          </a:xfrm>
        </p:spPr>
        <p:txBody>
          <a:bodyPr>
            <a:normAutofit fontScale="90000"/>
          </a:bodyPr>
          <a:lstStyle/>
          <a:p>
            <a:r>
              <a:rPr lang="en-US" dirty="0" smtClean="0"/>
              <a:t>Drugs &amp; Magic Remedies Act (OA), 1954 &amp; Rules, 1955 </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Advertisements of magic remedies for treatment of certain diseases and disorders</a:t>
            </a:r>
          </a:p>
          <a:p>
            <a:endParaRPr lang="en-US" dirty="0" smtClean="0"/>
          </a:p>
          <a:p>
            <a:r>
              <a:rPr lang="en-US" dirty="0" smtClean="0"/>
              <a:t>Import and export of any document of advertisements referred to in the above clauses</a:t>
            </a:r>
            <a:endParaRPr lang="en-IN" dirty="0"/>
          </a:p>
        </p:txBody>
      </p:sp>
      <p:sp>
        <p:nvSpPr>
          <p:cNvPr id="2" name="Title 1"/>
          <p:cNvSpPr>
            <a:spLocks noGrp="1"/>
          </p:cNvSpPr>
          <p:nvPr>
            <p:ph type="title"/>
          </p:nvPr>
        </p:nvSpPr>
        <p:spPr/>
        <p:txBody>
          <a:bodyPr>
            <a:normAutofit fontScale="90000"/>
          </a:bodyPr>
          <a:lstStyle/>
          <a:p>
            <a:r>
              <a:rPr lang="en-US" dirty="0" smtClean="0"/>
              <a:t>Classes of Prohibited Advertisements</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Published by Government or with prior permission from Government</a:t>
            </a:r>
          </a:p>
          <a:p>
            <a:endParaRPr lang="en-US" dirty="0" smtClean="0"/>
          </a:p>
          <a:p>
            <a:r>
              <a:rPr lang="en-US" dirty="0" smtClean="0"/>
              <a:t>Sent confidentially to RMP</a:t>
            </a:r>
          </a:p>
          <a:p>
            <a:endParaRPr lang="en-US" dirty="0" smtClean="0"/>
          </a:p>
          <a:p>
            <a:r>
              <a:rPr lang="en-US" dirty="0" smtClean="0"/>
              <a:t>Book or treatise dealing with diseases or disorders published with scientific or social point of view</a:t>
            </a:r>
          </a:p>
          <a:p>
            <a:endParaRPr lang="en-US" dirty="0" smtClean="0"/>
          </a:p>
          <a:p>
            <a:r>
              <a:rPr lang="en-US" dirty="0" smtClean="0"/>
              <a:t>Signboards of RMPs</a:t>
            </a:r>
          </a:p>
          <a:p>
            <a:endParaRPr lang="en-US" dirty="0" smtClean="0"/>
          </a:p>
          <a:p>
            <a:endParaRPr lang="en-IN" dirty="0"/>
          </a:p>
        </p:txBody>
      </p:sp>
      <p:sp>
        <p:nvSpPr>
          <p:cNvPr id="2" name="Title 1"/>
          <p:cNvSpPr>
            <a:spLocks noGrp="1"/>
          </p:cNvSpPr>
          <p:nvPr>
            <p:ph type="title"/>
          </p:nvPr>
        </p:nvSpPr>
        <p:spPr/>
        <p:txBody>
          <a:bodyPr>
            <a:normAutofit fontScale="90000"/>
          </a:bodyPr>
          <a:lstStyle/>
          <a:p>
            <a:r>
              <a:rPr lang="en-US" dirty="0" smtClean="0"/>
              <a:t>Exemptions  or Savings(Classes of exempted advertisements)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Advertisements related to drugs-</a:t>
            </a:r>
          </a:p>
          <a:p>
            <a:pPr lvl="1"/>
            <a:r>
              <a:rPr lang="en-US" dirty="0" smtClean="0"/>
              <a:t>Leaflet or literature accompanying drugs</a:t>
            </a:r>
          </a:p>
          <a:p>
            <a:pPr lvl="1"/>
            <a:endParaRPr lang="en-US" dirty="0" smtClean="0"/>
          </a:p>
          <a:p>
            <a:pPr lvl="1"/>
            <a:r>
              <a:rPr lang="en-US" dirty="0" smtClean="0"/>
              <a:t>In medicinal, pharmaceutical, scientific journals</a:t>
            </a:r>
          </a:p>
          <a:p>
            <a:pPr lvl="1"/>
            <a:endParaRPr lang="en-US" dirty="0" smtClean="0"/>
          </a:p>
          <a:p>
            <a:pPr lvl="1"/>
            <a:endParaRPr lang="en-IN" dirty="0"/>
          </a:p>
        </p:txBody>
      </p:sp>
      <p:sp>
        <p:nvSpPr>
          <p:cNvPr id="2" name="Title 1"/>
          <p:cNvSpPr>
            <a:spLocks noGrp="1"/>
          </p:cNvSpPr>
          <p:nvPr>
            <p:ph type="title"/>
          </p:nvPr>
        </p:nvSpPr>
        <p:spPr/>
        <p:txBody>
          <a:bodyPr>
            <a:normAutofit fontScale="90000"/>
          </a:bodyPr>
          <a:lstStyle/>
          <a:p>
            <a:r>
              <a:rPr lang="en-US" dirty="0" smtClean="0"/>
              <a:t>Exemptions (Classes of exempted advertisements)</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1"/>
            <a:r>
              <a:rPr lang="en-US" sz="2800" dirty="0" smtClean="0"/>
              <a:t>Therapeutic index or list published by license holders</a:t>
            </a:r>
          </a:p>
          <a:p>
            <a:pPr lvl="1"/>
            <a:endParaRPr lang="en-US" sz="2800" dirty="0" smtClean="0"/>
          </a:p>
          <a:p>
            <a:pPr lvl="1"/>
            <a:r>
              <a:rPr lang="en-US" sz="2800" dirty="0" smtClean="0"/>
              <a:t>Medical literature distributed by MRs</a:t>
            </a:r>
          </a:p>
          <a:p>
            <a:pPr lvl="2"/>
            <a:r>
              <a:rPr lang="en-US" sz="2400" dirty="0" smtClean="0"/>
              <a:t>Containing following information only</a:t>
            </a:r>
          </a:p>
          <a:p>
            <a:pPr lvl="3"/>
            <a:r>
              <a:rPr lang="en-US" dirty="0" smtClean="0"/>
              <a:t>Therapeutic indications</a:t>
            </a:r>
          </a:p>
          <a:p>
            <a:pPr lvl="3"/>
            <a:r>
              <a:rPr lang="en-US" dirty="0" smtClean="0"/>
              <a:t>Route of administration</a:t>
            </a:r>
          </a:p>
          <a:p>
            <a:pPr lvl="3"/>
            <a:r>
              <a:rPr lang="en-US" dirty="0" smtClean="0"/>
              <a:t>Dosage and side effects</a:t>
            </a:r>
          </a:p>
          <a:p>
            <a:pPr lvl="3"/>
            <a:r>
              <a:rPr lang="en-US" dirty="0" smtClean="0"/>
              <a:t>Precaution to be taken</a:t>
            </a:r>
          </a:p>
          <a:p>
            <a:pPr lvl="2"/>
            <a:endParaRPr lang="en-US" sz="2400" dirty="0" smtClean="0"/>
          </a:p>
          <a:p>
            <a:pPr lvl="2"/>
            <a:endParaRPr lang="en-US" sz="2400" dirty="0" smtClean="0"/>
          </a:p>
          <a:p>
            <a:pPr lvl="2"/>
            <a:endParaRPr lang="en-US" sz="2400" dirty="0" smtClean="0"/>
          </a:p>
          <a:p>
            <a:endParaRPr lang="en-IN" dirty="0"/>
          </a:p>
        </p:txBody>
      </p:sp>
      <p:sp>
        <p:nvSpPr>
          <p:cNvPr id="2" name="Title 1"/>
          <p:cNvSpPr>
            <a:spLocks noGrp="1"/>
          </p:cNvSpPr>
          <p:nvPr>
            <p:ph type="title"/>
          </p:nvPr>
        </p:nvSpPr>
        <p:spPr/>
        <p:txBody>
          <a:bodyPr>
            <a:normAutofit fontScale="90000"/>
          </a:bodyPr>
          <a:lstStyle/>
          <a:p>
            <a:r>
              <a:rPr lang="en-US" dirty="0" smtClean="0"/>
              <a:t>Exemptions (Classes of exempted advertisements)</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65760" lvl="2" indent="-256032">
              <a:spcBef>
                <a:spcPts val="400"/>
              </a:spcBef>
              <a:buClr>
                <a:schemeClr val="accent1"/>
              </a:buClr>
              <a:buSzPct val="68000"/>
              <a:buFont typeface="Wingdings 3"/>
              <a:buChar char=""/>
            </a:pPr>
            <a:r>
              <a:rPr lang="en-US" sz="2400" dirty="0" smtClean="0"/>
              <a:t>Schedule to the Act- List of </a:t>
            </a:r>
            <a:r>
              <a:rPr lang="en-US" sz="2400" dirty="0" smtClean="0"/>
              <a:t>diseases/disorders/conditions</a:t>
            </a:r>
          </a:p>
          <a:p>
            <a:pPr marL="365760" lvl="2" indent="-256032">
              <a:spcBef>
                <a:spcPts val="400"/>
              </a:spcBef>
              <a:buClr>
                <a:schemeClr val="accent1"/>
              </a:buClr>
              <a:buSzPct val="68000"/>
              <a:buFont typeface="Wingdings 3"/>
              <a:buChar char=""/>
            </a:pPr>
            <a:endParaRPr lang="en-US" sz="2400" dirty="0" smtClean="0"/>
          </a:p>
          <a:p>
            <a:endParaRPr lang="en-IN" dirty="0" smtClean="0"/>
          </a:p>
          <a:p>
            <a:r>
              <a:rPr lang="en-US" dirty="0" smtClean="0"/>
              <a:t>Offences and </a:t>
            </a:r>
            <a:r>
              <a:rPr lang="en-US" dirty="0" smtClean="0"/>
              <a:t>Penalties</a:t>
            </a:r>
            <a:endParaRPr lang="en-US" dirty="0" smtClean="0"/>
          </a:p>
        </p:txBody>
      </p:sp>
      <p:sp>
        <p:nvSpPr>
          <p:cNvPr id="3" name="Title 2"/>
          <p:cNvSpPr>
            <a:spLocks noGrp="1"/>
          </p:cNvSpPr>
          <p:nvPr>
            <p:ph type="title"/>
          </p:nvPr>
        </p:nvSpPr>
        <p:spPr/>
        <p:txBody>
          <a:bodyPr/>
          <a:lstStyle/>
          <a:p>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“New </a:t>
            </a:r>
            <a:r>
              <a:rPr lang="en-IN" dirty="0"/>
              <a:t>Life, New Vigour, New Spirit, New Wave. If you want a cure, see today well known world-famous experienced registered Physician. Special diseases such as oldness in youth, all sorts of defects in nerves, or weakness laziness are treated with full responsibility, with new methods, new machines of science and electric treatment and are cured permanently.. "</a:t>
            </a:r>
          </a:p>
        </p:txBody>
      </p:sp>
      <p:sp>
        <p:nvSpPr>
          <p:cNvPr id="3" name="Title 2"/>
          <p:cNvSpPr>
            <a:spLocks noGrp="1"/>
          </p:cNvSpPr>
          <p:nvPr>
            <p:ph type="title"/>
          </p:nvPr>
        </p:nvSpPr>
        <p:spPr/>
        <p:txBody>
          <a:bodyPr/>
          <a:lstStyle/>
          <a:p>
            <a:r>
              <a:rPr lang="en-US" dirty="0" smtClean="0"/>
              <a:t>Case Study</a:t>
            </a:r>
            <a:endParaRPr lang="en-IN" dirty="0"/>
          </a:p>
        </p:txBody>
      </p:sp>
    </p:spTree>
    <p:extLst>
      <p:ext uri="{BB962C8B-B14F-4D97-AF65-F5344CB8AC3E}">
        <p14:creationId xmlns:p14="http://schemas.microsoft.com/office/powerpoint/2010/main" val="1410148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Advt</a:t>
            </a:r>
            <a:r>
              <a:rPr lang="en-US" dirty="0" smtClean="0"/>
              <a:t> for chloroquine for fever printed on post cards and inland letters challenged in the court</a:t>
            </a:r>
          </a:p>
          <a:p>
            <a:endParaRPr lang="en-US" dirty="0"/>
          </a:p>
          <a:p>
            <a:r>
              <a:rPr lang="en-US" dirty="0" smtClean="0"/>
              <a:t>Discussion on TV on Astrology, Spiritual Powers and Supernatural powers in treatment of ailments such as cancer</a:t>
            </a:r>
            <a:endParaRPr lang="en-IN" dirty="0"/>
          </a:p>
        </p:txBody>
      </p:sp>
      <p:sp>
        <p:nvSpPr>
          <p:cNvPr id="3" name="Title 2"/>
          <p:cNvSpPr>
            <a:spLocks noGrp="1"/>
          </p:cNvSpPr>
          <p:nvPr>
            <p:ph type="title"/>
          </p:nvPr>
        </p:nvSpPr>
        <p:spPr/>
        <p:txBody>
          <a:bodyPr/>
          <a:lstStyle/>
          <a:p>
            <a:r>
              <a:rPr lang="en-US" dirty="0" smtClean="0"/>
              <a:t>Case study</a:t>
            </a:r>
            <a:endParaRPr lang="en-IN" dirty="0"/>
          </a:p>
        </p:txBody>
      </p:sp>
    </p:spTree>
    <p:extLst>
      <p:ext uri="{BB962C8B-B14F-4D97-AF65-F5344CB8AC3E}">
        <p14:creationId xmlns:p14="http://schemas.microsoft.com/office/powerpoint/2010/main" val="1166573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1026" name="Picture 2" descr="http://i.dailymail.co.uk/i/pix/2012/09/04/article-2198086-14D3AB65000005DC-305_634x402.jpg"/>
          <p:cNvPicPr>
            <a:picLocks noChangeAspect="1" noChangeArrowheads="1"/>
          </p:cNvPicPr>
          <p:nvPr/>
        </p:nvPicPr>
        <p:blipFill>
          <a:blip r:embed="rId2" cstate="print"/>
          <a:srcRect/>
          <a:stretch>
            <a:fillRect/>
          </a:stretch>
        </p:blipFill>
        <p:spPr bwMode="auto">
          <a:xfrm>
            <a:off x="4071934" y="214291"/>
            <a:ext cx="4857752" cy="3080152"/>
          </a:xfrm>
          <a:prstGeom prst="rect">
            <a:avLst/>
          </a:prstGeom>
          <a:noFill/>
        </p:spPr>
      </p:pic>
      <p:pic>
        <p:nvPicPr>
          <p:cNvPr id="1028" name="Picture 4" descr="https://s-media-cache-ak0.pinimg.com/236x/89/2e/a2/892ea27560a00ba615080151ebbae88b.jpg"/>
          <p:cNvPicPr>
            <a:picLocks noChangeAspect="1" noChangeArrowheads="1"/>
          </p:cNvPicPr>
          <p:nvPr/>
        </p:nvPicPr>
        <p:blipFill>
          <a:blip r:embed="rId3" cstate="print"/>
          <a:srcRect/>
          <a:stretch>
            <a:fillRect/>
          </a:stretch>
        </p:blipFill>
        <p:spPr bwMode="auto">
          <a:xfrm>
            <a:off x="285720" y="214291"/>
            <a:ext cx="2079171" cy="3286148"/>
          </a:xfrm>
          <a:prstGeom prst="rect">
            <a:avLst/>
          </a:prstGeom>
          <a:noFill/>
        </p:spPr>
      </p:pic>
      <p:pic>
        <p:nvPicPr>
          <p:cNvPr id="8194" name="Picture 2" descr="http://2.bp.blogspot.com/-tu-q-BpkSQs/Up9pnnJddjI/AAAAAAAACE0/qs3Zj_oM4ps/s1600/Curves-of-Youth-chin-reducer-1890s-e1349217015697.jpg"/>
          <p:cNvPicPr>
            <a:picLocks noChangeAspect="1" noChangeArrowheads="1"/>
          </p:cNvPicPr>
          <p:nvPr/>
        </p:nvPicPr>
        <p:blipFill>
          <a:blip r:embed="rId4" cstate="print"/>
          <a:srcRect/>
          <a:stretch>
            <a:fillRect/>
          </a:stretch>
        </p:blipFill>
        <p:spPr bwMode="auto">
          <a:xfrm>
            <a:off x="2786050" y="3286124"/>
            <a:ext cx="3333242" cy="3571876"/>
          </a:xfrm>
          <a:prstGeom prst="rect">
            <a:avLst/>
          </a:prstGeom>
          <a:noFill/>
        </p:spPr>
      </p:pic>
    </p:spTree>
    <p:extLst>
      <p:ext uri="{BB962C8B-B14F-4D97-AF65-F5344CB8AC3E}">
        <p14:creationId xmlns:p14="http://schemas.microsoft.com/office/powerpoint/2010/main" val="13972367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smtClean="0"/>
          </a:p>
          <a:p>
            <a:endParaRPr lang="en-IN" dirty="0"/>
          </a:p>
        </p:txBody>
      </p:sp>
      <p:sp>
        <p:nvSpPr>
          <p:cNvPr id="3" name="Title 2"/>
          <p:cNvSpPr>
            <a:spLocks noGrp="1"/>
          </p:cNvSpPr>
          <p:nvPr>
            <p:ph type="title"/>
          </p:nvPr>
        </p:nvSpPr>
        <p:spPr/>
        <p:txBody>
          <a:bodyPr/>
          <a:lstStyle/>
          <a:p>
            <a:endParaRPr lang="en-IN"/>
          </a:p>
        </p:txBody>
      </p:sp>
      <p:sp>
        <p:nvSpPr>
          <p:cNvPr id="1026" name="AutoShape 2" descr="data:image/jpeg;base64,/9j/4AAQSkZJRgABAQAAAQABAAD/2wCEAAkGBhQSERUUExQVFRUWGB8aGBgYGRgdHxsgICIfIiEfHx4cISYiHR8jIBsaHy8iIykpLSwsIB4xNTAqNSgrLSoBCQoKDgwOFA8PFykYFBgpKSkpKSkpKSkpKSkpKSkpKSkpKSkpKSkpKSkpKSksLCwpLCkpKSwsLCksLCwpKSkpKf/AABEIARcAtQMBIgACEQEDEQH/xAAcAAABBAMBAAAAAAAAAAAAAAAEAgMFBgABBwj/xABKEAACAgECBQIEBAIHBAYJBQABAgMREgQhAAUTIjEGQQcjMlEUYXGBQlIVM0NikaHBJLHR8RZTY4KSszQ1cnN0oqOy8CZEZNLh/8QAFgEBAQEAAAAAAAAAAAAAAAAAAAEC/8QAFhEBAQEAAAAAAAAAAAAAAAAAABEB/9oADAMBAAIRAxEAPwDrOv18cKGSaRI0FW7sFUXsNztuduA+Wc/02pyGnnimxrLpurVd1deLo8V/4xx3yjUfk0R/+qg/14pvwFU9TWH+5EP85Pf9uA6+3EfzDn2ngIE08MRYWA8iKSB5NMfA+/DvNNZ0YJZf+rid/wDwqT/px549P8u1XNJiizL1MWnZ5AptwFABZQf56AP0j22A4K9Fwzq6hkYOp3DKQQf0I2PCr44v8E+b46mWBSenKhkCmtmTEXQ2BYM10f4V/Ljspbihd8YeEZcYW4BXGZcIy4zLgG9bzCOFDJK6RoPLOwVQT43P3PCdFzSKYFopY5FBolGVgDV0SDsaIP78VX4saMycrnrzHhIP+6wv/wCUtxT/AIZczWHlvMSDeAaQfeumRdGj5Uj9uIOq6Dn+nnJWGeKUgBiEdWIB8HY8IX1JpTL0RqIDLdYdRcr8VV3d7Vxx34JakR6919mgP/ysh+32J4B+HcP4jnKPQIEksx38CmxP/iZBwHoLLjanhnLjavxQQDwsNwwT+vGw3APFuN3wznxg1IvHIZD2sX/hxARxhPDJmA8mv14XnxQvI+1ca41lxnBVO+Mj1yifby0Q/T5iG/8AKuKd8Bh36w/3Yh/nJf8Apxb/AIzf+qJvP1xf+Yvn/wDPtxT/AIDL36s/3Yh7+5f9vb7Xud+JrLo/q+THQaw/bTTf+W3HI/gtO667pkuEGnchGvYlojdbbn7/AGrjrfq7/wBB1f8A8NN/5bcch+C6/wC3A1QbTyEGhZ741O/uLU+w9+Anvh18O9VodZHLMI8BE6sVcEhmqhVDah7X77+OBPQXNp35tqUaeZ0C6ilZ3KgiQBaBNCh4quLfyD4gx6qaOIQyxmRWdSxQjFQDfax8giuKN8PK/pvVD/4ixf8A2q/6cAX8FubaiaWcSzyyARoQHkZqLE7jImthxXvTfqzVxS6o9aaaXptHDGzO9uZFGSoSbKKGagPv7cTXwJSnnPuUT3Hsx9rv3PkD8r4C+FEV81lYj+CYi/b5iD9juR/j+4Smr5zq9NypEnmlhnkMskjOx6wRWRcUs7Fs7HiqNVwrkuq1XLuYQ6ebUmVJOnmrM7f1pdQQXY9yyBVONAg3R3IF+OR+ZprDEdOXx+qb/tsf8ODZPSXMdVqtPqpk046bwluk5ACxuXIo2TsymiRuP8Q6D6g0fW0moi/6yF1H6lTX+dccI9Oc0VNDr0LECWOFave81DEGqqnbbc0N+PQp/Pxx5l1nLxFqZYmBpJWXbYUrEAn8vG3/APnAS/oPmwh1qMCoVlkUkgD+zeiD5UEhdr99/arN8FdEOvM9NawotnfdzvR/WNh+3vXFW5/ytUaCiimXSRSsRSgli2TXtV4j7CifHHRPg7AOhPICDlMEyAoHBFJofbJ38e5J9+AhuYcz1XNOZT6aDUNBHD1MaLqPlkJfYwJLM3lvArbY3J/DP1BPqNNqoZXd8EuN2Ylu5WBXIgHYgEXZ7vPjiH+G3/rnV/8Asz/r/XJv+n/A8I+EB31m1VAoO95G3N+Pt+vAV30rpZptBrkSUxpHEsr7sc1USHpAXQViWYn7iqNmlxwzy8pZmlJ0+lnxWMk23U6dD7Ul2Ab+tvGx4kPh1Cx5fzWheWmCqBZJ7ZfFfntw7y1K9P678tWl/sdPf+vAT/IfUMun9ONKGJdWaKM3uoaQKKJ8Ygkj7UOKZqOVy6fS6bmazMJpnfE0clIBAYuDkxYKxIO1sAQRYM5Z/wCjHjxqPt/2v+e/CNH6Q5hrNBCvX0g0yMxiWUkMCCynJljIa+7bIjfgDvjTqhKnL5G8PFI9EXViFvH71xUPV/KJdM2nZ5S8jaWOVSO0xHcKiEfwoEWqqj+u9l+L+mMcPL0YhimndSVNgkCIWPG358RvxY2n04+2giH+cnAd95VIxgiLm3MaFj9yVF/58b43oFqKMD2RR/kOM4qqZ8cMv6MOLUvVQOtDuFgjetqIv24r/wABfGr/AFj/ANz8dB9belxzDTiBmKLmGOP1HEGq2IG5BNj2ra7APoX0InLY3CyPI8uJcsFABW/pAuh3e5P68NRIeqoWfRapUGTNp5QB9yUYVsDxw34b+podLqxPqXIBiZLCuzEkowLHcnZa/cew29Ckcc95x8F9HNI0kbzQFiSVQqy2fNBhYuztdfYDgKd8IIgdeGSMgGKViQrUAWAABvE/y0BsU8+QCvQerP8ATWpthj/tJTcGvm2a3NDya2B8/nx0P0x6K0/Lw/RzZ5KzkcgsaJobAKALPgD874iZvhXpjqX1AeZeoxZ4wUxNkMwBKllDEb0bokAgHhBUPgQfm6jx/Vxf/c334Y+E6j+lJTYspPtR2HUjo373uKHivz46F6U9CRaB5HjklcyAKc8NqJO2Kj78C+mvhwmi1R1CzvISjKVZVH1EG7H5jgKr8dLy0lXZSZdvf+r2/wA+M9e6o/0too0AKkaYgEXj800VPhSQANhuNvHHQvU3piLXRCOWxi2SMtWpog7HYggkEH/IgHiA9PfC6PTTrPJNLqHj/qw+yrQoe7E4gmhdCztwF0bjzx8Q9OF5jrAF36l7D3ZQQRt4OR29/N7ceiDxT/UPw1h1epOoMjo7YWqhKJQUCSRfiht7D34KpPxX5csP4JQKC6cxr5/sygG/nYMdzxdvhZDjyyA/zl3+3l2/0A4L9YeiI+YdLqSSR9LOsMd88bvIHxgP8+JXk3KF02nigQkrEoUE+T+Z/Uk8Ect9A6oJzfV5MFULqTua36yEnfx2qP8ADjXwgRulrnINdFRZ8XUpI/3WPz/PizepPhLBqp2mWRoS5LOoVWVifLAH6SdyfNn7b8T/ACT0fFpdK+njLfMDZyGizErjl9hQqgPt+ZJg5Z8P9+V81/8AcD/7JP8Alw5oH/8A0/rK9tTGD+dDTjf7bi9uL9yX4ZafTQ6iFJJmXUxiNy2FgANutLse4+b4e0nw206aOXRiSYxyyLIxLJlYx2BCAUcB7cIKPCpb0w9C6mJP5ATAk/sOBOd4tyHlynwJHsUb7Vly/b8/346pyf0hBptK2kGUkTlrWQgkhvI2A24g+XfB3RRTCUmaQK2Sxuy4g2CLKqGYChsT7b3wFR+LunKaflqGgV07ruQNwsII/wB44D+MCjq6Y1v+DW9qvdq396v2uvyvfq3qX0VBrmRpjJ8tXUBGC2HoG9j9hwL6h+Gum1vTMrTDpxCIYso2G9m1O+/6flwirbpj2Kfuo/3DjXCo4gFAHgAAb/bjOKqufEXnsunihTTrE0uqnWAdaygse6/maH7nzxVR8TpzHpyX0unEulkI6gIQTRyGPz3HAgWFAv8APi5+uvSkmtjg6Mohm08wmjdlLDIDYEfa6+/jwb4h+R/DYwtoy8kcg08UqSo0YYSGVmckXsoDEVsdh7XwZXEXQyq63rxfvX5XxzHS+v8AWPPrB1NJjpm1FRFH6jrEHxZaam7lUGyPf8uOntxTeV+g2hj5gpmUtrHkZHCUYsww+92MvYjxwVX5PiNqE0MGpL6V850jcRLIempjLsjZt9YoAnwNzwfy/wBbzS6fVzXGAkgGnITIFSzb1mOo2KnYEEsKAPuTL6Alkijgm1SyQxOpjTogYoI3jKWGtrDghm3GPvfDEXwxATptOQhnjmfpqUJKRlKBDbWxzv8A58EGenPVb6jU6eJitS6CPUsAh+pmCtTZHYGxiR+/DPpf1RNqdU8bzafFQ/yVRhIMSFyuyuOV7bGq4G0/w61MT6eSDXCN4dOunJ6AbJQ7P7sau1H32878S3JvS+p0+oLfi8tOWdjB0hdtf9oSWABo0NtvA4Az1jzZ9Lop54sepGtrkLHkDcAj2J4rEHrbV5JEywtINZBE5RWrozIXyq+1lojLx+X3tvqbkx1Wll04fpmRccqutwfH5gV+/FZ0nw3cBGl1PUlGqh1DN08QRCpVUChqBKmsv9/BQ/LPW+skTWM6QgwK3ywGDxOHIVHVj3h07g69tgj8uN6v1vNHy8Th4ZpJJljQxRSMBSZPaWCSuL+DsK81wbp/h84Oo6uqaZZojCokW2CFs+98s5CLKg2KBr2AG+YegJNTGkeo1kjCNmKYRrGVtMFFqdwvneydxfBGtV6p1H9JRadREsTiMqHBBmVr6jI945Jt2eTxC8t9c6yVNaVMM0kCvhAkThzThQ5N4soGRKqSTX58TbfD0mTTltTI0cHRJjK3bwABWQknpZAdwXzZP2pOj9ASxpPENbKIpi7BUUIUdmVgyuDlsVoi6Ise/AF+hOeS6uB3lk08oD0jw2LFX3od0bcbGv38nfxC9QSaPR5w/wBc8iRx9uVljZAHucVauHfSPpD8F1neTqzTsrSOECKcQapBsPqYk+5PGerPR3486cNK0aQuXKqN2NUCGvtI++/ngql82+JmpiaABowJtJBICUsCVyMr3+mg+17WOJrQ+sdUeYCJzEdO2rm0wGBDrgodTllvsyjcb923g8ZJ8Ky8ao+p+mKOMEQr5jZ2DUWIqnK1X2PErpfQlaoTtMSq6iTULGEA75Bju1kkAAf8tgRLeqNe0Gj1EyUHjhdlNXuASNv1453yb4kaqQwo0sLltVpEZkSu2cOXjPsGQrV/e+Ok895es+nlhdsFlQoW22yHner88Q8/pSBoNHCJwo0ckcisOn3tGKGW9b+TxFQuu9Xakckl1SyBZ1lYK4VKoTYAUQV+mxdcRnPvUuvh0unca3skeTLUvpAmJGISN0KsVXLI543v71vOR/DK9PJB+OmaCUNSYpipLh8lo77gj9GPCua/DGSdFD8w1LSAsC7hWyjYC0K3uBRIN/xHbiouvKdQZIInYxszIrExm0JIBJUnyp8j8uM4Tynla6eCKFLKxIqKT5IUVZ/M+eM4rQjmvOItP0uqSOtKsKUrHve8Qa8AkVZ24Y1XPYY5OmzEPcY+liPmFgm/iiUYH7fuOI/1zHGY9O0srRiPVRSKFjeRpChLYKqd1kAmwDQBNbcB835RFzBxJFqQpSMxilDDORUkjcZEAsqOStAmpDuN+IiT1HqKFYzK3UVAhclopR2hBITuo/hYbebBHlTWc457DplVpmIDXVI7bAWzEKDSKNyxoAcRfM/SJmGoCz4rOHpQthA8EcI/i3rplvzyI/PjOcPFJqY40n6WpjR0DGMstSIrMtmk6mKLIFJOwsqQeAnDqk8Zp/4l9yR9/chh+oP24TqNWqI0hNqoJJUFj2+aC2SRRFDe+IZPSydUyO6OOpliUAGIaZgD3EWDK3dQ+nffwvliR6SRYnmDSTC0FEZBPc7lcjmNxWXsNjwRJQczif6XH1BBe1sVDAKTWZxYfTfuPIPD3WXfuXYWdxsN9z9twR+x+3Fdi9G4ppVV0A04KkCPYqXjktRl2ODEvdZ8ttwTpXj0sjLLMC8mFWhX6ndV9yCS7kH9r88FGw86hZc8wq2oDP2BsvpxLUGDexBN7/bgbmWshE8Ucgn6jnswTUY2fu0YwFAWbOwFnbiFi9LRzaTFdQpSZQ4PTCjCSMqXEdgI7hssqC5b4+eLFqtMrywy9QARFttiGLrQF3sRdj78UC6QaWZInR+2UAx3LIC1rdAF7yogkefF8aGp03TSS26ct4tcp8BibN2v0t5qzt5IHAGn9FKqRIs5qFojsieYhDjdGxZgBIPnI/YEZzCPTwwx6OWbE31kqPysMglIrcHxR3siz9+IJWJNNdZKHAUlTK2ah9ltS2S2dhdb8NtzPT6dYwtsstunTDSWNiXsXa0Qb328cC6302s0zuswDqwOyqxjbOGQ3Z3s6dKBAru8+zM3JUYQaPrNnBApsxgkrsgkDH6JLQ0VbazYOx4ImW53CEZ3kWNUdkYyEJRViu+RFAlWo+4Fjheq5zFGBbAkusdKQTbsqDa/GTKCfa+KxN6TgYyMmpUM7uMh0zTs2oyB372A1TIAfBVDXkcFf0JCXb/awQssZw7OwrJHIELXeTNGBv7eBtwVN8t53FO8yRMHMLBHIorkRdAjY14P2NjiG9berG0oiihXPUTMAgxLBASAXIFX5xUEgE+9A8F+leSR6ZXSObqjsT+Ht6a4AHE/VQFmhuOKz689PONZp9Ump6PUkSOQsRUaoHkyUsCopVdqbbKj77ANqPRiTSaibXSTEqrDqThOmpy7HiezGqELvHi1XTG6s2X4a6WMNOdJCZyN4c5GhWz5pVDAe1hSB9vs2ugbl6wKuOpDpLFFNtnGMWlCKHLJJkU7ciKOxsbAzXc1iEul1EpC6hGiR5IgcZUlGJSztiHbPEkkYEjccREDy+PVacyfg45NIEUyYFjqNFKAd8ZKBibc2AfbwOLN6X+Kmm1MiwyDoTM2Ki8kc/3ZAAKPtlV+BZ4Xy7VSaHUTwyhXikeTUROrxqyhiWdXRmDGnIVSgb6hdcc0l5bpZ+XazVq+J6/yRLEisp+sRxmNz5EmJBBGwND2qvQFf/m3GcV/0E7nlmkMjl3MKksfJB3W78kKQL96vjOKov1dAjxxrJJHGDKmJkQOpfcKpGSsrWQysjKQV3NWDEyekmkQmPUqxdo5DJJEWZmiSNMiVkQm2iVz+rDfYic9Renxq0jjYjFZM22N/S4GNeGBZWBPiuIWP0M4jUGbJxp1i6jKbJXzdk2jmiym9783xEE8k0q6Z5Ec4vqZpHiQ91RqAQoIFAAFnr2yI3riI5zyuN59TpxqcG1alnj6JamaExJcn0qKRnCWrMV2NWDIcp9OfN0+pjkjeMRnHFD3BkIUK97RgEECvv44a5tylZNar/iEjbaMoEIdrjlPTYggOpB6lOpK4HEi+AYm9Iq7yCSZWlkQYkR1jjPJKa7icT1hGy3ZUed9lct9NjRy/iDKpRUAYCJi1hI4tiHY4ARKQlMQSbY8Or6OfKNmkS0kDkrEQdjCcVOZxB6OLE3asRtwND6HZEkRJgvUiaPaMCso4Esb+AYXevvIfcWSJeFInjd1mnxQurN1phiUJDjc32lT/pxG+ovS66/pSJPhUTYEKWvIo0b1kt4FbF+7e3EloPTwSHURHFlnlmY0lbTEmmF0xAbH8wBxAct5JHp5I9W08IjiAiLIjAllRdP0h5Kxh1LBBv1CeCsfkUA1zqZTbRr8pYJDiHEKDKQWuFaQAKaq3JNVw/rfScKxpcixokitQQ0S+cZBCsDbGc0fY1YYWC7Fo0n1/wCJ0+oia4UVo8ZCcVeQEjF1UMTkverFSp2FniMf0nDpF+ZqIY1dcAHjAQ4jTNRGVFR+GkYg/wDWsb2JIWLlPIU00s0isPmqtigNw8zlrve+tV1/D+ew3qH08mrYM0mGAUL42IcNYJPhhaV7hv8AETVeiGaLpiWMA6cw2Ia+qNlJFP8ASCwIU3QFXxqf0bE5n6TRJ1JApAiXtVIBH0rBBAFCQYkV48E2BnK+TxaaaaUzITI2ABIXDKSSXFiWOTl5mrx2hRXknFgD6v8AExzBCU6BjePdhHI7MRkQaJyAIFUCd+I7mvphEWWR5Y41aQOp6THCRjICwGRLsxmrA2hP8NngT+gtP3SiYNkzBD02BVnm1C4BtyjdTViM2L7LI+xEnyj0zGiJhMsix9oICkUojVbxYjNViFkVZJNKKHEJynlSapMjL04lIaJmimQOjLPkcpBGHuORja2FK2clJBsvpXS4QMPlAySSSKI9hixoGh48b1Yv3PEXpPQ0qaZIOtAVjKMpGnokxqwUvchys4ZeLUMv8R4Cx8k5OumVwuJLyySFsQCc3ZwCd8scytn/AC4qHqNH1PMMY3dhpkUssZFx5Ni+SkAOzxsWUZWqxttbC7xpNMUzuR5MmLd9dtgdq0B2ir3s7nfij/E/QmIRa2FIupC4aQsq9yAMMd6yvqNa3uB+Q4aobk3oOb8NJDJHG8c75nqS06kZVIFjixDEVakm7IJI24Y5p6Ll0+knlmn0oAjAYmCV7AJKimkK3k1BsCRexHF59NRFdOpcRrJQDiMOEXEAKqK/cqqoXtNblj78D+oVjmZIZQ4ivulWUx4s1osdhgWL2Vxoij7GuCOYaznZ1PLoY5g7lHLQzKd0dGUdORQMFUIzdzHwBQPEN6cb8V+F0KucZpy0qUdwVW2JA8qFNb7UCRtZkfUUR0Oq1UGidTHOtGKLvKqiEtHJkjb1nsDdeSPHHSfhp6HbQRO85VtRLWVbhFHhbP1MSSWPua81fEFzjiCqFUBVUUAPAA8AfkBtxnCxxnGmkT6z9PtrIBEpCkMTkSe3sZQwoEEqWVhY2IBBBAIaX08wn63yw2auSCx8XYG3uCVv7FvublOcc6TTx9R1kK1ZwWyAASSbIoV+90K4b03PInKrlhIxNRSUr7Fh9NnzgxFE2oyFjfiIqmn9EzCNRI0EjdJI3yDsGCrpwQb+q2hkIJBHcCVO4K9L6QmTDF4ojiqu0edthDPEtigGrOFgD4wr2B4m+Y+pY4nkQpK5jjaRinTP0qXxClw5YqpI7cfAyvbh6Tm0LIvzQvU7VOQBB2/WiMl3O1kfccBAab0lIqR/1CYPkEUMViBZcljNKd1DjIBfrbajvvlvpmWPlzaVuiCScVrJAhYEqaRAxIy3wqyMg25aTXUQscRqpS2RWs/cEgj6fIIIP2IPA+o5jGszQiTUO6BDJi8dR57JlkQbbdu0NQBJqxdEcfRLGOvlBuiYQRkRjhIuPgUrFo7H938gAU3pd/wX4fKMN1+ra5KoH4jrYqR3LscQR488HPrIO4HVt2Hu+Ylj6h/LdWjj7DFvseGl5jGdUsCyzsxVpLDIU7CmSE+bp1NVVHzfAQ2s9LSpp8cV1H0gx0SGHVkemzYBgqyDvNuzCzfBc/pyeXSaNLjjlhjKuGsrbQNEQMf5cyfO9VxI671OsU/QME7Ph1FKdEhltVNAyhrBYCsbNGr4J/6QQlkCOr5SdIlSva2Bk3s2e1bpbO4IFWeAreq9FMTNQhdWKUHv5yqU7Ju3wgQBSC3kmvu/J6QkMyOGiCrMJLAbLYwksPPcRC0Vk/RI1k7gyui9VwSdOiyiSNJI2cBVcSEqqizYYkVRAuxRN8NesuZzQQK0DIjtNHHk6lwAxonEbk+KAu/Fb8ALpvR/T5eukQojAIWdVIVmVlJagbGQXeiPvwGvp5YR3amNekwlezWKnU9ffJiQpCMgZjvRP5cRz8vcDPUczM7qbVWE2mrejSxSx/e7I9vtfCec8iSRArsNY8UZkjrrtZF0BUzE7r/EHoHc928RM6f0zMjpLDJBmmnMYLIzAscKPmwKU/SRdgEbA8WoMLrjlvpH1HMNUzT6kyKVCFCGCRyFwAgNACixrLuIU++3HUBwXCyOKn8ROWQzaeNppzAIp0ZWoG2JxAo+/dYO+NE0QDxaXkABJNAC9/t/pxz71/Kk8ujZnRtLFMetTG8q7CoWy24KjtNsa8WeKAdH6zk0Ecsuo6uqydSklLDkrqCrmPEYghQMmJItdgG3o/qj15qNc6Fm6caG0SM7Kdxll5LYmr2A9gPe48qg/E6uVtRIsiQrhjtGGLECNygZAXBdu7EC7CgFVun+vCo1boAAEUDYAWSDZKighJrYgEDHyK4yiM9Pu0epikiBLRtkV3NrvYOCk4svaaB3bx7H01yvmSaiFJojlHIoZT+R+/5+xHHlnRyKG7gSpBDAeT9h4+9cdY+CHqbJZdE38HzYv/ZJAdf2am3u8m4uDrQHGcaHGcaaR/q1tKYDHrWIikJUgGQXSlyLj7gMUYn2oG+BNVNoYpmZyRLGC7WJSbiRUy8HNwk6KKtiHFXw/wCsZI49M0ssEU0cWTuJGIxUqVOIwaywOOOwIZrPsRG1cA1Bin08aSMijJabIyLIStlVNYaQbnzilgVxlCNSdPqNNLqNRGQkQ1CyLeVYB4pCpHduquNq2O4vfhiMaGYrGwOUoFo5kO8iLIY2JJFskasUJ3C3W+78HOdP2wxw9ssrxyqekArFA7ZDIhs+olhbJyPvsQJecxaeHVyrpYl/BP0lCVvaoQScR01AloncgBuAI1Gpij1zhdNI82KSF1JY1MwiJC+BXSBbwAuRuyQWZuY6CZnkcNts7MkqqwgY9xNBXWJ77twp4MHMIU1JDxx/iNkMkeG4OWIJZg4BKMMdwDtZ3IiR6o0p0Us0WmBWAo3TZYwAZlRw5Klgq/MDO35N54qC5joAZCQQyyCFjUoZXJekXwVDdWRu2gQxPjfh2TT6WCTTToj3K3TiwaQIBIuR7C2IBWINVeVvzxvV8yhRik8KFpJUsp02Vm6iRI5LFWyUmMnYlQKBON8Ct6p0syqr6aUqkjiO0jZbhODMuLmsbO2xxJoEcRR3LZ9JqdR1o2ZpVRaNyAdNt1IF4lGK5DbyL88BaSXTRySq0HR/BlZHZpHIUCMhJF/mBVnT9nvxwv8ApdNNqdRGY4YhFF+IdkBLPEA1mhXehUjEgijYIuuG29RaQMzmDudSsjFYhYHS7WfKm2nQgAn+MbEUQU8egjWNCJAEZI0FzHAxyhFBs/wSsoBP3FWODfV/p99XCiRuI3SZJVJurSyLA3IutrH68JYRPq20hhgIihWVSwB3Z22xramjDkjzYPncgct9YTyyxwtCiO7yRttKVDxP3i6G3TIkVjQNha4qBDzfmgEqavTr0we19NG0gYAgk11i4sDxhtwrl2vXmnUAmiAXYxiDGZHoEEmVmPaQSGCLuPNjheo9dOI2lVIyF0+plCkm8oJljqwx2YEmx7j7bcS/O/T+n1IEkq9yAsssZKyLsfpdO7864gi/U3IVMYdqJlVdPqnCqpkSSkMm9gNG2MgJugGHvxH+m/V8zzPEQkixornpnJmGRVmVSclIGMvTORCmh5W63zj1202hZOpKIzmM5QiTahCopBijx3UhthRIUe5PFFmQRT1BOXAZTHMtobIBNYm8gWKmvJHAde+KnOoV0XSZyWmKlVQ7uqkE2b2Qja9/I2PjjmEfqRY45F08YhZsqkf5j02K4qQookDIsTXt9rG53rn1DPJqJS0wKKLxOSBfIpRf81g0b9yb4jFTfGr963H3vfYnYH3r/PiUWPmnqJI54X0zCVUgjXvyAzjshmVcCWUliC3nzRIswE2seRmkka3Ylmau4tt5ulGV71dAePYoGnYgUe1SaP2N+9bhtr/SuETEkktte/j9PYbXVHiB3TTLsrqGUMWssQao9ooHyaJ2N7bAb8Wz4Rs39Lx9xYlJcifcY+f3ocUzMmh7jZdh/wAN9z7/AH46T8GIhJrZHVcRHAMvfJ2NZeBiMQRh44uDtg8cZxgHGcaaB+peYNCiERCUMxDAhTiArNlTMt7gChZokgGq4FTncXcBBWDpGLCrZLBBsd1Auxtulke44J9V8wlhgDQg5GWNTSF6RmAdqAasVtro1Xg+OBdDzybKNJInLHLJ8GAFOVoUCCVXFi2wcWQAdhNQIvqPqSaTpxBVmYFw6U6hoXcEUe0hkEZbfclRRHDOn5tMdXqYwkAihIOYjIMiYBmXLqbsHYrliRswIBI4c0/qzUOiN+Fe2Qkx4TAhukZAuTIFFOvSJJAJYGxVFv8Ap7VSLD8qSK3RmKxu2SmQBhTqemAm7ZUf5TtfAZB6l7Vy0jL8nqgLTnHuIVBiMnGPcgoqWTY2SNyepCmmWb8Mcnfp9PJa+ktZdVIqhVEDu7fPBvp/nMmp6rER9NXKRvGSyyVvmrZEFSpTxVNmPazHaD1DqyIQ8BZnIzPTkTy5VxvYTpLTW2zjZfuSFazm0rPpl08cZSaF5FEiMMWGGCk2MA2Tfwk9hoE7cKHqcd6jTtaOFBbtU98iZFivaLiu6Ozx+MuNc61erXVVEZjB0GLBIkY9QMuIQtGbZly2LBfuV24f1PN9UpkxgyxlCA09FSMupsxLIBipxGzE+Qp4qmIPULCScNGD02JUhWQ1jFQJpgzZOwLAisTtsaQ3rFFZEMNZJmQWUYj5hYAVuflHYbksNvqK5zT1NPBDNK0aIEZRGj5BpLCkqpuncXIoC1kyfZgeG+c6TUCXTSIFztTqMY8i1UAqMysFq32JW7JyBHEBmn9RhoBOIGFyIgJqqcL3swBKouVNkLUqQRtxnKucyz6gr0xFEII5KdT1MpLtT4ClKGQ38j77Dajm+rOaJEUYPEOosUhFNKyykBrBxjCyXuDnQsjjUHM9YIgWhLyiIP3Ky9/TYkKqAgfMUIQe7vJBoAGgXT+otSZoUIh6TzMpkWN6KYkqQMziQy4MTYJdaqjxMcj5vJP1c4REI36YIfPIrdle0DGsaIvckGip4Bn9Q61BJemVsIDIpTqkSEiQgAFbvtiVkIyBexYG5nI9aSBG0HSIjElxoyxAMTSDIKeoALZSu1+eAqfxR9EieI6iCNetGDmqotyqSCSfcsuNjySLHHHev9QOL5gA3ub2OxHg+177f5eon44j8RPSDabUGVFYaV6NgnFCzgtGa+hCxyF0LPkGuJoqE8zNiGUCrOwotQ2JNkkEeADR8DYCmRWy0ALFmr+wJs3RHnavbb24faH5eYAXuI7CWAYUa+rsG7EEEnz9r4YhWz27XtuVJ/IWcRvt9r3/AE4yh2VFGIRh238zwd/alJP1Dz9iDQsjgTHxS0D+VjY/4GrF+33H3IMdNTEEBjY7gW+4NC9/F+3twnqVWLkbA7bU3+J/xFX9uAaMRLAVeVUFH1X/ACivfeqH7cdh+BvKHjXVu6shzSIowIZWQFmsEAj+sUVxyUTEYtH2YfSVbdaCg/YiyQcvfI77Hj0B8J9D0+WRMbLTM8zEkknJjRN+Diq3W3njWC4AcZwvjONNHiOGzxrU6pUrI0GNA0auidz4AoHc0PH34jeYxK00D3FcUhByamGSkBQKO5JDUSPHv7RB7cJY8V6blrr1gs0cWTmQYyyDG2ZlZlpcNyrEDZ8cWNE8MT6RRPpCZI1C6mZlWnFtjqc6GNDZsizUB09icr4Cy0BsKH5D/hwlzxX10yiRSs8eSuzA9Vy2EsgejZOQIDKFPaLsURfAk8WAh0760pNE/XcmVyWjFr3sw+lmbLA0P4VPblwE+/XyOPSC+2Wd/vjY/wA/8+Ev+I/7D/6n/DiKWAiMrJqmJVXVnZ3TelUtkuIvIjtB7S3aeEScvBeRPxDMIxG4VnlIQKVO75ZPvE5JJvuo/chLET/9ht/7z/htxrLUfaD/AMUn/wDXiL5loBqVlBmyilSzGzMowPSNGt1ACt4onrG/A4IeVVmaX8Uix9PHHPtTZMWAJxBBZTfuHUfqErAzFRmFy3sISR59rAPivbzw7xWZeTIsfbNHEQHHUDkMC5V2ORN9xiZmJNmjvsTw8NMAQx1Xb1GY/Pk3tlU+WoA00fTHaha1pgOAn2bhF8VeLQsI4wmtLMI5VDNO3e5B7v4sgMkOxGFDHZiDI8ti+YzGZmiYCOK5csmrvYHKj7AWAQQx3scBLFeG5IQRTAEEbgjY/txWF0ksmntNWk0is3TkzxpkjdCRasCeobagRQ2HtwZJpJJOqI5VZG6gxDj63VyAxKk1jJA4C4lQpO90Q49z/lr6XVtFMlrGMIR3ANDm2JJQGxipsMGY+P4RxCLMqtkENgEE47HtxIxJIo+fbzRHuO78z9ILrdPWoPzQZBHKjBiEZiVUkBQ644qVP2833HiXO9C+k1UsMuLMjdwW8TdPfcuwYEGqI87ffO4gGWAWzt9JY0AKJG9Eg/SCKN7+d9zfDUqkkGixB7rAIHihsd/BsnbwOJPWqqzFBahjsuzAX/CpG+PijSuBsQK3BlUgE+Lolge0AnY9vcbIYeL4gZlAr3o+y0N9hQHsbP8Az49Ucq04jgiRcSqxqoKigQABYHsOPK8uq3BUY+KFA7gDfe7ur3/3bcWj018TtZolCIyyxDxHINlH90rRUb+PH2HFwejb4ziG9G+pRr9HHqAmBbIMt3TKSDR9xtY4zjTQv1Fq4kVFlMgzchcALJVHc/UCKCozV5JAA3ocQsssNxusUrF9V0QWdV7oeoWcAWTXSlAFZMfFAg8T/O5pAiiJcnZwAMQ1bMQTeyjILZPtdb1wJKupOVJjTMU2joijRIy+9GzR7t/ymoiuZ6/TYtM6OLUsxLRigqt7FvdIjsbG/sSeB+acx0uVFWencOBIcq6eqNhFNsDhMoU/zA+QKmpYtV3EWD01Cj5dZXJkfcXXSP2+qh7cbWWQxSEHuY/JYshByUY1RxosSKPAAtJGWQdOQmU1s2xJZ8icT4ssSfHcK+wD1PPtPMdw3zAyWZAF+VT0QGBBzfEirBu9qs6JtYSxUo0driSI7q5b+ilquhfuPm17DjCmsug4AzNlhFeJvYYjahRsgkm/bwEcebaZlQtkQwah1LNrVjEnIsemoo77i/PG05vAmTIhIaMgkSEpiGbZdyBZLGxRJav0Kmj1hikMU1yY4oD0CFdY2BJPTskS4lgbFCgPu4PxPUVpGUIszntbzEVkCqVCjI5GE1ubvc+9QJJ0+tCkSo/USUZFySrI0IYfVdkqLIsgw+DvTcOugeQkCjkMi8rCyraamFGjsEv+9HR2JJK1005kk6MoA7cQ3SIoMgkxFXkO9bZqBIH6KWLVl7aQGn7QpQKAICpuhbMZmZsWsAKp9q4Ka/FQ4srRgBiHYLJ5IkvwDeNmz9wSKINcNa7nMEaIzpIKRZFUMSTVld1JzPyRlROKkZbE8F6tNQxFSKTiQFJjI2aPIlCKZ1CsCfALCqsngrULIdOyohSQDFccRZFdy+AFO59tvY+OAgGmhjEIaJQ6RwFLmB7ZXSIhXb6sRFCcvc479xsg6nTlbCyuseEn1IbGULXufpRhC+5B2sEiwZYfiRZPcDKaoRikJFfxbivc91nx44ZvV0SYwTRFVHWy+Cc7K5Xj4NHuAqyEbLroQiO5nWOKJyFKpkRZkDGt7H4d6AAHb3XYB3q5NOpBYyEMzKxJjtQIjZUBTlX4Qg0QbDEWCBw7zRNYQajV8TiF6SU6mFiwNyE4GTFKWjYB3Xh5xMn9XpIiBKgACC8AxBNmhmEpwdxZK7HiCT5Zo44YgkbWil97BNlmLeNrDFhXtVcedec8wGqkn1B+qZg5JcqIxkQoxq5CU7NrxNmwOO/c00ztop10qdOWRJMA1L3yEksdzRJYt+p45Nofg3rmfvEcahsServX3TFTsRtuB77cNFdi1bFTHQAQikT7gNkVwOJaipPcPq/i4EKpk1urSBEwpcciFsbMVyJGIy2uwVzOx6/6f+D8URZtRLJKS+YRJJEVfI8qVd2olczRo+OLxoOSwQf1UMUdmzgig2fJsC9+JEjzzp+TaiRPlaZ8FvsjhmJcFbByxZrJAG5oGhtQ4c1XoHXgAjl04Cgt9RdiLJA7WFEAigFyJBO91x6RAvjapQrixYpXwe08sfLRHMjIyzSdjKysAaPcG3s3fjwRxnF343xVQnrKENHFlK0arIWNRtIGAjksMFBoV3X740CCQQzBotOZkKGnMjuMYscjn3Wa2xMXTO9UVB8rxO6/lkUwAljSQAkgMAQDRFi/yYj9CfvxHQ6FU1XYpVRC1VH2AvJk9EL9TFQzAHuNE2Rs1ELo+VaeGOJA01RHJSY13ELRL7CltoE+1l28XtrTjTq+0krMBBassYqumFJDAHtABa/GR/Kj+XTySIM9Kkbvs1xtj3qpf6qNBibv68DVEjh3lWlZ7abTwxnYKAi3Qogk22wpBXsU/SgiNTpYHCq3Wy7So6cZJIkgYACiKLGHY7AFjtuRmqSIw9N3mZQUEZKRqUUxpEd3GJ2kZzkARnXtXBU+mkYALGsVkhsYI2ONoCN8hiBlv/FS1VbvCF2dbhhALkMTFfauJAy23JAo7jZdtuAcm5Er2S7HIH+QgWCBj27Vk3jzsDYFcCar0hG6sM2XJQuSrEGChWWgcPHdlR8EL7Dd3WmdZGWIYxgRFMYsheT9UGjZtcdhVHex7rj1Oo60Yw+Wzt1CysCi9MFQuwB79rbzv+gDJPT6kEdR6OXtHtk1/wAlH3835vyBW9JyHpSZpI4sjJSE3UGRsbxskmT6ibpR+dj67nEyzzRxIj9OBZFWmLFm61AkHxcSLVWepf8ACeHF1OpUuCFkOTUMHUbRpSqQPGeZye73APjgExej41CBZJQEDKKw3DdOsiVtq6Snc92+V3wZBytlGKynpYMoTCMAAqirWKiguLtX3cjwBUcnMNXkx6dqVjxBRgoOU4YggZ2wSDZrwzB8XwRpOa6lpkVoMYyzBmxYUoUlTZP8wCnbfIUK4AQ+h0CtTkyEALIyISoEjS49uLGNixUrkLWhY88Far0yjsWyAcwiLIqCbW6Y7g7qWQgEEqSLHnhUvM9QJWXpDASKFbF/pIa7/MlQAQKGQvgR+c6ygV0ynZ2ZPmBhSpS2RhkGZwaJDBLW7oBuT07IFAEgJJiDFQyUoxWQDvagUV8RuQzA2avgvU8id3lcS0HWMIq5jEL9VnMgltu5VUgADfhfJtdM7sJlVRgpAVXq/BpmABBN0PIrfzujlfN5GKJJFTGwxHUoVn4zWyBgoJNbutXtYNPyCcmTKdXV2sIwkobyVZzPgNHtVWl1VAD6303OQwjejIygmOR0Ma9eSV2B8m0kwr3IB2rgrUeoHSXFukFExSizAspCU1kUGGTHEWCK3HuZy/nBmikcR90ZNJnZPaDTUO198SpBo+588Ajm3KpZBUUrIOmyA5yAqSrAPsbc7j6iCCMgb4E1nItU4crqHUlKXGaSv65nPlSATERGJAMlra6FEQepMghMdBzSm2oi0Fgsg3PUUhTRKhz/AAngTl3rtJIi/TrZaGaNZfpV9JND58YJ+4f7C4C4uVz5ydTB0eDAkyNu1KBadMLVmTuve/G9BnTcu1QmgQu4hQMXKuCCFrppZIZmJyYnGsSFuxfElyznizSMgXEhQ27KdifcAkgix/j54jdX6xp4Y4oc3mnEVM6KAneWkuzuFic4efHuQDRZQvGcaDAgEEEHcH78ZxVAeqNIZYDFmsYlZUZiwU0TuqkqbZqx+9E1vXEcZC1P+LiugjYztiXXzQG1k1a/sfO5Pqzo4RmZGYJIWUq6qVKxyG+5hdqGWhe7Dx5AI1kGSNUnazSUXTdkZ46u6oHNhv8AY+201D8kIzZW1AsO1r1n36isEDLYoHzibHaSN/As0F4JFqo1ZmAj7nIOCN2hA6ihucR5Ck3Y2KEcc0mOD0w62QkfAFrXYKRuTlsD7X9uIfR6qBmI6LKQxCMjvlRjiPuT8xTOe0E1i5skG4JjVKHkjLTRxyxXkFJvEvG3gnwQqqQQbzNfmHIsa4dTURWAjW7WSMw4ILHcdhq73J/dL8xieRi8VgJG6v1SVLB33FdgKGCNsvOToKBPCpWiaSOMxyLZMakSbARhvIBJvvYd29+SaHFDujhVDGjaos6GnXqNbF7KAjK/KORldjJd62FNpEa1cYXpIUt2QKtQqGJLChkrn2/rQD43Zh5hCjyO0bZJIELLKxBVGnRWKl9iFRyRVEOP2JlWFB3QuKcRj5ps4MGBBZt9kRgLNilrYgBuWEOqRGUK6aYiRWllYU4WnDkjqUY27yL99uFSRlu38VHZAxTqtZp1daOQJ7cVy8kNve15rtbGJ5M1PY6LaybglCcsQe0KpP233/RX46NHVzECy9owa8QTKCTZr+z/AFJYD2sBueWORjIsyKEGJyeRKMUrCS12pbVh+ePuBY2SrarbVCnHbB1m7jixtabYYqjYqNhn5vhrluj08jzKBi2bf2ne2WUhJANghtRJsfpzOw2qU0/JlSbqh3vHGi1g/wCP+Njffc0AOAA5XGkZiAlhIVSgwcH+zhA22H9kT/31234jRyykhOo1XWqQDqdVwuVRs19MYrksUh7zQ6uIJBAM3pvTsaqgYs7KXYsSVyLushtV2oMiUPYKANiQdj0/HgY8pCuRbd7O6YVZF1jf6f4cABJDLWL6tP7QMeqqkEqBdYjxucLGGQomhR6mf5JVo8U7Z16li+0EZFLYqMvOJJqwL2XFyCMMX7rLiT6tsgWI2H3za/uDR224bb00hhkhLyYyMrE/LsBapQcNwMR3Nb/3ro8BufUTRB3eZFUM1FmRUVe/H6vBA6eWR3IcihwuI6hnjYSB4izE7RnsJ7NwRsU3sWbIvbwFq/R8bhgZZQGZmG0JxLde6uP/APkv5s9qfnkWPTyGQuWu3ViGWxsH2FmlFuSKAqgN64DC2oR1tmKNMw7mh3BbZVsg/RnSrvtuLu9sdUZpAUHRBXBhhZFuHDAn6cTGd/fL8gEaf03gIqkJ6bA9y2TVb2T2sa7iPJ9h44VN6dDPkX2MmZUqd92JBYMDtdKf4VFUd+Aa0mq1JV7RTIuIbFYslJxLCg5tqNgNW2J392w2tMsbPD2CYBljERFEG3LOcqUhTa9x2q/AIl5C5mll6ifMIoGM+AIgFYhxmpMRsUNnIscN6f0jhNDIZ5HEQGQb+0ZUVA7H72uVDa/3sLDfGca4ziq3qZkUAuyqLABYqBbGlFn3JIAHuTXAWpWUSMy2FEJxLNSBwSe4Xfit68A78I5/poWEJmAqOUSITGXplBPsDiavu9uInUQQq1nqPjCygYKL6iFshlXdjp38ispG/mNTUOaNpFkJd0CiQiQloshZfFXI/ixeAIPAtr8rwnR/jrXqEBQd7MeR2isnHbEH8QKAyvpe2XCteIEkkzkbNcXYKgJpTEQAAN66IoDxk1b+IzUQaaGMuDO3RD0lfVXVLUWFEfLkuyAca8GiEwi6kJEMjkEIcsYyS1EBjiACbxNLQ8jgCHUzhpKlRjIvyh1YyDJ0koBTZCkpIwC7fWxBBvgg6PTpKC2WURCksva3TzYE7UQDZFeMVG3Ak+hgIiVpJQApI2C7JHLG17eAszNt9lI4A159QFajkQm1GI91Cthv3Eb7ULJ9hw7r+v2pFIuQQlycLY0QNj4Gdb1XnxxGHR6fdSZclCkgpZGBZgKII/8A27bC9vfuHD82ljwkTJ7aLH5kftS7kjElhjYsivPgDgEarS60yZo7rihwUvGIy9TV1AvcVLHT3j9m8e5bpq6OLb4rVrEdy7WaD1YXDYsASWog0AGDpWZSGYA9LAmOl8wFNyu4JaHY/wATn3umNJodM+LJNKc8Yxaneo0UGqA+llZdqDNdWoChMyQaimNkfNUgARA4Ci3cSQVY1d0wA9zXAzLrflk1tNbAdMEx9Ftm3ogTnaiDgFvffgGHQQy2UllI1GS9seBQSZ9xJFj/ANITz5xShseH1ihZExkcrTR/QaS+pZ7u5V7qok2FQfwngFRajU4h+3JlIW5I+mzXJ0vDEDO4wWQWfFbbLeTWhIqFuSQ9JGduooBILiiIi7UpIyUbfw8NJDCGDW0fy0TAwkDHTytRtd1DGwELeCu3m249PEC4/FF2lESDJXNFljC7X79PIfZnck71wDsGs1zJOcFEiadWRGjoGYxhjHkWplVwQWBxOai7RuHjrtX1KEQKlTVgAg3NRPefZdPYx/tCfYhUCELWcjKI5q+hqYgA7Ys1eVomq3FcR0OkRRLUzWrZMwidScU0jEElsmDIsYY+Tm4FY8BLNrNSBbYL9Avpk0WMQNASGz3S7bVivnfgfTc41bGYGNBgyAARyPienG7AkN32zvHkoATEM1ixw+mnCTBROFcNRUF7JIhG4LEMaAotf9Z5+7bFSunym6mL52DIwfL5abp7CWaNrIIUD7DLgHl5nqcrMXZ88UI5LtHVUJJ2AZc3FXmKx4XBzHUPKF6ZQGFjRVyhcCMqS+IoWzriaPaxrbgaKI4hV1YZsEQ/O3Z7GQ8GixSQBhuMiK2FEFw0KFpIJKljydpbBoKdiFrNrBC0Acgb3rgM0HNtUyK0kGJaQALjIDjfk+cSVKm2oAh1PgEh6f1FqWk0yvF0w79xVZCrKRIB9UYKMGjUkGqDpub4a07iFe7VLHgdQZD1mcGQMxqnxY4A5MoWtgBY8mqZlni/2hChfBo+ozEECZsbwtmxaLdyp+Wf3CwjjfGuN8VQXPtQFjQFEkykUBXvdgC60KNnJFr7efbgSOVXkKnT7BsMmSTHEAqKtKvFpRY7asX3A8Gc7LhUdJRGqvk913Li2wODmw2LUBuFI8E8R0k0iNbaiGhJW8pG1x2pXCi2zgb7ZD8sYhpdexVWk05J3EhaKQViqG7IIxJN2NqFeVIA+kkWfp/7JE0UxbqEwkeM/qBUreTGwxoiRqJIIJXMNIJZXaPUBSqDMLK61iGIywOwIkVix3AC7EHjcmqVlhjGqTNe9vmUXUBxuwo7FS3gBum4IrKgajdi2f4UA5kEGKid46fIixSvN+uNbWONJK+AboFGCkYiNyBb7nDxbjyKzo2TQ422yhm1OAZ3CEs3kBhVMaYhlDEeO0/cksadFj6X+0iUxKSC7NIwDLKwvGiy4lTk29INzd8BqaLIUNFG+HUUIdOQGtJKVWYUoc2pbcU9Ed269UGFFtPCzOUSjH5tpACCwB2VYnZCewZUWoWdzPDU6eaFJFDPCwv+TNdnrza5BvY+PFg8D6eeO801MYTLMqrDFQb2ABohsWJvwciK34BltMFn6a6eLpoIhHWncAMSTYkUYqE6UXgdtISfFZpVyKK+jjVSxY2jdpXpEeUoMD/FdERCq2CuarUVO6dcKSnUwLSUFuIDJqqKysoFbnJjviaWmoAScfiFLZqmSszMrvigyXfA5kdqiq39zQOR6VFaJYtOnTOBUhKCfnX8NBEofoK24F0cYCITp0BHkdBls4oMqxFUNjtuFocIkXJE6mqj6Ug6dNI69R7jsAmj4ilFDc9Q+K3VoCqQRiOYY9JMRm4JsoSxBUuLyssdxluK34BzRSZP0ugBlGzA4yKqtULYlio3aSRyGoN8tjQI4HZy0audKqEtliyux7I3lRq2qpBH5/iJH1VwbqNYZCOjqI8Y0+Zk9XmowbJRVEd1+Pt+SHMjKa1Ea2jVUns2YU3iPJaLurbCheXAb1KoY2DwdVXndWU5UQVYZEMTdr2bbNYoeBwykqtfUiUu7lWZGcBsuml1Vhiqpa3QWMm9uH+hOeoYpUpiCKfOiaurWh9/z+2/BkMM4WbKTJ2LdK8MVFdvhAavyGy/w24AHSIZHkleBkdab+vkpmAU0LVV2MSC9wcR7HgfTJp0RCscwVkEwuSWwAQ42Y2o+RGSuwBNEdzcPR6bUqjBu5cZe0sJGJZ3K3km/aUUr9IBYAAKOJGeGcGLBsiBUhsKpto7NV7KJKoXeI2BJAR8kkKJG1g9SSU55quTdzkdmzBjGNhVgEn34A1mu03QwZXbNXcIJLFxRMKVr2GMdD86PmyJjRDVmSIyfSFcSC46LVFi2wushMBuPqF8AabXa1kRkinAcyGpRpwyDJ8c1Lg+ClBCfp3r3gXrdREGjtZ3TURSyZxsjxqCqlyPPdVMpUG+6rG3A8Wt0/4qNb1AkkmDCzGUzI1Nja7Hy5Qcb8pRHsbANR3yvBlMunqMkwXkSflgr4LYoxs4fSAfNNIdT1YC8TEBwGVUgIUFFshiQVRWDsStMTiAOAshjB3/AOPGcKB43xpQfOuSR6kKHLqUJKshAIyVkYbgiijsPHvtR4G1fp/TlJOpup7iXY0gAf3GNKvUc+bF3YoVM8JYcEc/5Z6ugkLy/JMhEaOkepyBeZ0hbHuISNQkRur+o7eWK5PotFLC6xwtjCZQIhIzBhT5UAxXczyrj7EkUKFXJl8bcZxIKlLz7TGEB3iljkLEMsxrcd9MSSSnUYuQexAzGqrhei5vptRMI9gzJ+IoTZADpqngEAKYZVNDt+o+RZtF8JI4oqfpzV6acMqlWMqBC8crMXyjormJGPUCRC+7MAAkLYLRJ57pT1Mhp2KCfFjqSbMWWONsSGKSSFvdb9wbHQq/Tbx+XCektUFUD7UK4kFR1nqHTXLIzJaWhKzhaEcsyLeRxTIBwDsSXxvwRL6OSCVXjFKolJ2lG5idSTatahWC2pI2NHa+Jfpj7D/Afr/v34Riha+0soIPjYN5sfnj7+a4sVVOW+qIWBJaN+k6unTlyOTLMKxDvZwQlFJGWVYigxXo9bpVj1MsciqID03V5VxDR4BdzuATEoDHcnLzQAstQ9o+VVhlHZ5HgqPuD4I4akbT4lW6GJ8qenRrxY8GjxIkREPMIRHTCRRKShFnIYkR+DeWIrJwK6YyJrcva9oohDuXWeQRgmSqMlnNaXc/uANj534khqNOa7oPBrePa6Br7WKB+4rjHngNW0Jr6bMZr9L8ftwhEBF6lSNT04mCo5jCl9gF1HRYlQpOQosqLZKjEbgcH8n9SPqPw7LEqxTw9QEyNmu24xwxYAkC8wd7quDnh0r5Fl0zknuJETE3sLJ9z434I/FxLQzjWhsMkFCtqHsKr9q4KB1/PMDF01SRJVLB+oQuxQA2qOMCHsuSAPzvhWo58qtQQmmptwP+sFrezd8TIcilC28Vel0Gj6axY6do0TpqGMbUv8ttZ/X78OPy/SOGBTTsGPcCIzZC47/ft2/TgMfnqBiCsho1soO1kA7G6JVwNv4T9xb0PN4mKqGpmJABBHcAxK/bIBWNfYHzwzNyPTSA5RociW2tdyB3dpBDVW/kfvxr/ovBhgqMBiFvN2NBsvLltyf4/qr32FAnVeoUikZJFYVjRFtlksj+ANqWGQkn7D78P6PnSSTSRLfy1Vr3AbJpF2sDw0Lja7q+GOaeldPO2UkAkLMC5ydTsrKPpYE7MVx8EMb4RD6I0iTjULBUoIYNnKQCAwFKWx8O3t5JPnfgJrjONla9uM40HL4FHMIi5QSxl/JUOuQrz23e3Gl5mh/m/wAOOSeloIn0s4/B07ahr1LRoyuPxEfyzRzIxuxsKU78TUdeedRtkoNXVi6+/wCnGA2B7/p/l/lxzPSsqM8bRIso0ESqDA7DJWlzVW9ol2GB3dSoviY9R+oVj0aR6dMVdAFIRo0QZRoAV2dF+ZZGxCqw4lFrHMY2JVJEdlOLBDmVO2zBbK+R5rhMnMUWyxZQPJZHUD9yte3324hdPyrTogEzPqCoxuWgv6CJcYl+wpbra+MflWiooidI3Z/Ds8LWdrJiKk7bb3t+nFFghnV1DowdGFqykMCPuCLBB/LiP5r6jh05KuWZ1jaVlRSxWNdixA8C9h7nevB4rHpzVmDXTwmd5VUJZIUEh1ZlLhQB1FMZXMAFxIuV4rSOczyRazVzxJIxm0eEDortUqk4owUnAbAhiAp3s+3EF7RrANHcXXv/AIeb9q4iz6lg/CNqzl0VDZEIWICsVa1WzQIN/YWTQvirhZfxSy4yCQy6RxIy/RCikTR5DLcnOx/EzirqxDy6SX8F0TFK6nS6lUXpgYzySllseRaGg3j6vFnhSuh8153DpoklkVsGZVBVAaL/AE3/ACizV+LP58Nrz6AyGMK2Qn/DkdPxJhnv+WALZeOBuepHqtBLBuOpCVGSnZsbUkfcMAeAfTXK51k60qdz6WOVxuCdQQysLJOJVAE/73AWbUypGjOwUBdycb/agLJJrYbnbjet1SwxvI9hYwWbFSSAPJxWydh7cc8i9OynTTBtJMvUTRyGM9NreKQ9UDutmKgHJ2LMtXuMeJfU8vlLa5fwshdkk/Dy1GVwaFESIDIHIMpGBAUW7Xvuot2k1CyxpIo7XVXGQogMARYO4NHweIyfn8CaxNIU+Y8Zewq4+HOJPnJhHIfHtv5Fxno/k7Q6rVt0TFG8emxOJUMyoQ+3iwa3/wB/EJJzZPxWp1EkMZmhZyrdR7VIGWID6CKdZnLBCxU1dZbFTuk9daWaNJI4XdZDEFpYvql6gCHuoMpiYNfi1qweJvlGrg1UEc8Sq0cgtbQA+fcexscc8nhg0wnRFmj/AA6hw6yx5v8Ag1qNwrxFSWLsj7EDGM13cXT0MuGm6GCR/hnMVJKJQRQay1Ag9+4ZVP5URwQjT8/0jxtIIGwXqBm6AoGIEuuwJsYmh7nxfDE3NeWyQyO8EZVIVnZX0y5dJvpcKV7l2s1uK39uAPT/AC6RNFq8l1Ct1NSyx4kdRZMihCkbk5A/kfI4hYeTyfhdQk0cv4k8sjhhUIygqqkGMKt5SLL9V7YFDQFkwTrTcmWB530cMcSYZGTQ4mpPoYAx2VYishY4mOW6PQagSImnjuJsJFfT9NlJANFWRfIINgUb24q3qfRyTcpm06x6uSTo6YBXjaswRaR0oJrG2JGI7dz7Wz09rc5dQMtTIAUbqaiNYycgRiqhEOK4A2VG7HzueLhh2T0foWAy0enNeLiT/hxviXrjONNInTasKCN/N7Vv+R4i+UctWDTPAC0gd3ampR3tkV7d8fIo3/pxnGcRlHaP0pDHYZYJRZPfp4gCSEBJRAqgkKwJH8xO/gzUgjaIRlF2VVBwRqoUe1rDA+KPsTvxvjOJFQfM+ZPpoof9njkKMA0pIBxuyAQLsitqCg15HjXLfV0+reQNpYTEHXctlSdxOQYXl4qrAs77b64zgym9DDHEWbHJnPcxVAayVsO0C1FVbWx9ya4eeZSzfUAyYkriD+teAeM4zitAdDNNHHiwaXZEoiPejIS57trDpeNkYmgduHtDznN5fl/TKQNkrEEY3v5oEf8AevbccZxnEiE67qtBiuIlI2YAb0dvagcfO1XwfNptXgcCuVvjkQRRZSuWw3Chxe9X78b4ziqe1sGpMq9MosVDKxbEh1JAJ9umHXx73tW6IItVa5GMjbMAV77159vH5gePHGcZwGSabV9ZyHjMBC4rjThslytrorjn7X44Bj5FI5j6um09MzfiCFTvV4znQLNQaYRWLJITf884ziBS8gcmTqaeJs3m3Kx7LIWFedw6rEWsGzldbDhzkWhaKWWNY444gAzYjvaRi31G6NRrGb98q8qeNcZwRnL9brJIlbpoHIOQ2OLb7fWMh48f3vyt5n13tHEbL7V9HaML+b39139O32qznGcAkz60E/LjNi99sTgu1B+636hJsUAq73kCeXyzGWUS7LS4ABaB3yqiW37T3ftxvjOGKkBxnGcZxpX/2Q==">
            <a:hlinkClick r:id="rId2"/>
          </p:cNvPr>
          <p:cNvSpPr>
            <a:spLocks noChangeAspect="1" noChangeArrowheads="1"/>
          </p:cNvSpPr>
          <p:nvPr/>
        </p:nvSpPr>
        <p:spPr bwMode="auto">
          <a:xfrm>
            <a:off x="0" y="-1790700"/>
            <a:ext cx="2428875" cy="3743325"/>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8" name="AutoShape 4" descr="data:image/jpeg;base64,/9j/4AAQSkZJRgABAQAAAQABAAD/2wCEAAkGBhQSERUUExQVFRUWGB8aGBgYGRgdHxsgICIfIiEfHx4cISYiHR8jIBsaHy8iIykpLSwsIB4xNTAqNSgrLSoBCQoKDgwOFA8PFykYFBgpKSkpKSkpKSkpKSkpKSkpKSkpKSkpKSkpKSkpKSksLCwpLCkpKSwsLCksLCwpKSkpKf/AABEIARcAtQMBIgACEQEDEQH/xAAcAAABBAMBAAAAAAAAAAAAAAAEAgMFBgABBwj/xABKEAACAgECBQIEBAIHBAYJBQABAgMREgQhAAUTIjEGQQcjMlEUYXGBQlIVM0NikaHBJLHR8RZTY4KSszQ1cnN0oqOy8CZEZNLh/8QAFgEBAQEAAAAAAAAAAAAAAAAAAAEC/8QAFhEBAQEAAAAAAAAAAAAAAAAAABEB/9oADAMBAAIRAxEAPwDrOv18cKGSaRI0FW7sFUXsNztuduA+Wc/02pyGnnimxrLpurVd1deLo8V/4xx3yjUfk0R/+qg/14pvwFU9TWH+5EP85Pf9uA6+3EfzDn2ngIE08MRYWA8iKSB5NMfA+/DvNNZ0YJZf+rid/wDwqT/px549P8u1XNJiizL1MWnZ5AptwFABZQf56AP0j22A4K9Fwzq6hkYOp3DKQQf0I2PCr44v8E+b46mWBSenKhkCmtmTEXQ2BYM10f4V/Ljspbihd8YeEZcYW4BXGZcIy4zLgG9bzCOFDJK6RoPLOwVQT43P3PCdFzSKYFopY5FBolGVgDV0SDsaIP78VX4saMycrnrzHhIP+6wv/wCUtxT/AIZczWHlvMSDeAaQfeumRdGj5Uj9uIOq6Dn+nnJWGeKUgBiEdWIB8HY8IX1JpTL0RqIDLdYdRcr8VV3d7Vxx34JakR6919mgP/ysh+32J4B+HcP4jnKPQIEksx38CmxP/iZBwHoLLjanhnLjavxQQDwsNwwT+vGw3APFuN3wznxg1IvHIZD2sX/hxARxhPDJmA8mv14XnxQvI+1ca41lxnBVO+Mj1yifby0Q/T5iG/8AKuKd8Bh36w/3Yh/nJf8Apxb/AIzf+qJvP1xf+Yvn/wDPtxT/AIDL36s/3Yh7+5f9vb7Xud+JrLo/q+THQaw/bTTf+W3HI/gtO667pkuEGnchGvYlojdbbn7/AGrjrfq7/wBB1f8A8NN/5bcch+C6/wC3A1QbTyEGhZ741O/uLU+w9+Anvh18O9VodZHLMI8BE6sVcEhmqhVDah7X77+OBPQXNp35tqUaeZ0C6ilZ3KgiQBaBNCh4quLfyD4gx6qaOIQyxmRWdSxQjFQDfax8giuKN8PK/pvVD/4ixf8A2q/6cAX8FubaiaWcSzyyARoQHkZqLE7jImthxXvTfqzVxS6o9aaaXptHDGzO9uZFGSoSbKKGagPv7cTXwJSnnPuUT3Hsx9rv3PkD8r4C+FEV81lYj+CYi/b5iD9juR/j+4Smr5zq9NypEnmlhnkMskjOx6wRWRcUs7Fs7HiqNVwrkuq1XLuYQ6ebUmVJOnmrM7f1pdQQXY9yyBVONAg3R3IF+OR+ZprDEdOXx+qb/tsf8ODZPSXMdVqtPqpk046bwluk5ACxuXIo2TsymiRuP8Q6D6g0fW0moi/6yF1H6lTX+dccI9Oc0VNDr0LECWOFave81DEGqqnbbc0N+PQp/Pxx5l1nLxFqZYmBpJWXbYUrEAn8vG3/APnAS/oPmwh1qMCoVlkUkgD+zeiD5UEhdr99/arN8FdEOvM9NawotnfdzvR/WNh+3vXFW5/ytUaCiimXSRSsRSgli2TXtV4j7CifHHRPg7AOhPICDlMEyAoHBFJofbJ38e5J9+AhuYcz1XNOZT6aDUNBHD1MaLqPlkJfYwJLM3lvArbY3J/DP1BPqNNqoZXd8EuN2Ylu5WBXIgHYgEXZ7vPjiH+G3/rnV/8Asz/r/XJv+n/A8I+EB31m1VAoO95G3N+Pt+vAV30rpZptBrkSUxpHEsr7sc1USHpAXQViWYn7iqNmlxwzy8pZmlJ0+lnxWMk23U6dD7Ul2Ab+tvGx4kPh1Cx5fzWheWmCqBZJ7ZfFfntw7y1K9P678tWl/sdPf+vAT/IfUMun9ONKGJdWaKM3uoaQKKJ8Ygkj7UOKZqOVy6fS6bmazMJpnfE0clIBAYuDkxYKxIO1sAQRYM5Z/wCjHjxqPt/2v+e/CNH6Q5hrNBCvX0g0yMxiWUkMCCynJljIa+7bIjfgDvjTqhKnL5G8PFI9EXViFvH71xUPV/KJdM2nZ5S8jaWOVSO0xHcKiEfwoEWqqj+u9l+L+mMcPL0YhimndSVNgkCIWPG358RvxY2n04+2giH+cnAd95VIxgiLm3MaFj9yVF/58b43oFqKMD2RR/kOM4qqZ8cMv6MOLUvVQOtDuFgjetqIv24r/wABfGr/AFj/ANz8dB9belxzDTiBmKLmGOP1HEGq2IG5BNj2ra7APoX0InLY3CyPI8uJcsFABW/pAuh3e5P68NRIeqoWfRapUGTNp5QB9yUYVsDxw34b+podLqxPqXIBiZLCuzEkowLHcnZa/cew29Ckcc95x8F9HNI0kbzQFiSVQqy2fNBhYuztdfYDgKd8IIgdeGSMgGKViQrUAWAABvE/y0BsU8+QCvQerP8ATWpthj/tJTcGvm2a3NDya2B8/nx0P0x6K0/Lw/RzZ5KzkcgsaJobAKALPgD874iZvhXpjqX1AeZeoxZ4wUxNkMwBKllDEb0bokAgHhBUPgQfm6jx/Vxf/c334Y+E6j+lJTYspPtR2HUjo373uKHivz46F6U9CRaB5HjklcyAKc8NqJO2Kj78C+mvhwmi1R1CzvISjKVZVH1EG7H5jgKr8dLy0lXZSZdvf+r2/wA+M9e6o/0too0AKkaYgEXj800VPhSQANhuNvHHQvU3piLXRCOWxi2SMtWpog7HYggkEH/IgHiA9PfC6PTTrPJNLqHj/qw+yrQoe7E4gmhdCztwF0bjzx8Q9OF5jrAF36l7D3ZQQRt4OR29/N7ceiDxT/UPw1h1epOoMjo7YWqhKJQUCSRfiht7D34KpPxX5csP4JQKC6cxr5/sygG/nYMdzxdvhZDjyyA/zl3+3l2/0A4L9YeiI+YdLqSSR9LOsMd88bvIHxgP8+JXk3KF02nigQkrEoUE+T+Z/Uk8Ect9A6oJzfV5MFULqTua36yEnfx2qP8ADjXwgRulrnINdFRZ8XUpI/3WPz/PizepPhLBqp2mWRoS5LOoVWVifLAH6SdyfNn7b8T/ACT0fFpdK+njLfMDZyGizErjl9hQqgPt+ZJg5Z8P9+V81/8AcD/7JP8Alw5oH/8A0/rK9tTGD+dDTjf7bi9uL9yX4ZafTQ6iFJJmXUxiNy2FgANutLse4+b4e0nw206aOXRiSYxyyLIxLJlYx2BCAUcB7cIKPCpb0w9C6mJP5ATAk/sOBOd4tyHlynwJHsUb7Vly/b8/346pyf0hBptK2kGUkTlrWQgkhvI2A24g+XfB3RRTCUmaQK2Sxuy4g2CLKqGYChsT7b3wFR+LunKaflqGgV07ruQNwsII/wB44D+MCjq6Y1v+DW9qvdq396v2uvyvfq3qX0VBrmRpjJ8tXUBGC2HoG9j9hwL6h+Gum1vTMrTDpxCIYso2G9m1O+/6flwirbpj2Kfuo/3DjXCo4gFAHgAAb/bjOKqufEXnsunihTTrE0uqnWAdaygse6/maH7nzxVR8TpzHpyX0unEulkI6gIQTRyGPz3HAgWFAv8APi5+uvSkmtjg6Mohm08wmjdlLDIDYEfa6+/jwb4h+R/DYwtoy8kcg08UqSo0YYSGVmckXsoDEVsdh7XwZXEXQyq63rxfvX5XxzHS+v8AWPPrB1NJjpm1FRFH6jrEHxZaam7lUGyPf8uOntxTeV+g2hj5gpmUtrHkZHCUYsww+92MvYjxwVX5PiNqE0MGpL6V850jcRLIempjLsjZt9YoAnwNzwfy/wBbzS6fVzXGAkgGnITIFSzb1mOo2KnYEEsKAPuTL6Alkijgm1SyQxOpjTogYoI3jKWGtrDghm3GPvfDEXwxATptOQhnjmfpqUJKRlKBDbWxzv8A58EGenPVb6jU6eJitS6CPUsAh+pmCtTZHYGxiR+/DPpf1RNqdU8bzafFQ/yVRhIMSFyuyuOV7bGq4G0/w61MT6eSDXCN4dOunJ6AbJQ7P7sau1H32878S3JvS+p0+oLfi8tOWdjB0hdtf9oSWABo0NtvA4Az1jzZ9Lop54sepGtrkLHkDcAj2J4rEHrbV5JEywtINZBE5RWrozIXyq+1lojLx+X3tvqbkx1Wll04fpmRccqutwfH5gV+/FZ0nw3cBGl1PUlGqh1DN08QRCpVUChqBKmsv9/BQ/LPW+skTWM6QgwK3ywGDxOHIVHVj3h07g69tgj8uN6v1vNHy8Th4ZpJJljQxRSMBSZPaWCSuL+DsK81wbp/h84Oo6uqaZZojCokW2CFs+98s5CLKg2KBr2AG+YegJNTGkeo1kjCNmKYRrGVtMFFqdwvneydxfBGtV6p1H9JRadREsTiMqHBBmVr6jI945Jt2eTxC8t9c6yVNaVMM0kCvhAkThzThQ5N4soGRKqSTX58TbfD0mTTltTI0cHRJjK3bwABWQknpZAdwXzZP2pOj9ASxpPENbKIpi7BUUIUdmVgyuDlsVoi6Ise/AF+hOeS6uB3lk08oD0jw2LFX3od0bcbGv38nfxC9QSaPR5w/wBc8iRx9uVljZAHucVauHfSPpD8F1neTqzTsrSOECKcQapBsPqYk+5PGerPR3486cNK0aQuXKqN2NUCGvtI++/ngql82+JmpiaABowJtJBICUsCVyMr3+mg+17WOJrQ+sdUeYCJzEdO2rm0wGBDrgodTllvsyjcb923g8ZJ8Ky8ao+p+mKOMEQr5jZ2DUWIqnK1X2PErpfQlaoTtMSq6iTULGEA75Bju1kkAAf8tgRLeqNe0Gj1EyUHjhdlNXuASNv1453yb4kaqQwo0sLltVpEZkSu2cOXjPsGQrV/e+Ok895es+nlhdsFlQoW22yHner88Q8/pSBoNHCJwo0ckcisOn3tGKGW9b+TxFQuu9Xakckl1SyBZ1lYK4VKoTYAUQV+mxdcRnPvUuvh0unca3skeTLUvpAmJGISN0KsVXLI543v71vOR/DK9PJB+OmaCUNSYpipLh8lo77gj9GPCua/DGSdFD8w1LSAsC7hWyjYC0K3uBRIN/xHbiouvKdQZIInYxszIrExm0JIBJUnyp8j8uM4Tynla6eCKFLKxIqKT5IUVZ/M+eM4rQjmvOItP0uqSOtKsKUrHve8Qa8AkVZ24Y1XPYY5OmzEPcY+liPmFgm/iiUYH7fuOI/1zHGY9O0srRiPVRSKFjeRpChLYKqd1kAmwDQBNbcB835RFzBxJFqQpSMxilDDORUkjcZEAsqOStAmpDuN+IiT1HqKFYzK3UVAhclopR2hBITuo/hYbebBHlTWc457DplVpmIDXVI7bAWzEKDSKNyxoAcRfM/SJmGoCz4rOHpQthA8EcI/i3rplvzyI/PjOcPFJqY40n6WpjR0DGMstSIrMtmk6mKLIFJOwsqQeAnDqk8Zp/4l9yR9/chh+oP24TqNWqI0hNqoJJUFj2+aC2SRRFDe+IZPSydUyO6OOpliUAGIaZgD3EWDK3dQ+nffwvliR6SRYnmDSTC0FEZBPc7lcjmNxWXsNjwRJQczif6XH1BBe1sVDAKTWZxYfTfuPIPD3WXfuXYWdxsN9z9twR+x+3Fdi9G4ppVV0A04KkCPYqXjktRl2ODEvdZ8ttwTpXj0sjLLMC8mFWhX6ndV9yCS7kH9r88FGw86hZc8wq2oDP2BsvpxLUGDexBN7/bgbmWshE8Ucgn6jnswTUY2fu0YwFAWbOwFnbiFi9LRzaTFdQpSZQ4PTCjCSMqXEdgI7hssqC5b4+eLFqtMrywy9QARFttiGLrQF3sRdj78UC6QaWZInR+2UAx3LIC1rdAF7yogkefF8aGp03TSS26ct4tcp8BibN2v0t5qzt5IHAGn9FKqRIs5qFojsieYhDjdGxZgBIPnI/YEZzCPTwwx6OWbE31kqPysMglIrcHxR3siz9+IJWJNNdZKHAUlTK2ah9ltS2S2dhdb8NtzPT6dYwtsstunTDSWNiXsXa0Qb328cC6302s0zuswDqwOyqxjbOGQ3Z3s6dKBAru8+zM3JUYQaPrNnBApsxgkrsgkDH6JLQ0VbazYOx4ImW53CEZ3kWNUdkYyEJRViu+RFAlWo+4Fjheq5zFGBbAkusdKQTbsqDa/GTKCfa+KxN6TgYyMmpUM7uMh0zTs2oyB372A1TIAfBVDXkcFf0JCXb/awQssZw7OwrJHIELXeTNGBv7eBtwVN8t53FO8yRMHMLBHIorkRdAjY14P2NjiG9berG0oiihXPUTMAgxLBASAXIFX5xUEgE+9A8F+leSR6ZXSObqjsT+Ht6a4AHE/VQFmhuOKz689PONZp9Ump6PUkSOQsRUaoHkyUsCopVdqbbKj77ANqPRiTSaibXSTEqrDqThOmpy7HiezGqELvHi1XTG6s2X4a6WMNOdJCZyN4c5GhWz5pVDAe1hSB9vs2ugbl6wKuOpDpLFFNtnGMWlCKHLJJkU7ciKOxsbAzXc1iEul1EpC6hGiR5IgcZUlGJSztiHbPEkkYEjccREDy+PVacyfg45NIEUyYFjqNFKAd8ZKBibc2AfbwOLN6X+Kmm1MiwyDoTM2Ki8kc/3ZAAKPtlV+BZ4Xy7VSaHUTwyhXikeTUROrxqyhiWdXRmDGnIVSgb6hdcc0l5bpZ+XazVq+J6/yRLEisp+sRxmNz5EmJBBGwND2qvQFf/m3GcV/0E7nlmkMjl3MKksfJB3W78kKQL96vjOKov1dAjxxrJJHGDKmJkQOpfcKpGSsrWQysjKQV3NWDEyekmkQmPUqxdo5DJJEWZmiSNMiVkQm2iVz+rDfYic9Renxq0jjYjFZM22N/S4GNeGBZWBPiuIWP0M4jUGbJxp1i6jKbJXzdk2jmiym9783xEE8k0q6Z5Ec4vqZpHiQ91RqAQoIFAAFnr2yI3riI5zyuN59TpxqcG1alnj6JamaExJcn0qKRnCWrMV2NWDIcp9OfN0+pjkjeMRnHFD3BkIUK97RgEECvv44a5tylZNar/iEjbaMoEIdrjlPTYggOpB6lOpK4HEi+AYm9Iq7yCSZWlkQYkR1jjPJKa7icT1hGy3ZUed9lct9NjRy/iDKpRUAYCJi1hI4tiHY4ARKQlMQSbY8Or6OfKNmkS0kDkrEQdjCcVOZxB6OLE3asRtwND6HZEkRJgvUiaPaMCso4Esb+AYXevvIfcWSJeFInjd1mnxQurN1phiUJDjc32lT/pxG+ovS66/pSJPhUTYEKWvIo0b1kt4FbF+7e3EloPTwSHURHFlnlmY0lbTEmmF0xAbH8wBxAct5JHp5I9W08IjiAiLIjAllRdP0h5Kxh1LBBv1CeCsfkUA1zqZTbRr8pYJDiHEKDKQWuFaQAKaq3JNVw/rfScKxpcixokitQQ0S+cZBCsDbGc0fY1YYWC7Fo0n1/wCJ0+oia4UVo8ZCcVeQEjF1UMTkverFSp2FniMf0nDpF+ZqIY1dcAHjAQ4jTNRGVFR+GkYg/wDWsb2JIWLlPIU00s0isPmqtigNw8zlrve+tV1/D+ew3qH08mrYM0mGAUL42IcNYJPhhaV7hv8AETVeiGaLpiWMA6cw2Ia+qNlJFP8ASCwIU3QFXxqf0bE5n6TRJ1JApAiXtVIBH0rBBAFCQYkV48E2BnK+TxaaaaUzITI2ABIXDKSSXFiWOTl5mrx2hRXknFgD6v8AExzBCU6BjePdhHI7MRkQaJyAIFUCd+I7mvphEWWR5Y41aQOp6THCRjICwGRLsxmrA2hP8NngT+gtP3SiYNkzBD02BVnm1C4BtyjdTViM2L7LI+xEnyj0zGiJhMsix9oICkUojVbxYjNViFkVZJNKKHEJynlSapMjL04lIaJmimQOjLPkcpBGHuORja2FK2clJBsvpXS4QMPlAySSSKI9hixoGh48b1Yv3PEXpPQ0qaZIOtAVjKMpGnokxqwUvchys4ZeLUMv8R4Cx8k5OumVwuJLyySFsQCc3ZwCd8scytn/AC4qHqNH1PMMY3dhpkUssZFx5Ni+SkAOzxsWUZWqxttbC7xpNMUzuR5MmLd9dtgdq0B2ir3s7nfij/E/QmIRa2FIupC4aQsq9yAMMd6yvqNa3uB+Q4aobk3oOb8NJDJHG8c75nqS06kZVIFjixDEVakm7IJI24Y5p6Ll0+knlmn0oAjAYmCV7AJKimkK3k1BsCRexHF59NRFdOpcRrJQDiMOEXEAKqK/cqqoXtNblj78D+oVjmZIZQ4ivulWUx4s1osdhgWL2Vxoij7GuCOYaznZ1PLoY5g7lHLQzKd0dGUdORQMFUIzdzHwBQPEN6cb8V+F0KucZpy0qUdwVW2JA8qFNb7UCRtZkfUUR0Oq1UGidTHOtGKLvKqiEtHJkjb1nsDdeSPHHSfhp6HbQRO85VtRLWVbhFHhbP1MSSWPua81fEFzjiCqFUBVUUAPAA8AfkBtxnCxxnGmkT6z9PtrIBEpCkMTkSe3sZQwoEEqWVhY2IBBBAIaX08wn63yw2auSCx8XYG3uCVv7FvublOcc6TTx9R1kK1ZwWyAASSbIoV+90K4b03PInKrlhIxNRSUr7Fh9NnzgxFE2oyFjfiIqmn9EzCNRI0EjdJI3yDsGCrpwQb+q2hkIJBHcCVO4K9L6QmTDF4ojiqu0edthDPEtigGrOFgD4wr2B4m+Y+pY4nkQpK5jjaRinTP0qXxClw5YqpI7cfAyvbh6Tm0LIvzQvU7VOQBB2/WiMl3O1kfccBAab0lIqR/1CYPkEUMViBZcljNKd1DjIBfrbajvvlvpmWPlzaVuiCScVrJAhYEqaRAxIy3wqyMg25aTXUQscRqpS2RWs/cEgj6fIIIP2IPA+o5jGszQiTUO6BDJi8dR57JlkQbbdu0NQBJqxdEcfRLGOvlBuiYQRkRjhIuPgUrFo7H938gAU3pd/wX4fKMN1+ra5KoH4jrYqR3LscQR488HPrIO4HVt2Hu+Ylj6h/LdWjj7DFvseGl5jGdUsCyzsxVpLDIU7CmSE+bp1NVVHzfAQ2s9LSpp8cV1H0gx0SGHVkemzYBgqyDvNuzCzfBc/pyeXSaNLjjlhjKuGsrbQNEQMf5cyfO9VxI671OsU/QME7Ph1FKdEhltVNAyhrBYCsbNGr4J/6QQlkCOr5SdIlSva2Bk3s2e1bpbO4IFWeAreq9FMTNQhdWKUHv5yqU7Ju3wgQBSC3kmvu/J6QkMyOGiCrMJLAbLYwksPPcRC0Vk/RI1k7gyui9VwSdOiyiSNJI2cBVcSEqqizYYkVRAuxRN8NesuZzQQK0DIjtNHHk6lwAxonEbk+KAu/Fb8ALpvR/T5eukQojAIWdVIVmVlJagbGQXeiPvwGvp5YR3amNekwlezWKnU9ffJiQpCMgZjvRP5cRz8vcDPUczM7qbVWE2mrejSxSx/e7I9vtfCec8iSRArsNY8UZkjrrtZF0BUzE7r/EHoHc928RM6f0zMjpLDJBmmnMYLIzAscKPmwKU/SRdgEbA8WoMLrjlvpH1HMNUzT6kyKVCFCGCRyFwAgNACixrLuIU++3HUBwXCyOKn8ROWQzaeNppzAIp0ZWoG2JxAo+/dYO+NE0QDxaXkABJNAC9/t/pxz71/Kk8ujZnRtLFMetTG8q7CoWy24KjtNsa8WeKAdH6zk0Ecsuo6uqydSklLDkrqCrmPEYghQMmJItdgG3o/qj15qNc6Fm6caG0SM7Kdxll5LYmr2A9gPe48qg/E6uVtRIsiQrhjtGGLECNygZAXBdu7EC7CgFVun+vCo1boAAEUDYAWSDZKighJrYgEDHyK4yiM9Pu0epikiBLRtkV3NrvYOCk4svaaB3bx7H01yvmSaiFJojlHIoZT+R+/5+xHHlnRyKG7gSpBDAeT9h4+9cdY+CHqbJZdE38HzYv/ZJAdf2am3u8m4uDrQHGcaHGcaaR/q1tKYDHrWIikJUgGQXSlyLj7gMUYn2oG+BNVNoYpmZyRLGC7WJSbiRUy8HNwk6KKtiHFXw/wCsZI49M0ssEU0cWTuJGIxUqVOIwaywOOOwIZrPsRG1cA1Bin08aSMijJabIyLIStlVNYaQbnzilgVxlCNSdPqNNLqNRGQkQ1CyLeVYB4pCpHduquNq2O4vfhiMaGYrGwOUoFo5kO8iLIY2JJFskasUJ3C3W+78HOdP2wxw9ssrxyqekArFA7ZDIhs+olhbJyPvsQJecxaeHVyrpYl/BP0lCVvaoQScR01AloncgBuAI1Gpij1zhdNI82KSF1JY1MwiJC+BXSBbwAuRuyQWZuY6CZnkcNts7MkqqwgY9xNBXWJ77twp4MHMIU1JDxx/iNkMkeG4OWIJZg4BKMMdwDtZ3IiR6o0p0Us0WmBWAo3TZYwAZlRw5Klgq/MDO35N54qC5joAZCQQyyCFjUoZXJekXwVDdWRu2gQxPjfh2TT6WCTTToj3K3TiwaQIBIuR7C2IBWINVeVvzxvV8yhRik8KFpJUsp02Vm6iRI5LFWyUmMnYlQKBON8Ct6p0syqr6aUqkjiO0jZbhODMuLmsbO2xxJoEcRR3LZ9JqdR1o2ZpVRaNyAdNt1IF4lGK5DbyL88BaSXTRySq0HR/BlZHZpHIUCMhJF/mBVnT9nvxwv8ApdNNqdRGY4YhFF+IdkBLPEA1mhXehUjEgijYIuuG29RaQMzmDudSsjFYhYHS7WfKm2nQgAn+MbEUQU8egjWNCJAEZI0FzHAxyhFBs/wSsoBP3FWODfV/p99XCiRuI3SZJVJurSyLA3IutrH68JYRPq20hhgIihWVSwB3Z22xramjDkjzYPncgct9YTyyxwtCiO7yRttKVDxP3i6G3TIkVjQNha4qBDzfmgEqavTr0we19NG0gYAgk11i4sDxhtwrl2vXmnUAmiAXYxiDGZHoEEmVmPaQSGCLuPNjheo9dOI2lVIyF0+plCkm8oJljqwx2YEmx7j7bcS/O/T+n1IEkq9yAsssZKyLsfpdO7864gi/U3IVMYdqJlVdPqnCqpkSSkMm9gNG2MgJugGHvxH+m/V8zzPEQkixornpnJmGRVmVSclIGMvTORCmh5W63zj1202hZOpKIzmM5QiTahCopBijx3UhthRIUe5PFFmQRT1BOXAZTHMtobIBNYm8gWKmvJHAde+KnOoV0XSZyWmKlVQ7uqkE2b2Qja9/I2PjjmEfqRY45F08YhZsqkf5j02K4qQookDIsTXt9rG53rn1DPJqJS0wKKLxOSBfIpRf81g0b9yb4jFTfGr963H3vfYnYH3r/PiUWPmnqJI54X0zCVUgjXvyAzjshmVcCWUliC3nzRIswE2seRmkka3Ylmau4tt5ulGV71dAePYoGnYgUe1SaP2N+9bhtr/SuETEkktte/j9PYbXVHiB3TTLsrqGUMWssQao9ooHyaJ2N7bAb8Wz4Rs39Lx9xYlJcifcY+f3ocUzMmh7jZdh/wAN9z7/AH46T8GIhJrZHVcRHAMvfJ2NZeBiMQRh44uDtg8cZxgHGcaaB+peYNCiERCUMxDAhTiArNlTMt7gChZokgGq4FTncXcBBWDpGLCrZLBBsd1Auxtulke44J9V8wlhgDQg5GWNTSF6RmAdqAasVtro1Xg+OBdDzybKNJInLHLJ8GAFOVoUCCVXFi2wcWQAdhNQIvqPqSaTpxBVmYFw6U6hoXcEUe0hkEZbfclRRHDOn5tMdXqYwkAihIOYjIMiYBmXLqbsHYrliRswIBI4c0/qzUOiN+Fe2Qkx4TAhukZAuTIFFOvSJJAJYGxVFv8Ap7VSLD8qSK3RmKxu2SmQBhTqemAm7ZUf5TtfAZB6l7Vy0jL8nqgLTnHuIVBiMnGPcgoqWTY2SNyepCmmWb8Mcnfp9PJa+ktZdVIqhVEDu7fPBvp/nMmp6rER9NXKRvGSyyVvmrZEFSpTxVNmPazHaD1DqyIQ8BZnIzPTkTy5VxvYTpLTW2zjZfuSFazm0rPpl08cZSaF5FEiMMWGGCk2MA2Tfwk9hoE7cKHqcd6jTtaOFBbtU98iZFivaLiu6Ozx+MuNc61erXVVEZjB0GLBIkY9QMuIQtGbZly2LBfuV24f1PN9UpkxgyxlCA09FSMupsxLIBipxGzE+Qp4qmIPULCScNGD02JUhWQ1jFQJpgzZOwLAisTtsaQ3rFFZEMNZJmQWUYj5hYAVuflHYbksNvqK5zT1NPBDNK0aIEZRGj5BpLCkqpuncXIoC1kyfZgeG+c6TUCXTSIFztTqMY8i1UAqMysFq32JW7JyBHEBmn9RhoBOIGFyIgJqqcL3swBKouVNkLUqQRtxnKucyz6gr0xFEII5KdT1MpLtT4ClKGQ38j77Dajm+rOaJEUYPEOosUhFNKyykBrBxjCyXuDnQsjjUHM9YIgWhLyiIP3Ky9/TYkKqAgfMUIQe7vJBoAGgXT+otSZoUIh6TzMpkWN6KYkqQMziQy4MTYJdaqjxMcj5vJP1c4REI36YIfPIrdle0DGsaIvckGip4Bn9Q61BJemVsIDIpTqkSEiQgAFbvtiVkIyBexYG5nI9aSBG0HSIjElxoyxAMTSDIKeoALZSu1+eAqfxR9EieI6iCNetGDmqotyqSCSfcsuNjySLHHHev9QOL5gA3ub2OxHg+177f5eon44j8RPSDabUGVFYaV6NgnFCzgtGa+hCxyF0LPkGuJoqE8zNiGUCrOwotQ2JNkkEeADR8DYCmRWy0ALFmr+wJs3RHnavbb24faH5eYAXuI7CWAYUa+rsG7EEEnz9r4YhWz27XtuVJ/IWcRvt9r3/AE4yh2VFGIRh238zwd/alJP1Dz9iDQsjgTHxS0D+VjY/4GrF+33H3IMdNTEEBjY7gW+4NC9/F+3twnqVWLkbA7bU3+J/xFX9uAaMRLAVeVUFH1X/ACivfeqH7cdh+BvKHjXVu6shzSIowIZWQFmsEAj+sUVxyUTEYtH2YfSVbdaCg/YiyQcvfI77Hj0B8J9D0+WRMbLTM8zEkknJjRN+Diq3W3njWC4AcZwvjONNHiOGzxrU6pUrI0GNA0auidz4AoHc0PH34jeYxK00D3FcUhByamGSkBQKO5JDUSPHv7RB7cJY8V6blrr1gs0cWTmQYyyDG2ZlZlpcNyrEDZ8cWNE8MT6RRPpCZI1C6mZlWnFtjqc6GNDZsizUB09icr4Cy0BsKH5D/hwlzxX10yiRSs8eSuzA9Vy2EsgejZOQIDKFPaLsURfAk8WAh0760pNE/XcmVyWjFr3sw+lmbLA0P4VPblwE+/XyOPSC+2Wd/vjY/wA/8+Ev+I/7D/6n/DiKWAiMrJqmJVXVnZ3TelUtkuIvIjtB7S3aeEScvBeRPxDMIxG4VnlIQKVO75ZPvE5JJvuo/chLET/9ht/7z/htxrLUfaD/AMUn/wDXiL5loBqVlBmyilSzGzMowPSNGt1ACt4onrG/A4IeVVmaX8Uix9PHHPtTZMWAJxBBZTfuHUfqErAzFRmFy3sISR59rAPivbzw7xWZeTIsfbNHEQHHUDkMC5V2ORN9xiZmJNmjvsTw8NMAQx1Xb1GY/Pk3tlU+WoA00fTHaha1pgOAn2bhF8VeLQsI4wmtLMI5VDNO3e5B7v4sgMkOxGFDHZiDI8ti+YzGZmiYCOK5csmrvYHKj7AWAQQx3scBLFeG5IQRTAEEbgjY/txWF0ksmntNWk0is3TkzxpkjdCRasCeobagRQ2HtwZJpJJOqI5VZG6gxDj63VyAxKk1jJA4C4lQpO90Q49z/lr6XVtFMlrGMIR3ANDm2JJQGxipsMGY+P4RxCLMqtkENgEE47HtxIxJIo+fbzRHuO78z9ILrdPWoPzQZBHKjBiEZiVUkBQ644qVP2833HiXO9C+k1UsMuLMjdwW8TdPfcuwYEGqI87ffO4gGWAWzt9JY0AKJG9Eg/SCKN7+d9zfDUqkkGixB7rAIHihsd/BsnbwOJPWqqzFBahjsuzAX/CpG+PijSuBsQK3BlUgE+Lolge0AnY9vcbIYeL4gZlAr3o+y0N9hQHsbP8Az49Ucq04jgiRcSqxqoKigQABYHsOPK8uq3BUY+KFA7gDfe7ur3/3bcWj018TtZolCIyyxDxHINlH90rRUb+PH2HFwejb4ziG9G+pRr9HHqAmBbIMt3TKSDR9xtY4zjTQv1Fq4kVFlMgzchcALJVHc/UCKCozV5JAA3ocQsssNxusUrF9V0QWdV7oeoWcAWTXSlAFZMfFAg8T/O5pAiiJcnZwAMQ1bMQTeyjILZPtdb1wJKupOVJjTMU2joijRIy+9GzR7t/ymoiuZ6/TYtM6OLUsxLRigqt7FvdIjsbG/sSeB+acx0uVFWencOBIcq6eqNhFNsDhMoU/zA+QKmpYtV3EWD01Cj5dZXJkfcXXSP2+qh7cbWWQxSEHuY/JYshByUY1RxosSKPAAtJGWQdOQmU1s2xJZ8icT4ssSfHcK+wD1PPtPMdw3zAyWZAF+VT0QGBBzfEirBu9qs6JtYSxUo0driSI7q5b+ilquhfuPm17DjCmsug4AzNlhFeJvYYjahRsgkm/bwEcebaZlQtkQwah1LNrVjEnIsemoo77i/PG05vAmTIhIaMgkSEpiGbZdyBZLGxRJav0Kmj1hikMU1yY4oD0CFdY2BJPTskS4lgbFCgPu4PxPUVpGUIszntbzEVkCqVCjI5GE1ubvc+9QJJ0+tCkSo/USUZFySrI0IYfVdkqLIsgw+DvTcOugeQkCjkMi8rCyraamFGjsEv+9HR2JJK1005kk6MoA7cQ3SIoMgkxFXkO9bZqBIH6KWLVl7aQGn7QpQKAICpuhbMZmZsWsAKp9q4Ka/FQ4srRgBiHYLJ5IkvwDeNmz9wSKINcNa7nMEaIzpIKRZFUMSTVld1JzPyRlROKkZbE8F6tNQxFSKTiQFJjI2aPIlCKZ1CsCfALCqsngrULIdOyohSQDFccRZFdy+AFO59tvY+OAgGmhjEIaJQ6RwFLmB7ZXSIhXb6sRFCcvc479xsg6nTlbCyuseEn1IbGULXufpRhC+5B2sEiwZYfiRZPcDKaoRikJFfxbivc91nx44ZvV0SYwTRFVHWy+Cc7K5Xj4NHuAqyEbLroQiO5nWOKJyFKpkRZkDGt7H4d6AAHb3XYB3q5NOpBYyEMzKxJjtQIjZUBTlX4Qg0QbDEWCBw7zRNYQajV8TiF6SU6mFiwNyE4GTFKWjYB3Xh5xMn9XpIiBKgACC8AxBNmhmEpwdxZK7HiCT5Zo44YgkbWil97BNlmLeNrDFhXtVcedec8wGqkn1B+qZg5JcqIxkQoxq5CU7NrxNmwOO/c00ztop10qdOWRJMA1L3yEksdzRJYt+p45Nofg3rmfvEcahsServX3TFTsRtuB77cNFdi1bFTHQAQikT7gNkVwOJaipPcPq/i4EKpk1urSBEwpcciFsbMVyJGIy2uwVzOx6/6f+D8URZtRLJKS+YRJJEVfI8qVd2olczRo+OLxoOSwQf1UMUdmzgig2fJsC9+JEjzzp+TaiRPlaZ8FvsjhmJcFbByxZrJAG5oGhtQ4c1XoHXgAjl04Cgt9RdiLJA7WFEAigFyJBO91x6RAvjapQrixYpXwe08sfLRHMjIyzSdjKysAaPcG3s3fjwRxnF343xVQnrKENHFlK0arIWNRtIGAjksMFBoV3X740CCQQzBotOZkKGnMjuMYscjn3Wa2xMXTO9UVB8rxO6/lkUwAljSQAkgMAQDRFi/yYj9CfvxHQ6FU1XYpVRC1VH2AvJk9EL9TFQzAHuNE2Rs1ELo+VaeGOJA01RHJSY13ELRL7CltoE+1l28XtrTjTq+0krMBBassYqumFJDAHtABa/GR/Kj+XTySIM9Kkbvs1xtj3qpf6qNBibv68DVEjh3lWlZ7abTwxnYKAi3Qogk22wpBXsU/SgiNTpYHCq3Wy7So6cZJIkgYACiKLGHY7AFjtuRmqSIw9N3mZQUEZKRqUUxpEd3GJ2kZzkARnXtXBU+mkYALGsVkhsYI2ONoCN8hiBlv/FS1VbvCF2dbhhALkMTFfauJAy23JAo7jZdtuAcm5Er2S7HIH+QgWCBj27Vk3jzsDYFcCar0hG6sM2XJQuSrEGChWWgcPHdlR8EL7Dd3WmdZGWIYxgRFMYsheT9UGjZtcdhVHex7rj1Oo60Yw+Wzt1CysCi9MFQuwB79rbzv+gDJPT6kEdR6OXtHtk1/wAlH3835vyBW9JyHpSZpI4sjJSE3UGRsbxskmT6ibpR+dj67nEyzzRxIj9OBZFWmLFm61AkHxcSLVWepf8ACeHF1OpUuCFkOTUMHUbRpSqQPGeZye73APjgExej41CBZJQEDKKw3DdOsiVtq6Snc92+V3wZBytlGKynpYMoTCMAAqirWKiguLtX3cjwBUcnMNXkx6dqVjxBRgoOU4YggZ2wSDZrwzB8XwRpOa6lpkVoMYyzBmxYUoUlTZP8wCnbfIUK4AQ+h0CtTkyEALIyISoEjS49uLGNixUrkLWhY88Far0yjsWyAcwiLIqCbW6Y7g7qWQgEEqSLHnhUvM9QJWXpDASKFbF/pIa7/MlQAQKGQvgR+c6ygV0ynZ2ZPmBhSpS2RhkGZwaJDBLW7oBuT07IFAEgJJiDFQyUoxWQDvagUV8RuQzA2avgvU8id3lcS0HWMIq5jEL9VnMgltu5VUgADfhfJtdM7sJlVRgpAVXq/BpmABBN0PIrfzujlfN5GKJJFTGwxHUoVn4zWyBgoJNbutXtYNPyCcmTKdXV2sIwkobyVZzPgNHtVWl1VAD6303OQwjejIygmOR0Ma9eSV2B8m0kwr3IB2rgrUeoHSXFukFExSizAspCU1kUGGTHEWCK3HuZy/nBmikcR90ZNJnZPaDTUO198SpBo+588Ajm3KpZBUUrIOmyA5yAqSrAPsbc7j6iCCMgb4E1nItU4crqHUlKXGaSv65nPlSATERGJAMlra6FEQepMghMdBzSm2oi0Fgsg3PUUhTRKhz/AAngTl3rtJIi/TrZaGaNZfpV9JND58YJ+4f7C4C4uVz5ydTB0eDAkyNu1KBadMLVmTuve/G9BnTcu1QmgQu4hQMXKuCCFrppZIZmJyYnGsSFuxfElyznizSMgXEhQ27KdifcAkgix/j54jdX6xp4Y4oc3mnEVM6KAneWkuzuFic4efHuQDRZQvGcaDAgEEEHcH78ZxVAeqNIZYDFmsYlZUZiwU0TuqkqbZqx+9E1vXEcZC1P+LiugjYztiXXzQG1k1a/sfO5Pqzo4RmZGYJIWUq6qVKxyG+5hdqGWhe7Dx5AI1kGSNUnazSUXTdkZ46u6oHNhv8AY+201D8kIzZW1AsO1r1n36isEDLYoHzibHaSN/As0F4JFqo1ZmAj7nIOCN2hA6ihucR5Ck3Y2KEcc0mOD0w62QkfAFrXYKRuTlsD7X9uIfR6qBmI6LKQxCMjvlRjiPuT8xTOe0E1i5skG4JjVKHkjLTRxyxXkFJvEvG3gnwQqqQQbzNfmHIsa4dTURWAjW7WSMw4ILHcdhq73J/dL8xieRi8VgJG6v1SVLB33FdgKGCNsvOToKBPCpWiaSOMxyLZMakSbARhvIBJvvYd29+SaHFDujhVDGjaos6GnXqNbF7KAjK/KORldjJd62FNpEa1cYXpIUt2QKtQqGJLChkrn2/rQD43Zh5hCjyO0bZJIELLKxBVGnRWKl9iFRyRVEOP2JlWFB3QuKcRj5ps4MGBBZt9kRgLNilrYgBuWEOqRGUK6aYiRWllYU4WnDkjqUY27yL99uFSRlu38VHZAxTqtZp1daOQJ7cVy8kNve15rtbGJ5M1PY6LaybglCcsQe0KpP233/RX46NHVzECy9owa8QTKCTZr+z/AFJYD2sBueWORjIsyKEGJyeRKMUrCS12pbVh+ePuBY2SrarbVCnHbB1m7jixtabYYqjYqNhn5vhrluj08jzKBi2bf2ne2WUhJANghtRJsfpzOw2qU0/JlSbqh3vHGi1g/wCP+Njffc0AOAA5XGkZiAlhIVSgwcH+zhA22H9kT/31234jRyykhOo1XWqQDqdVwuVRs19MYrksUh7zQ6uIJBAM3pvTsaqgYs7KXYsSVyLushtV2oMiUPYKANiQdj0/HgY8pCuRbd7O6YVZF1jf6f4cABJDLWL6tP7QMeqqkEqBdYjxucLGGQomhR6mf5JVo8U7Z16li+0EZFLYqMvOJJqwL2XFyCMMX7rLiT6tsgWI2H3za/uDR224bb00hhkhLyYyMrE/LsBapQcNwMR3Nb/3ro8BufUTRB3eZFUM1FmRUVe/H6vBA6eWR3IcihwuI6hnjYSB4izE7RnsJ7NwRsU3sWbIvbwFq/R8bhgZZQGZmG0JxLde6uP/APkv5s9qfnkWPTyGQuWu3ViGWxsH2FmlFuSKAqgN64DC2oR1tmKNMw7mh3BbZVsg/RnSrvtuLu9sdUZpAUHRBXBhhZFuHDAn6cTGd/fL8gEaf03gIqkJ6bA9y2TVb2T2sa7iPJ9h44VN6dDPkX2MmZUqd92JBYMDtdKf4VFUd+Aa0mq1JV7RTIuIbFYslJxLCg5tqNgNW2J392w2tMsbPD2CYBljERFEG3LOcqUhTa9x2q/AIl5C5mll6ifMIoGM+AIgFYhxmpMRsUNnIscN6f0jhNDIZ5HEQGQb+0ZUVA7H72uVDa/3sLDfGca4ziq3qZkUAuyqLABYqBbGlFn3JIAHuTXAWpWUSMy2FEJxLNSBwSe4Xfit68A78I5/poWEJmAqOUSITGXplBPsDiavu9uInUQQq1nqPjCygYKL6iFshlXdjp38ispG/mNTUOaNpFkJd0CiQiQloshZfFXI/ixeAIPAtr8rwnR/jrXqEBQd7MeR2isnHbEH8QKAyvpe2XCteIEkkzkbNcXYKgJpTEQAAN66IoDxk1b+IzUQaaGMuDO3RD0lfVXVLUWFEfLkuyAca8GiEwi6kJEMjkEIcsYyS1EBjiACbxNLQ8jgCHUzhpKlRjIvyh1YyDJ0koBTZCkpIwC7fWxBBvgg6PTpKC2WURCksva3TzYE7UQDZFeMVG3Ak+hgIiVpJQApI2C7JHLG17eAszNt9lI4A159QFajkQm1GI91Cthv3Eb7ULJ9hw7r+v2pFIuQQlycLY0QNj4Gdb1XnxxGHR6fdSZclCkgpZGBZgKII/8A27bC9vfuHD82ljwkTJ7aLH5kftS7kjElhjYsivPgDgEarS60yZo7rihwUvGIy9TV1AvcVLHT3j9m8e5bpq6OLb4rVrEdy7WaD1YXDYsASWog0AGDpWZSGYA9LAmOl8wFNyu4JaHY/wATn3umNJodM+LJNKc8Yxaneo0UGqA+llZdqDNdWoChMyQaimNkfNUgARA4Ci3cSQVY1d0wA9zXAzLrflk1tNbAdMEx9Ftm3ogTnaiDgFvffgGHQQy2UllI1GS9seBQSZ9xJFj/ANITz5xShseH1ihZExkcrTR/QaS+pZ7u5V7qok2FQfwngFRajU4h+3JlIW5I+mzXJ0vDEDO4wWQWfFbbLeTWhIqFuSQ9JGduooBILiiIi7UpIyUbfw8NJDCGDW0fy0TAwkDHTytRtd1DGwELeCu3m249PEC4/FF2lESDJXNFljC7X79PIfZnck71wDsGs1zJOcFEiadWRGjoGYxhjHkWplVwQWBxOai7RuHjrtX1KEQKlTVgAg3NRPefZdPYx/tCfYhUCELWcjKI5q+hqYgA7Ys1eVomq3FcR0OkRRLUzWrZMwidScU0jEElsmDIsYY+Tm4FY8BLNrNSBbYL9Avpk0WMQNASGz3S7bVivnfgfTc41bGYGNBgyAARyPienG7AkN32zvHkoATEM1ixw+mnCTBROFcNRUF7JIhG4LEMaAotf9Z5+7bFSunym6mL52DIwfL5abp7CWaNrIIUD7DLgHl5nqcrMXZ88UI5LtHVUJJ2AZc3FXmKx4XBzHUPKF6ZQGFjRVyhcCMqS+IoWzriaPaxrbgaKI4hV1YZsEQ/O3Z7GQ8GixSQBhuMiK2FEFw0KFpIJKljydpbBoKdiFrNrBC0Acgb3rgM0HNtUyK0kGJaQALjIDjfk+cSVKm2oAh1PgEh6f1FqWk0yvF0w79xVZCrKRIB9UYKMGjUkGqDpub4a07iFe7VLHgdQZD1mcGQMxqnxY4A5MoWtgBY8mqZlni/2hChfBo+ozEECZsbwtmxaLdyp+Wf3CwjjfGuN8VQXPtQFjQFEkykUBXvdgC60KNnJFr7efbgSOVXkKnT7BsMmSTHEAqKtKvFpRY7asX3A8Gc7LhUdJRGqvk913Li2wODmw2LUBuFI8E8R0k0iNbaiGhJW8pG1x2pXCi2zgb7ZD8sYhpdexVWk05J3EhaKQViqG7IIxJN2NqFeVIA+kkWfp/7JE0UxbqEwkeM/qBUreTGwxoiRqJIIJXMNIJZXaPUBSqDMLK61iGIywOwIkVix3AC7EHjcmqVlhjGqTNe9vmUXUBxuwo7FS3gBum4IrKgajdi2f4UA5kEGKid46fIixSvN+uNbWONJK+AboFGCkYiNyBb7nDxbjyKzo2TQ422yhm1OAZ3CEs3kBhVMaYhlDEeO0/cksadFj6X+0iUxKSC7NIwDLKwvGiy4lTk29INzd8BqaLIUNFG+HUUIdOQGtJKVWYUoc2pbcU9Ed269UGFFtPCzOUSjH5tpACCwB2VYnZCewZUWoWdzPDU6eaFJFDPCwv+TNdnrza5BvY+PFg8D6eeO801MYTLMqrDFQb2ABohsWJvwciK34BltMFn6a6eLpoIhHWncAMSTYkUYqE6UXgdtISfFZpVyKK+jjVSxY2jdpXpEeUoMD/FdERCq2CuarUVO6dcKSnUwLSUFuIDJqqKysoFbnJjviaWmoAScfiFLZqmSszMrvigyXfA5kdqiq39zQOR6VFaJYtOnTOBUhKCfnX8NBEofoK24F0cYCITp0BHkdBls4oMqxFUNjtuFocIkXJE6mqj6Ug6dNI69R7jsAmj4ilFDc9Q+K3VoCqQRiOYY9JMRm4JsoSxBUuLyssdxluK34BzRSZP0ugBlGzA4yKqtULYlio3aSRyGoN8tjQI4HZy0audKqEtliyux7I3lRq2qpBH5/iJH1VwbqNYZCOjqI8Y0+Zk9XmowbJRVEd1+Pt+SHMjKa1Ea2jVUns2YU3iPJaLurbCheXAb1KoY2DwdVXndWU5UQVYZEMTdr2bbNYoeBwykqtfUiUu7lWZGcBsuml1Vhiqpa3QWMm9uH+hOeoYpUpiCKfOiaurWh9/z+2/BkMM4WbKTJ2LdK8MVFdvhAavyGy/w24AHSIZHkleBkdab+vkpmAU0LVV2MSC9wcR7HgfTJp0RCscwVkEwuSWwAQ42Y2o+RGSuwBNEdzcPR6bUqjBu5cZe0sJGJZ3K3km/aUUr9IBYAAKOJGeGcGLBsiBUhsKpto7NV7KJKoXeI2BJAR8kkKJG1g9SSU55quTdzkdmzBjGNhVgEn34A1mu03QwZXbNXcIJLFxRMKVr2GMdD86PmyJjRDVmSIyfSFcSC46LVFi2wushMBuPqF8AabXa1kRkinAcyGpRpwyDJ8c1Lg+ClBCfp3r3gXrdREGjtZ3TURSyZxsjxqCqlyPPdVMpUG+6rG3A8Wt0/4qNb1AkkmDCzGUzI1Nja7Hy5Qcb8pRHsbANR3yvBlMunqMkwXkSflgr4LYoxs4fSAfNNIdT1YC8TEBwGVUgIUFFshiQVRWDsStMTiAOAshjB3/AOPGcKB43xpQfOuSR6kKHLqUJKshAIyVkYbgiijsPHvtR4G1fp/TlJOpup7iXY0gAf3GNKvUc+bF3YoVM8JYcEc/5Z6ugkLy/JMhEaOkepyBeZ0hbHuISNQkRur+o7eWK5PotFLC6xwtjCZQIhIzBhT5UAxXczyrj7EkUKFXJl8bcZxIKlLz7TGEB3iljkLEMsxrcd9MSSSnUYuQexAzGqrhei5vptRMI9gzJ+IoTZADpqngEAKYZVNDt+o+RZtF8JI4oqfpzV6acMqlWMqBC8crMXyjormJGPUCRC+7MAAkLYLRJ57pT1Mhp2KCfFjqSbMWWONsSGKSSFvdb9wbHQq/Tbx+XCektUFUD7UK4kFR1nqHTXLIzJaWhKzhaEcsyLeRxTIBwDsSXxvwRL6OSCVXjFKolJ2lG5idSTatahWC2pI2NHa+Jfpj7D/Afr/v34Riha+0soIPjYN5sfnj7+a4sVVOW+qIWBJaN+k6unTlyOTLMKxDvZwQlFJGWVYigxXo9bpVj1MsciqID03V5VxDR4BdzuATEoDHcnLzQAstQ9o+VVhlHZ5HgqPuD4I4akbT4lW6GJ8qenRrxY8GjxIkREPMIRHTCRRKShFnIYkR+DeWIrJwK6YyJrcva9oohDuXWeQRgmSqMlnNaXc/uANj534khqNOa7oPBrePa6Br7WKB+4rjHngNW0Jr6bMZr9L8ftwhEBF6lSNT04mCo5jCl9gF1HRYlQpOQosqLZKjEbgcH8n9SPqPw7LEqxTw9QEyNmu24xwxYAkC8wd7quDnh0r5Fl0zknuJETE3sLJ9z434I/FxLQzjWhsMkFCtqHsKr9q4KB1/PMDF01SRJVLB+oQuxQA2qOMCHsuSAPzvhWo58qtQQmmptwP+sFrezd8TIcilC28Vel0Gj6axY6do0TpqGMbUv8ttZ/X78OPy/SOGBTTsGPcCIzZC47/ft2/TgMfnqBiCsho1soO1kA7G6JVwNv4T9xb0PN4mKqGpmJABBHcAxK/bIBWNfYHzwzNyPTSA5RociW2tdyB3dpBDVW/kfvxr/ovBhgqMBiFvN2NBsvLltyf4/qr32FAnVeoUikZJFYVjRFtlksj+ANqWGQkn7D78P6PnSSTSRLfy1Vr3AbJpF2sDw0Lja7q+GOaeldPO2UkAkLMC5ydTsrKPpYE7MVx8EMb4RD6I0iTjULBUoIYNnKQCAwFKWx8O3t5JPnfgJrjONla9uM40HL4FHMIi5QSxl/JUOuQrz23e3Gl5mh/m/wAOOSeloIn0s4/B07ahr1LRoyuPxEfyzRzIxuxsKU78TUdeedRtkoNXVi6+/wCnGA2B7/p/l/lxzPSsqM8bRIso0ESqDA7DJWlzVW9ol2GB3dSoviY9R+oVj0aR6dMVdAFIRo0QZRoAV2dF+ZZGxCqw4lFrHMY2JVJEdlOLBDmVO2zBbK+R5rhMnMUWyxZQPJZHUD9yte3324hdPyrTogEzPqCoxuWgv6CJcYl+wpbra+MflWiooidI3Z/Ds8LWdrJiKk7bb3t+nFFghnV1DowdGFqykMCPuCLBB/LiP5r6jh05KuWZ1jaVlRSxWNdixA8C9h7nevB4rHpzVmDXTwmd5VUJZIUEh1ZlLhQB1FMZXMAFxIuV4rSOczyRazVzxJIxm0eEDortUqk4owUnAbAhiAp3s+3EF7RrANHcXXv/AIeb9q4iz6lg/CNqzl0VDZEIWICsVa1WzQIN/YWTQvirhZfxSy4yCQy6RxIy/RCikTR5DLcnOx/EzirqxDy6SX8F0TFK6nS6lUXpgYzySllseRaGg3j6vFnhSuh8153DpoklkVsGZVBVAaL/AE3/ACizV+LP58Nrz6AyGMK2Qn/DkdPxJhnv+WALZeOBuepHqtBLBuOpCVGSnZsbUkfcMAeAfTXK51k60qdz6WOVxuCdQQysLJOJVAE/73AWbUypGjOwUBdycb/agLJJrYbnbjet1SwxvI9hYwWbFSSAPJxWydh7cc8i9OynTTBtJMvUTRyGM9NreKQ9UDutmKgHJ2LMtXuMeJfU8vlLa5fwshdkk/Dy1GVwaFESIDIHIMpGBAUW7Xvuot2k1CyxpIo7XVXGQogMARYO4NHweIyfn8CaxNIU+Y8Zewq4+HOJPnJhHIfHtv5Fxno/k7Q6rVt0TFG8emxOJUMyoQ+3iwa3/wB/EJJzZPxWp1EkMZmhZyrdR7VIGWID6CKdZnLBCxU1dZbFTuk9daWaNJI4XdZDEFpYvql6gCHuoMpiYNfi1qweJvlGrg1UEc8Sq0cgtbQA+fcexscc8nhg0wnRFmj/AA6hw6yx5v8Ag1qNwrxFSWLsj7EDGM13cXT0MuGm6GCR/hnMVJKJQRQay1Ag9+4ZVP5URwQjT8/0jxtIIGwXqBm6AoGIEuuwJsYmh7nxfDE3NeWyQyO8EZVIVnZX0y5dJvpcKV7l2s1uK39uAPT/AC6RNFq8l1Ct1NSyx4kdRZMihCkbk5A/kfI4hYeTyfhdQk0cv4k8sjhhUIygqqkGMKt5SLL9V7YFDQFkwTrTcmWB530cMcSYZGTQ4mpPoYAx2VYishY4mOW6PQagSImnjuJsJFfT9NlJANFWRfIINgUb24q3qfRyTcpm06x6uSTo6YBXjaswRaR0oJrG2JGI7dz7Wz09rc5dQMtTIAUbqaiNYycgRiqhEOK4A2VG7HzueLhh2T0foWAy0enNeLiT/hxviXrjONNInTasKCN/N7Vv+R4i+UctWDTPAC0gd3ampR3tkV7d8fIo3/pxnGcRlHaP0pDHYZYJRZPfp4gCSEBJRAqgkKwJH8xO/gzUgjaIRlF2VVBwRqoUe1rDA+KPsTvxvjOJFQfM+ZPpoof9njkKMA0pIBxuyAQLsitqCg15HjXLfV0+reQNpYTEHXctlSdxOQYXl4qrAs77b64zgym9DDHEWbHJnPcxVAayVsO0C1FVbWx9ya4eeZSzfUAyYkriD+teAeM4zitAdDNNHHiwaXZEoiPejIS57trDpeNkYmgduHtDznN5fl/TKQNkrEEY3v5oEf8AevbccZxnEiE67qtBiuIlI2YAb0dvagcfO1XwfNptXgcCuVvjkQRRZSuWw3Chxe9X78b4ziqe1sGpMq9MosVDKxbEh1JAJ9umHXx73tW6IItVa5GMjbMAV77159vH5gePHGcZwGSabV9ZyHjMBC4rjThslytrorjn7X44Bj5FI5j6um09MzfiCFTvV4znQLNQaYRWLJITf884ziBS8gcmTqaeJs3m3Kx7LIWFedw6rEWsGzldbDhzkWhaKWWNY444gAzYjvaRi31G6NRrGb98q8qeNcZwRnL9brJIlbpoHIOQ2OLb7fWMh48f3vyt5n13tHEbL7V9HaML+b39139O32qznGcAkz60E/LjNi99sTgu1B+636hJsUAq73kCeXyzGWUS7LS4ABaB3yqiW37T3ftxvjOGKkBxnGcZxpX/2Q==">
            <a:hlinkClick r:id="rId2"/>
          </p:cNvPr>
          <p:cNvSpPr>
            <a:spLocks noChangeAspect="1" noChangeArrowheads="1"/>
          </p:cNvSpPr>
          <p:nvPr/>
        </p:nvSpPr>
        <p:spPr bwMode="auto">
          <a:xfrm>
            <a:off x="0" y="-1790700"/>
            <a:ext cx="2428875" cy="3743325"/>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0" name="AutoShape 6" descr="data:image/jpeg;base64,/9j/4AAQSkZJRgABAQAAAQABAAD/2wCEAAkGBhQSERUUExQVFRUWGB8aGBgYGRgdHxsgICIfIiEfHx4cISYiHR8jIBsaHy8iIykpLSwsIB4xNTAqNSgrLSoBCQoKDgwOFA8PFykYFBgpKSkpKSkpKSkpKSkpKSkpKSkpKSkpKSkpKSkpKSksLCwpLCkpKSwsLCksLCwpKSkpKf/AABEIARcAtQMBIgACEQEDEQH/xAAcAAABBAMBAAAAAAAAAAAAAAAEAgMFBgABBwj/xABKEAACAgECBQIEBAIHBAYJBQABAgMREgQhAAUTIjEGQQcjMlEUYXGBQlIVM0NikaHBJLHR8RZTY4KSszQ1cnN0oqOy8CZEZNLh/8QAFgEBAQEAAAAAAAAAAAAAAAAAAAEC/8QAFhEBAQEAAAAAAAAAAAAAAAAAABEB/9oADAMBAAIRAxEAPwDrOv18cKGSaRI0FW7sFUXsNztuduA+Wc/02pyGnnimxrLpurVd1deLo8V/4xx3yjUfk0R/+qg/14pvwFU9TWH+5EP85Pf9uA6+3EfzDn2ngIE08MRYWA8iKSB5NMfA+/DvNNZ0YJZf+rid/wDwqT/px549P8u1XNJiizL1MWnZ5AptwFABZQf56AP0j22A4K9Fwzq6hkYOp3DKQQf0I2PCr44v8E+b46mWBSenKhkCmtmTEXQ2BYM10f4V/Ljspbihd8YeEZcYW4BXGZcIy4zLgG9bzCOFDJK6RoPLOwVQT43P3PCdFzSKYFopY5FBolGVgDV0SDsaIP78VX4saMycrnrzHhIP+6wv/wCUtxT/AIZczWHlvMSDeAaQfeumRdGj5Uj9uIOq6Dn+nnJWGeKUgBiEdWIB8HY8IX1JpTL0RqIDLdYdRcr8VV3d7Vxx34JakR6919mgP/ysh+32J4B+HcP4jnKPQIEksx38CmxP/iZBwHoLLjanhnLjavxQQDwsNwwT+vGw3APFuN3wznxg1IvHIZD2sX/hxARxhPDJmA8mv14XnxQvI+1ca41lxnBVO+Mj1yifby0Q/T5iG/8AKuKd8Bh36w/3Yh/nJf8Apxb/AIzf+qJvP1xf+Yvn/wDPtxT/AIDL36s/3Yh7+5f9vb7Xud+JrLo/q+THQaw/bTTf+W3HI/gtO667pkuEGnchGvYlojdbbn7/AGrjrfq7/wBB1f8A8NN/5bcch+C6/wC3A1QbTyEGhZ741O/uLU+w9+Anvh18O9VodZHLMI8BE6sVcEhmqhVDah7X77+OBPQXNp35tqUaeZ0C6ilZ3KgiQBaBNCh4quLfyD4gx6qaOIQyxmRWdSxQjFQDfax8giuKN8PK/pvVD/4ixf8A2q/6cAX8FubaiaWcSzyyARoQHkZqLE7jImthxXvTfqzVxS6o9aaaXptHDGzO9uZFGSoSbKKGagPv7cTXwJSnnPuUT3Hsx9rv3PkD8r4C+FEV81lYj+CYi/b5iD9juR/j+4Smr5zq9NypEnmlhnkMskjOx6wRWRcUs7Fs7HiqNVwrkuq1XLuYQ6ebUmVJOnmrM7f1pdQQXY9yyBVONAg3R3IF+OR+ZprDEdOXx+qb/tsf8ODZPSXMdVqtPqpk046bwluk5ACxuXIo2TsymiRuP8Q6D6g0fW0moi/6yF1H6lTX+dccI9Oc0VNDr0LECWOFave81DEGqqnbbc0N+PQp/Pxx5l1nLxFqZYmBpJWXbYUrEAn8vG3/APnAS/oPmwh1qMCoVlkUkgD+zeiD5UEhdr99/arN8FdEOvM9NawotnfdzvR/WNh+3vXFW5/ytUaCiimXSRSsRSgli2TXtV4j7CifHHRPg7AOhPICDlMEyAoHBFJofbJ38e5J9+AhuYcz1XNOZT6aDUNBHD1MaLqPlkJfYwJLM3lvArbY3J/DP1BPqNNqoZXd8EuN2Ylu5WBXIgHYgEXZ7vPjiH+G3/rnV/8Asz/r/XJv+n/A8I+EB31m1VAoO95G3N+Pt+vAV30rpZptBrkSUxpHEsr7sc1USHpAXQViWYn7iqNmlxwzy8pZmlJ0+lnxWMk23U6dD7Ul2Ab+tvGx4kPh1Cx5fzWheWmCqBZJ7ZfFfntw7y1K9P678tWl/sdPf+vAT/IfUMun9ONKGJdWaKM3uoaQKKJ8Ygkj7UOKZqOVy6fS6bmazMJpnfE0clIBAYuDkxYKxIO1sAQRYM5Z/wCjHjxqPt/2v+e/CNH6Q5hrNBCvX0g0yMxiWUkMCCynJljIa+7bIjfgDvjTqhKnL5G8PFI9EXViFvH71xUPV/KJdM2nZ5S8jaWOVSO0xHcKiEfwoEWqqj+u9l+L+mMcPL0YhimndSVNgkCIWPG358RvxY2n04+2giH+cnAd95VIxgiLm3MaFj9yVF/58b43oFqKMD2RR/kOM4qqZ8cMv6MOLUvVQOtDuFgjetqIv24r/wABfGr/AFj/ANz8dB9belxzDTiBmKLmGOP1HEGq2IG5BNj2ra7APoX0InLY3CyPI8uJcsFABW/pAuh3e5P68NRIeqoWfRapUGTNp5QB9yUYVsDxw34b+podLqxPqXIBiZLCuzEkowLHcnZa/cew29Ckcc95x8F9HNI0kbzQFiSVQqy2fNBhYuztdfYDgKd8IIgdeGSMgGKViQrUAWAABvE/y0BsU8+QCvQerP8ATWpthj/tJTcGvm2a3NDya2B8/nx0P0x6K0/Lw/RzZ5KzkcgsaJobAKALPgD874iZvhXpjqX1AeZeoxZ4wUxNkMwBKllDEb0bokAgHhBUPgQfm6jx/Vxf/c334Y+E6j+lJTYspPtR2HUjo373uKHivz46F6U9CRaB5HjklcyAKc8NqJO2Kj78C+mvhwmi1R1CzvISjKVZVH1EG7H5jgKr8dLy0lXZSZdvf+r2/wA+M9e6o/0too0AKkaYgEXj800VPhSQANhuNvHHQvU3piLXRCOWxi2SMtWpog7HYggkEH/IgHiA9PfC6PTTrPJNLqHj/qw+yrQoe7E4gmhdCztwF0bjzx8Q9OF5jrAF36l7D3ZQQRt4OR29/N7ceiDxT/UPw1h1epOoMjo7YWqhKJQUCSRfiht7D34KpPxX5csP4JQKC6cxr5/sygG/nYMdzxdvhZDjyyA/zl3+3l2/0A4L9YeiI+YdLqSSR9LOsMd88bvIHxgP8+JXk3KF02nigQkrEoUE+T+Z/Uk8Ect9A6oJzfV5MFULqTua36yEnfx2qP8ADjXwgRulrnINdFRZ8XUpI/3WPz/PizepPhLBqp2mWRoS5LOoVWVifLAH6SdyfNn7b8T/ACT0fFpdK+njLfMDZyGizErjl9hQqgPt+ZJg5Z8P9+V81/8AcD/7JP8Alw5oH/8A0/rK9tTGD+dDTjf7bi9uL9yX4ZafTQ6iFJJmXUxiNy2FgANutLse4+b4e0nw206aOXRiSYxyyLIxLJlYx2BCAUcB7cIKPCpb0w9C6mJP5ATAk/sOBOd4tyHlynwJHsUb7Vly/b8/346pyf0hBptK2kGUkTlrWQgkhvI2A24g+XfB3RRTCUmaQK2Sxuy4g2CLKqGYChsT7b3wFR+LunKaflqGgV07ruQNwsII/wB44D+MCjq6Y1v+DW9qvdq396v2uvyvfq3qX0VBrmRpjJ8tXUBGC2HoG9j9hwL6h+Gum1vTMrTDpxCIYso2G9m1O+/6flwirbpj2Kfuo/3DjXCo4gFAHgAAb/bjOKqufEXnsunihTTrE0uqnWAdaygse6/maH7nzxVR8TpzHpyX0unEulkI6gIQTRyGPz3HAgWFAv8APi5+uvSkmtjg6Mohm08wmjdlLDIDYEfa6+/jwb4h+R/DYwtoy8kcg08UqSo0YYSGVmckXsoDEVsdh7XwZXEXQyq63rxfvX5XxzHS+v8AWPPrB1NJjpm1FRFH6jrEHxZaam7lUGyPf8uOntxTeV+g2hj5gpmUtrHkZHCUYsww+92MvYjxwVX5PiNqE0MGpL6V850jcRLIempjLsjZt9YoAnwNzwfy/wBbzS6fVzXGAkgGnITIFSzb1mOo2KnYEEsKAPuTL6Alkijgm1SyQxOpjTogYoI3jKWGtrDghm3GPvfDEXwxATptOQhnjmfpqUJKRlKBDbWxzv8A58EGenPVb6jU6eJitS6CPUsAh+pmCtTZHYGxiR+/DPpf1RNqdU8bzafFQ/yVRhIMSFyuyuOV7bGq4G0/w61MT6eSDXCN4dOunJ6AbJQ7P7sau1H32878S3JvS+p0+oLfi8tOWdjB0hdtf9oSWABo0NtvA4Az1jzZ9Lop54sepGtrkLHkDcAj2J4rEHrbV5JEywtINZBE5RWrozIXyq+1lojLx+X3tvqbkx1Wll04fpmRccqutwfH5gV+/FZ0nw3cBGl1PUlGqh1DN08QRCpVUChqBKmsv9/BQ/LPW+skTWM6QgwK3ywGDxOHIVHVj3h07g69tgj8uN6v1vNHy8Th4ZpJJljQxRSMBSZPaWCSuL+DsK81wbp/h84Oo6uqaZZojCokW2CFs+98s5CLKg2KBr2AG+YegJNTGkeo1kjCNmKYRrGVtMFFqdwvneydxfBGtV6p1H9JRadREsTiMqHBBmVr6jI945Jt2eTxC8t9c6yVNaVMM0kCvhAkThzThQ5N4soGRKqSTX58TbfD0mTTltTI0cHRJjK3bwABWQknpZAdwXzZP2pOj9ASxpPENbKIpi7BUUIUdmVgyuDlsVoi6Ise/AF+hOeS6uB3lk08oD0jw2LFX3od0bcbGv38nfxC9QSaPR5w/wBc8iRx9uVljZAHucVauHfSPpD8F1neTqzTsrSOECKcQapBsPqYk+5PGerPR3486cNK0aQuXKqN2NUCGvtI++/ngql82+JmpiaABowJtJBICUsCVyMr3+mg+17WOJrQ+sdUeYCJzEdO2rm0wGBDrgodTllvsyjcb923g8ZJ8Ky8ao+p+mKOMEQr5jZ2DUWIqnK1X2PErpfQlaoTtMSq6iTULGEA75Bju1kkAAf8tgRLeqNe0Gj1EyUHjhdlNXuASNv1453yb4kaqQwo0sLltVpEZkSu2cOXjPsGQrV/e+Ok895es+nlhdsFlQoW22yHner88Q8/pSBoNHCJwo0ckcisOn3tGKGW9b+TxFQuu9Xakckl1SyBZ1lYK4VKoTYAUQV+mxdcRnPvUuvh0unca3skeTLUvpAmJGISN0KsVXLI543v71vOR/DK9PJB+OmaCUNSYpipLh8lo77gj9GPCua/DGSdFD8w1LSAsC7hWyjYC0K3uBRIN/xHbiouvKdQZIInYxszIrExm0JIBJUnyp8j8uM4Tynla6eCKFLKxIqKT5IUVZ/M+eM4rQjmvOItP0uqSOtKsKUrHve8Qa8AkVZ24Y1XPYY5OmzEPcY+liPmFgm/iiUYH7fuOI/1zHGY9O0srRiPVRSKFjeRpChLYKqd1kAmwDQBNbcB835RFzBxJFqQpSMxilDDORUkjcZEAsqOStAmpDuN+IiT1HqKFYzK3UVAhclopR2hBITuo/hYbebBHlTWc457DplVpmIDXVI7bAWzEKDSKNyxoAcRfM/SJmGoCz4rOHpQthA8EcI/i3rplvzyI/PjOcPFJqY40n6WpjR0DGMstSIrMtmk6mKLIFJOwsqQeAnDqk8Zp/4l9yR9/chh+oP24TqNWqI0hNqoJJUFj2+aC2SRRFDe+IZPSydUyO6OOpliUAGIaZgD3EWDK3dQ+nffwvliR6SRYnmDSTC0FEZBPc7lcjmNxWXsNjwRJQczif6XH1BBe1sVDAKTWZxYfTfuPIPD3WXfuXYWdxsN9z9twR+x+3Fdi9G4ppVV0A04KkCPYqXjktRl2ODEvdZ8ttwTpXj0sjLLMC8mFWhX6ndV9yCS7kH9r88FGw86hZc8wq2oDP2BsvpxLUGDexBN7/bgbmWshE8Ucgn6jnswTUY2fu0YwFAWbOwFnbiFi9LRzaTFdQpSZQ4PTCjCSMqXEdgI7hssqC5b4+eLFqtMrywy9QARFttiGLrQF3sRdj78UC6QaWZInR+2UAx3LIC1rdAF7yogkefF8aGp03TSS26ct4tcp8BibN2v0t5qzt5IHAGn9FKqRIs5qFojsieYhDjdGxZgBIPnI/YEZzCPTwwx6OWbE31kqPysMglIrcHxR3siz9+IJWJNNdZKHAUlTK2ah9ltS2S2dhdb8NtzPT6dYwtsstunTDSWNiXsXa0Qb328cC6302s0zuswDqwOyqxjbOGQ3Z3s6dKBAru8+zM3JUYQaPrNnBApsxgkrsgkDH6JLQ0VbazYOx4ImW53CEZ3kWNUdkYyEJRViu+RFAlWo+4Fjheq5zFGBbAkusdKQTbsqDa/GTKCfa+KxN6TgYyMmpUM7uMh0zTs2oyB372A1TIAfBVDXkcFf0JCXb/awQssZw7OwrJHIELXeTNGBv7eBtwVN8t53FO8yRMHMLBHIorkRdAjY14P2NjiG9berG0oiihXPUTMAgxLBASAXIFX5xUEgE+9A8F+leSR6ZXSObqjsT+Ht6a4AHE/VQFmhuOKz689PONZp9Ump6PUkSOQsRUaoHkyUsCopVdqbbKj77ANqPRiTSaibXSTEqrDqThOmpy7HiezGqELvHi1XTG6s2X4a6WMNOdJCZyN4c5GhWz5pVDAe1hSB9vs2ugbl6wKuOpDpLFFNtnGMWlCKHLJJkU7ciKOxsbAzXc1iEul1EpC6hGiR5IgcZUlGJSztiHbPEkkYEjccREDy+PVacyfg45NIEUyYFjqNFKAd8ZKBibc2AfbwOLN6X+Kmm1MiwyDoTM2Ki8kc/3ZAAKPtlV+BZ4Xy7VSaHUTwyhXikeTUROrxqyhiWdXRmDGnIVSgb6hdcc0l5bpZ+XazVq+J6/yRLEisp+sRxmNz5EmJBBGwND2qvQFf/m3GcV/0E7nlmkMjl3MKksfJB3W78kKQL96vjOKov1dAjxxrJJHGDKmJkQOpfcKpGSsrWQysjKQV3NWDEyekmkQmPUqxdo5DJJEWZmiSNMiVkQm2iVz+rDfYic9Renxq0jjYjFZM22N/S4GNeGBZWBPiuIWP0M4jUGbJxp1i6jKbJXzdk2jmiym9783xEE8k0q6Z5Ec4vqZpHiQ91RqAQoIFAAFnr2yI3riI5zyuN59TpxqcG1alnj6JamaExJcn0qKRnCWrMV2NWDIcp9OfN0+pjkjeMRnHFD3BkIUK97RgEECvv44a5tylZNar/iEjbaMoEIdrjlPTYggOpB6lOpK4HEi+AYm9Iq7yCSZWlkQYkR1jjPJKa7icT1hGy3ZUed9lct9NjRy/iDKpRUAYCJi1hI4tiHY4ARKQlMQSbY8Or6OfKNmkS0kDkrEQdjCcVOZxB6OLE3asRtwND6HZEkRJgvUiaPaMCso4Esb+AYXevvIfcWSJeFInjd1mnxQurN1phiUJDjc32lT/pxG+ovS66/pSJPhUTYEKWvIo0b1kt4FbF+7e3EloPTwSHURHFlnlmY0lbTEmmF0xAbH8wBxAct5JHp5I9W08IjiAiLIjAllRdP0h5Kxh1LBBv1CeCsfkUA1zqZTbRr8pYJDiHEKDKQWuFaQAKaq3JNVw/rfScKxpcixokitQQ0S+cZBCsDbGc0fY1YYWC7Fo0n1/wCJ0+oia4UVo8ZCcVeQEjF1UMTkverFSp2FniMf0nDpF+ZqIY1dcAHjAQ4jTNRGVFR+GkYg/wDWsb2JIWLlPIU00s0isPmqtigNw8zlrve+tV1/D+ew3qH08mrYM0mGAUL42IcNYJPhhaV7hv8AETVeiGaLpiWMA6cw2Ia+qNlJFP8ASCwIU3QFXxqf0bE5n6TRJ1JApAiXtVIBH0rBBAFCQYkV48E2BnK+TxaaaaUzITI2ABIXDKSSXFiWOTl5mrx2hRXknFgD6v8AExzBCU6BjePdhHI7MRkQaJyAIFUCd+I7mvphEWWR5Y41aQOp6THCRjICwGRLsxmrA2hP8NngT+gtP3SiYNkzBD02BVnm1C4BtyjdTViM2L7LI+xEnyj0zGiJhMsix9oICkUojVbxYjNViFkVZJNKKHEJynlSapMjL04lIaJmimQOjLPkcpBGHuORja2FK2clJBsvpXS4QMPlAySSSKI9hixoGh48b1Yv3PEXpPQ0qaZIOtAVjKMpGnokxqwUvchys4ZeLUMv8R4Cx8k5OumVwuJLyySFsQCc3ZwCd8scytn/AC4qHqNH1PMMY3dhpkUssZFx5Ni+SkAOzxsWUZWqxttbC7xpNMUzuR5MmLd9dtgdq0B2ir3s7nfij/E/QmIRa2FIupC4aQsq9yAMMd6yvqNa3uB+Q4aobk3oOb8NJDJHG8c75nqS06kZVIFjixDEVakm7IJI24Y5p6Ll0+knlmn0oAjAYmCV7AJKimkK3k1BsCRexHF59NRFdOpcRrJQDiMOEXEAKqK/cqqoXtNblj78D+oVjmZIZQ4ivulWUx4s1osdhgWL2Vxoij7GuCOYaznZ1PLoY5g7lHLQzKd0dGUdORQMFUIzdzHwBQPEN6cb8V+F0KucZpy0qUdwVW2JA8qFNb7UCRtZkfUUR0Oq1UGidTHOtGKLvKqiEtHJkjb1nsDdeSPHHSfhp6HbQRO85VtRLWVbhFHhbP1MSSWPua81fEFzjiCqFUBVUUAPAA8AfkBtxnCxxnGmkT6z9PtrIBEpCkMTkSe3sZQwoEEqWVhY2IBBBAIaX08wn63yw2auSCx8XYG3uCVv7FvublOcc6TTx9R1kK1ZwWyAASSbIoV+90K4b03PInKrlhIxNRSUr7Fh9NnzgxFE2oyFjfiIqmn9EzCNRI0EjdJI3yDsGCrpwQb+q2hkIJBHcCVO4K9L6QmTDF4ojiqu0edthDPEtigGrOFgD4wr2B4m+Y+pY4nkQpK5jjaRinTP0qXxClw5YqpI7cfAyvbh6Tm0LIvzQvU7VOQBB2/WiMl3O1kfccBAab0lIqR/1CYPkEUMViBZcljNKd1DjIBfrbajvvlvpmWPlzaVuiCScVrJAhYEqaRAxIy3wqyMg25aTXUQscRqpS2RWs/cEgj6fIIIP2IPA+o5jGszQiTUO6BDJi8dR57JlkQbbdu0NQBJqxdEcfRLGOvlBuiYQRkRjhIuPgUrFo7H938gAU3pd/wX4fKMN1+ra5KoH4jrYqR3LscQR488HPrIO4HVt2Hu+Ylj6h/LdWjj7DFvseGl5jGdUsCyzsxVpLDIU7CmSE+bp1NVVHzfAQ2s9LSpp8cV1H0gx0SGHVkemzYBgqyDvNuzCzfBc/pyeXSaNLjjlhjKuGsrbQNEQMf5cyfO9VxI671OsU/QME7Ph1FKdEhltVNAyhrBYCsbNGr4J/6QQlkCOr5SdIlSva2Bk3s2e1bpbO4IFWeAreq9FMTNQhdWKUHv5yqU7Ju3wgQBSC3kmvu/J6QkMyOGiCrMJLAbLYwksPPcRC0Vk/RI1k7gyui9VwSdOiyiSNJI2cBVcSEqqizYYkVRAuxRN8NesuZzQQK0DIjtNHHk6lwAxonEbk+KAu/Fb8ALpvR/T5eukQojAIWdVIVmVlJagbGQXeiPvwGvp5YR3amNekwlezWKnU9ffJiQpCMgZjvRP5cRz8vcDPUczM7qbVWE2mrejSxSx/e7I9vtfCec8iSRArsNY8UZkjrrtZF0BUzE7r/EHoHc928RM6f0zMjpLDJBmmnMYLIzAscKPmwKU/SRdgEbA8WoMLrjlvpH1HMNUzT6kyKVCFCGCRyFwAgNACixrLuIU++3HUBwXCyOKn8ROWQzaeNppzAIp0ZWoG2JxAo+/dYO+NE0QDxaXkABJNAC9/t/pxz71/Kk8ujZnRtLFMetTG8q7CoWy24KjtNsa8WeKAdH6zk0Ecsuo6uqydSklLDkrqCrmPEYghQMmJItdgG3o/qj15qNc6Fm6caG0SM7Kdxll5LYmr2A9gPe48qg/E6uVtRIsiQrhjtGGLECNygZAXBdu7EC7CgFVun+vCo1boAAEUDYAWSDZKighJrYgEDHyK4yiM9Pu0epikiBLRtkV3NrvYOCk4svaaB3bx7H01yvmSaiFJojlHIoZT+R+/5+xHHlnRyKG7gSpBDAeT9h4+9cdY+CHqbJZdE38HzYv/ZJAdf2am3u8m4uDrQHGcaHGcaaR/q1tKYDHrWIikJUgGQXSlyLj7gMUYn2oG+BNVNoYpmZyRLGC7WJSbiRUy8HNwk6KKtiHFXw/wCsZI49M0ssEU0cWTuJGIxUqVOIwaywOOOwIZrPsRG1cA1Bin08aSMijJabIyLIStlVNYaQbnzilgVxlCNSdPqNNLqNRGQkQ1CyLeVYB4pCpHduquNq2O4vfhiMaGYrGwOUoFo5kO8iLIY2JJFskasUJ3C3W+78HOdP2wxw9ssrxyqekArFA7ZDIhs+olhbJyPvsQJecxaeHVyrpYl/BP0lCVvaoQScR01AloncgBuAI1Gpij1zhdNI82KSF1JY1MwiJC+BXSBbwAuRuyQWZuY6CZnkcNts7MkqqwgY9xNBXWJ77twp4MHMIU1JDxx/iNkMkeG4OWIJZg4BKMMdwDtZ3IiR6o0p0Us0WmBWAo3TZYwAZlRw5Klgq/MDO35N54qC5joAZCQQyyCFjUoZXJekXwVDdWRu2gQxPjfh2TT6WCTTToj3K3TiwaQIBIuR7C2IBWINVeVvzxvV8yhRik8KFpJUsp02Vm6iRI5LFWyUmMnYlQKBON8Ct6p0syqr6aUqkjiO0jZbhODMuLmsbO2xxJoEcRR3LZ9JqdR1o2ZpVRaNyAdNt1IF4lGK5DbyL88BaSXTRySq0HR/BlZHZpHIUCMhJF/mBVnT9nvxwv8ApdNNqdRGY4YhFF+IdkBLPEA1mhXehUjEgijYIuuG29RaQMzmDudSsjFYhYHS7WfKm2nQgAn+MbEUQU8egjWNCJAEZI0FzHAxyhFBs/wSsoBP3FWODfV/p99XCiRuI3SZJVJurSyLA3IutrH68JYRPq20hhgIihWVSwB3Z22xramjDkjzYPncgct9YTyyxwtCiO7yRttKVDxP3i6G3TIkVjQNha4qBDzfmgEqavTr0we19NG0gYAgk11i4sDxhtwrl2vXmnUAmiAXYxiDGZHoEEmVmPaQSGCLuPNjheo9dOI2lVIyF0+plCkm8oJljqwx2YEmx7j7bcS/O/T+n1IEkq9yAsssZKyLsfpdO7864gi/U3IVMYdqJlVdPqnCqpkSSkMm9gNG2MgJugGHvxH+m/V8zzPEQkixornpnJmGRVmVSclIGMvTORCmh5W63zj1202hZOpKIzmM5QiTahCopBijx3UhthRIUe5PFFmQRT1BOXAZTHMtobIBNYm8gWKmvJHAde+KnOoV0XSZyWmKlVQ7uqkE2b2Qja9/I2PjjmEfqRY45F08YhZsqkf5j02K4qQookDIsTXt9rG53rn1DPJqJS0wKKLxOSBfIpRf81g0b9yb4jFTfGr963H3vfYnYH3r/PiUWPmnqJI54X0zCVUgjXvyAzjshmVcCWUliC3nzRIswE2seRmkka3Ylmau4tt5ulGV71dAePYoGnYgUe1SaP2N+9bhtr/SuETEkktte/j9PYbXVHiB3TTLsrqGUMWssQao9ooHyaJ2N7bAb8Wz4Rs39Lx9xYlJcifcY+f3ocUzMmh7jZdh/wAN9z7/AH46T8GIhJrZHVcRHAMvfJ2NZeBiMQRh44uDtg8cZxgHGcaaB+peYNCiERCUMxDAhTiArNlTMt7gChZokgGq4FTncXcBBWDpGLCrZLBBsd1Auxtulke44J9V8wlhgDQg5GWNTSF6RmAdqAasVtro1Xg+OBdDzybKNJInLHLJ8GAFOVoUCCVXFi2wcWQAdhNQIvqPqSaTpxBVmYFw6U6hoXcEUe0hkEZbfclRRHDOn5tMdXqYwkAihIOYjIMiYBmXLqbsHYrliRswIBI4c0/qzUOiN+Fe2Qkx4TAhukZAuTIFFOvSJJAJYGxVFv8Ap7VSLD8qSK3RmKxu2SmQBhTqemAm7ZUf5TtfAZB6l7Vy0jL8nqgLTnHuIVBiMnGPcgoqWTY2SNyepCmmWb8Mcnfp9PJa+ktZdVIqhVEDu7fPBvp/nMmp6rER9NXKRvGSyyVvmrZEFSpTxVNmPazHaD1DqyIQ8BZnIzPTkTy5VxvYTpLTW2zjZfuSFazm0rPpl08cZSaF5FEiMMWGGCk2MA2Tfwk9hoE7cKHqcd6jTtaOFBbtU98iZFivaLiu6Ozx+MuNc61erXVVEZjB0GLBIkY9QMuIQtGbZly2LBfuV24f1PN9UpkxgyxlCA09FSMupsxLIBipxGzE+Qp4qmIPULCScNGD02JUhWQ1jFQJpgzZOwLAisTtsaQ3rFFZEMNZJmQWUYj5hYAVuflHYbksNvqK5zT1NPBDNK0aIEZRGj5BpLCkqpuncXIoC1kyfZgeG+c6TUCXTSIFztTqMY8i1UAqMysFq32JW7JyBHEBmn9RhoBOIGFyIgJqqcL3swBKouVNkLUqQRtxnKucyz6gr0xFEII5KdT1MpLtT4ClKGQ38j77Dajm+rOaJEUYPEOosUhFNKyykBrBxjCyXuDnQsjjUHM9YIgWhLyiIP3Ky9/TYkKqAgfMUIQe7vJBoAGgXT+otSZoUIh6TzMpkWN6KYkqQMziQy4MTYJdaqjxMcj5vJP1c4REI36YIfPIrdle0DGsaIvckGip4Bn9Q61BJemVsIDIpTqkSEiQgAFbvtiVkIyBexYG5nI9aSBG0HSIjElxoyxAMTSDIKeoALZSu1+eAqfxR9EieI6iCNetGDmqotyqSCSfcsuNjySLHHHev9QOL5gA3ub2OxHg+177f5eon44j8RPSDabUGVFYaV6NgnFCzgtGa+hCxyF0LPkGuJoqE8zNiGUCrOwotQ2JNkkEeADR8DYCmRWy0ALFmr+wJs3RHnavbb24faH5eYAXuI7CWAYUa+rsG7EEEnz9r4YhWz27XtuVJ/IWcRvt9r3/AE4yh2VFGIRh238zwd/alJP1Dz9iDQsjgTHxS0D+VjY/4GrF+33H3IMdNTEEBjY7gW+4NC9/F+3twnqVWLkbA7bU3+J/xFX9uAaMRLAVeVUFH1X/ACivfeqH7cdh+BvKHjXVu6shzSIowIZWQFmsEAj+sUVxyUTEYtH2YfSVbdaCg/YiyQcvfI77Hj0B8J9D0+WRMbLTM8zEkknJjRN+Diq3W3njWC4AcZwvjONNHiOGzxrU6pUrI0GNA0auidz4AoHc0PH34jeYxK00D3FcUhByamGSkBQKO5JDUSPHv7RB7cJY8V6blrr1gs0cWTmQYyyDG2ZlZlpcNyrEDZ8cWNE8MT6RRPpCZI1C6mZlWnFtjqc6GNDZsizUB09icr4Cy0BsKH5D/hwlzxX10yiRSs8eSuzA9Vy2EsgejZOQIDKFPaLsURfAk8WAh0760pNE/XcmVyWjFr3sw+lmbLA0P4VPblwE+/XyOPSC+2Wd/vjY/wA/8+Ev+I/7D/6n/DiKWAiMrJqmJVXVnZ3TelUtkuIvIjtB7S3aeEScvBeRPxDMIxG4VnlIQKVO75ZPvE5JJvuo/chLET/9ht/7z/htxrLUfaD/AMUn/wDXiL5loBqVlBmyilSzGzMowPSNGt1ACt4onrG/A4IeVVmaX8Uix9PHHPtTZMWAJxBBZTfuHUfqErAzFRmFy3sISR59rAPivbzw7xWZeTIsfbNHEQHHUDkMC5V2ORN9xiZmJNmjvsTw8NMAQx1Xb1GY/Pk3tlU+WoA00fTHaha1pgOAn2bhF8VeLQsI4wmtLMI5VDNO3e5B7v4sgMkOxGFDHZiDI8ti+YzGZmiYCOK5csmrvYHKj7AWAQQx3scBLFeG5IQRTAEEbgjY/txWF0ksmntNWk0is3TkzxpkjdCRasCeobagRQ2HtwZJpJJOqI5VZG6gxDj63VyAxKk1jJA4C4lQpO90Q49z/lr6XVtFMlrGMIR3ANDm2JJQGxipsMGY+P4RxCLMqtkENgEE47HtxIxJIo+fbzRHuO78z9ILrdPWoPzQZBHKjBiEZiVUkBQ644qVP2833HiXO9C+k1UsMuLMjdwW8TdPfcuwYEGqI87ffO4gGWAWzt9JY0AKJG9Eg/SCKN7+d9zfDUqkkGixB7rAIHihsd/BsnbwOJPWqqzFBahjsuzAX/CpG+PijSuBsQK3BlUgE+Lolge0AnY9vcbIYeL4gZlAr3o+y0N9hQHsbP8Az49Ucq04jgiRcSqxqoKigQABYHsOPK8uq3BUY+KFA7gDfe7ur3/3bcWj018TtZolCIyyxDxHINlH90rRUb+PH2HFwejb4ziG9G+pRr9HHqAmBbIMt3TKSDR9xtY4zjTQv1Fq4kVFlMgzchcALJVHc/UCKCozV5JAA3ocQsssNxusUrF9V0QWdV7oeoWcAWTXSlAFZMfFAg8T/O5pAiiJcnZwAMQ1bMQTeyjILZPtdb1wJKupOVJjTMU2joijRIy+9GzR7t/ymoiuZ6/TYtM6OLUsxLRigqt7FvdIjsbG/sSeB+acx0uVFWencOBIcq6eqNhFNsDhMoU/zA+QKmpYtV3EWD01Cj5dZXJkfcXXSP2+qh7cbWWQxSEHuY/JYshByUY1RxosSKPAAtJGWQdOQmU1s2xJZ8icT4ssSfHcK+wD1PPtPMdw3zAyWZAF+VT0QGBBzfEirBu9qs6JtYSxUo0driSI7q5b+ilquhfuPm17DjCmsug4AzNlhFeJvYYjahRsgkm/bwEcebaZlQtkQwah1LNrVjEnIsemoo77i/PG05vAmTIhIaMgkSEpiGbZdyBZLGxRJav0Kmj1hikMU1yY4oD0CFdY2BJPTskS4lgbFCgPu4PxPUVpGUIszntbzEVkCqVCjI5GE1ubvc+9QJJ0+tCkSo/USUZFySrI0IYfVdkqLIsgw+DvTcOugeQkCjkMi8rCyraamFGjsEv+9HR2JJK1005kk6MoA7cQ3SIoMgkxFXkO9bZqBIH6KWLVl7aQGn7QpQKAICpuhbMZmZsWsAKp9q4Ka/FQ4srRgBiHYLJ5IkvwDeNmz9wSKINcNa7nMEaIzpIKRZFUMSTVld1JzPyRlROKkZbE8F6tNQxFSKTiQFJjI2aPIlCKZ1CsCfALCqsngrULIdOyohSQDFccRZFdy+AFO59tvY+OAgGmhjEIaJQ6RwFLmB7ZXSIhXb6sRFCcvc479xsg6nTlbCyuseEn1IbGULXufpRhC+5B2sEiwZYfiRZPcDKaoRikJFfxbivc91nx44ZvV0SYwTRFVHWy+Cc7K5Xj4NHuAqyEbLroQiO5nWOKJyFKpkRZkDGt7H4d6AAHb3XYB3q5NOpBYyEMzKxJjtQIjZUBTlX4Qg0QbDEWCBw7zRNYQajV8TiF6SU6mFiwNyE4GTFKWjYB3Xh5xMn9XpIiBKgACC8AxBNmhmEpwdxZK7HiCT5Zo44YgkbWil97BNlmLeNrDFhXtVcedec8wGqkn1B+qZg5JcqIxkQoxq5CU7NrxNmwOO/c00ztop10qdOWRJMA1L3yEksdzRJYt+p45Nofg3rmfvEcahsServX3TFTsRtuB77cNFdi1bFTHQAQikT7gNkVwOJaipPcPq/i4EKpk1urSBEwpcciFsbMVyJGIy2uwVzOx6/6f+D8URZtRLJKS+YRJJEVfI8qVd2olczRo+OLxoOSwQf1UMUdmzgig2fJsC9+JEjzzp+TaiRPlaZ8FvsjhmJcFbByxZrJAG5oGhtQ4c1XoHXgAjl04Cgt9RdiLJA7WFEAigFyJBO91x6RAvjapQrixYpXwe08sfLRHMjIyzSdjKysAaPcG3s3fjwRxnF343xVQnrKENHFlK0arIWNRtIGAjksMFBoV3X740CCQQzBotOZkKGnMjuMYscjn3Wa2xMXTO9UVB8rxO6/lkUwAljSQAkgMAQDRFi/yYj9CfvxHQ6FU1XYpVRC1VH2AvJk9EL9TFQzAHuNE2Rs1ELo+VaeGOJA01RHJSY13ELRL7CltoE+1l28XtrTjTq+0krMBBassYqumFJDAHtABa/GR/Kj+XTySIM9Kkbvs1xtj3qpf6qNBibv68DVEjh3lWlZ7abTwxnYKAi3Qogk22wpBXsU/SgiNTpYHCq3Wy7So6cZJIkgYACiKLGHY7AFjtuRmqSIw9N3mZQUEZKRqUUxpEd3GJ2kZzkARnXtXBU+mkYALGsVkhsYI2ONoCN8hiBlv/FS1VbvCF2dbhhALkMTFfauJAy23JAo7jZdtuAcm5Er2S7HIH+QgWCBj27Vk3jzsDYFcCar0hG6sM2XJQuSrEGChWWgcPHdlR8EL7Dd3WmdZGWIYxgRFMYsheT9UGjZtcdhVHex7rj1Oo60Yw+Wzt1CysCi9MFQuwB79rbzv+gDJPT6kEdR6OXtHtk1/wAlH3835vyBW9JyHpSZpI4sjJSE3UGRsbxskmT6ibpR+dj67nEyzzRxIj9OBZFWmLFm61AkHxcSLVWepf8ACeHF1OpUuCFkOTUMHUbRpSqQPGeZye73APjgExej41CBZJQEDKKw3DdOsiVtq6Snc92+V3wZBytlGKynpYMoTCMAAqirWKiguLtX3cjwBUcnMNXkx6dqVjxBRgoOU4YggZ2wSDZrwzB8XwRpOa6lpkVoMYyzBmxYUoUlTZP8wCnbfIUK4AQ+h0CtTkyEALIyISoEjS49uLGNixUrkLWhY88Far0yjsWyAcwiLIqCbW6Y7g7qWQgEEqSLHnhUvM9QJWXpDASKFbF/pIa7/MlQAQKGQvgR+c6ygV0ynZ2ZPmBhSpS2RhkGZwaJDBLW7oBuT07IFAEgJJiDFQyUoxWQDvagUV8RuQzA2avgvU8id3lcS0HWMIq5jEL9VnMgltu5VUgADfhfJtdM7sJlVRgpAVXq/BpmABBN0PIrfzujlfN5GKJJFTGwxHUoVn4zWyBgoJNbutXtYNPyCcmTKdXV2sIwkobyVZzPgNHtVWl1VAD6303OQwjejIygmOR0Ma9eSV2B8m0kwr3IB2rgrUeoHSXFukFExSizAspCU1kUGGTHEWCK3HuZy/nBmikcR90ZNJnZPaDTUO198SpBo+588Ajm3KpZBUUrIOmyA5yAqSrAPsbc7j6iCCMgb4E1nItU4crqHUlKXGaSv65nPlSATERGJAMlra6FEQepMghMdBzSm2oi0Fgsg3PUUhTRKhz/AAngTl3rtJIi/TrZaGaNZfpV9JND58YJ+4f7C4C4uVz5ydTB0eDAkyNu1KBadMLVmTuve/G9BnTcu1QmgQu4hQMXKuCCFrppZIZmJyYnGsSFuxfElyznizSMgXEhQ27KdifcAkgix/j54jdX6xp4Y4oc3mnEVM6KAneWkuzuFic4efHuQDRZQvGcaDAgEEEHcH78ZxVAeqNIZYDFmsYlZUZiwU0TuqkqbZqx+9E1vXEcZC1P+LiugjYztiXXzQG1k1a/sfO5Pqzo4RmZGYJIWUq6qVKxyG+5hdqGWhe7Dx5AI1kGSNUnazSUXTdkZ46u6oHNhv8AY+201D8kIzZW1AsO1r1n36isEDLYoHzibHaSN/As0F4JFqo1ZmAj7nIOCN2hA6ihucR5Ck3Y2KEcc0mOD0w62QkfAFrXYKRuTlsD7X9uIfR6qBmI6LKQxCMjvlRjiPuT8xTOe0E1i5skG4JjVKHkjLTRxyxXkFJvEvG3gnwQqqQQbzNfmHIsa4dTURWAjW7WSMw4ILHcdhq73J/dL8xieRi8VgJG6v1SVLB33FdgKGCNsvOToKBPCpWiaSOMxyLZMakSbARhvIBJvvYd29+SaHFDujhVDGjaos6GnXqNbF7KAjK/KORldjJd62FNpEa1cYXpIUt2QKtQqGJLChkrn2/rQD43Zh5hCjyO0bZJIELLKxBVGnRWKl9iFRyRVEOP2JlWFB3QuKcRj5ps4MGBBZt9kRgLNilrYgBuWEOqRGUK6aYiRWllYU4WnDkjqUY27yL99uFSRlu38VHZAxTqtZp1daOQJ7cVy8kNve15rtbGJ5M1PY6LaybglCcsQe0KpP233/RX46NHVzECy9owa8QTKCTZr+z/AFJYD2sBueWORjIsyKEGJyeRKMUrCS12pbVh+ePuBY2SrarbVCnHbB1m7jixtabYYqjYqNhn5vhrluj08jzKBi2bf2ne2WUhJANghtRJsfpzOw2qU0/JlSbqh3vHGi1g/wCP+Njffc0AOAA5XGkZiAlhIVSgwcH+zhA22H9kT/31234jRyykhOo1XWqQDqdVwuVRs19MYrksUh7zQ6uIJBAM3pvTsaqgYs7KXYsSVyLushtV2oMiUPYKANiQdj0/HgY8pCuRbd7O6YVZF1jf6f4cABJDLWL6tP7QMeqqkEqBdYjxucLGGQomhR6mf5JVo8U7Z16li+0EZFLYqMvOJJqwL2XFyCMMX7rLiT6tsgWI2H3za/uDR224bb00hhkhLyYyMrE/LsBapQcNwMR3Nb/3ro8BufUTRB3eZFUM1FmRUVe/H6vBA6eWR3IcihwuI6hnjYSB4izE7RnsJ7NwRsU3sWbIvbwFq/R8bhgZZQGZmG0JxLde6uP/APkv5s9qfnkWPTyGQuWu3ViGWxsH2FmlFuSKAqgN64DC2oR1tmKNMw7mh3BbZVsg/RnSrvtuLu9sdUZpAUHRBXBhhZFuHDAn6cTGd/fL8gEaf03gIqkJ6bA9y2TVb2T2sa7iPJ9h44VN6dDPkX2MmZUqd92JBYMDtdKf4VFUd+Aa0mq1JV7RTIuIbFYslJxLCg5tqNgNW2J392w2tMsbPD2CYBljERFEG3LOcqUhTa9x2q/AIl5C5mll6ifMIoGM+AIgFYhxmpMRsUNnIscN6f0jhNDIZ5HEQGQb+0ZUVA7H72uVDa/3sLDfGca4ziq3qZkUAuyqLABYqBbGlFn3JIAHuTXAWpWUSMy2FEJxLNSBwSe4Xfit68A78I5/poWEJmAqOUSITGXplBPsDiavu9uInUQQq1nqPjCygYKL6iFshlXdjp38ispG/mNTUOaNpFkJd0CiQiQloshZfFXI/ixeAIPAtr8rwnR/jrXqEBQd7MeR2isnHbEH8QKAyvpe2XCteIEkkzkbNcXYKgJpTEQAAN66IoDxk1b+IzUQaaGMuDO3RD0lfVXVLUWFEfLkuyAca8GiEwi6kJEMjkEIcsYyS1EBjiACbxNLQ8jgCHUzhpKlRjIvyh1YyDJ0koBTZCkpIwC7fWxBBvgg6PTpKC2WURCksva3TzYE7UQDZFeMVG3Ak+hgIiVpJQApI2C7JHLG17eAszNt9lI4A159QFajkQm1GI91Cthv3Eb7ULJ9hw7r+v2pFIuQQlycLY0QNj4Gdb1XnxxGHR6fdSZclCkgpZGBZgKII/8A27bC9vfuHD82ljwkTJ7aLH5kftS7kjElhjYsivPgDgEarS60yZo7rihwUvGIy9TV1AvcVLHT3j9m8e5bpq6OLb4rVrEdy7WaD1YXDYsASWog0AGDpWZSGYA9LAmOl8wFNyu4JaHY/wATn3umNJodM+LJNKc8Yxaneo0UGqA+llZdqDNdWoChMyQaimNkfNUgARA4Ci3cSQVY1d0wA9zXAzLrflk1tNbAdMEx9Ftm3ogTnaiDgFvffgGHQQy2UllI1GS9seBQSZ9xJFj/ANITz5xShseH1ihZExkcrTR/QaS+pZ7u5V7qok2FQfwngFRajU4h+3JlIW5I+mzXJ0vDEDO4wWQWfFbbLeTWhIqFuSQ9JGduooBILiiIi7UpIyUbfw8NJDCGDW0fy0TAwkDHTytRtd1DGwELeCu3m249PEC4/FF2lESDJXNFljC7X79PIfZnck71wDsGs1zJOcFEiadWRGjoGYxhjHkWplVwQWBxOai7RuHjrtX1KEQKlTVgAg3NRPefZdPYx/tCfYhUCELWcjKI5q+hqYgA7Ys1eVomq3FcR0OkRRLUzWrZMwidScU0jEElsmDIsYY+Tm4FY8BLNrNSBbYL9Avpk0WMQNASGz3S7bVivnfgfTc41bGYGNBgyAARyPienG7AkN32zvHkoATEM1ixw+mnCTBROFcNRUF7JIhG4LEMaAotf9Z5+7bFSunym6mL52DIwfL5abp7CWaNrIIUD7DLgHl5nqcrMXZ88UI5LtHVUJJ2AZc3FXmKx4XBzHUPKF6ZQGFjRVyhcCMqS+IoWzriaPaxrbgaKI4hV1YZsEQ/O3Z7GQ8GixSQBhuMiK2FEFw0KFpIJKljydpbBoKdiFrNrBC0Acgb3rgM0HNtUyK0kGJaQALjIDjfk+cSVKm2oAh1PgEh6f1FqWk0yvF0w79xVZCrKRIB9UYKMGjUkGqDpub4a07iFe7VLHgdQZD1mcGQMxqnxY4A5MoWtgBY8mqZlni/2hChfBo+ozEECZsbwtmxaLdyp+Wf3CwjjfGuN8VQXPtQFjQFEkykUBXvdgC60KNnJFr7efbgSOVXkKnT7BsMmSTHEAqKtKvFpRY7asX3A8Gc7LhUdJRGqvk913Li2wODmw2LUBuFI8E8R0k0iNbaiGhJW8pG1x2pXCi2zgb7ZD8sYhpdexVWk05J3EhaKQViqG7IIxJN2NqFeVIA+kkWfp/7JE0UxbqEwkeM/qBUreTGwxoiRqJIIJXMNIJZXaPUBSqDMLK61iGIywOwIkVix3AC7EHjcmqVlhjGqTNe9vmUXUBxuwo7FS3gBum4IrKgajdi2f4UA5kEGKid46fIixSvN+uNbWONJK+AboFGCkYiNyBb7nDxbjyKzo2TQ422yhm1OAZ3CEs3kBhVMaYhlDEeO0/cksadFj6X+0iUxKSC7NIwDLKwvGiy4lTk29INzd8BqaLIUNFG+HUUIdOQGtJKVWYUoc2pbcU9Ed269UGFFtPCzOUSjH5tpACCwB2VYnZCewZUWoWdzPDU6eaFJFDPCwv+TNdnrza5BvY+PFg8D6eeO801MYTLMqrDFQb2ABohsWJvwciK34BltMFn6a6eLpoIhHWncAMSTYkUYqE6UXgdtISfFZpVyKK+jjVSxY2jdpXpEeUoMD/FdERCq2CuarUVO6dcKSnUwLSUFuIDJqqKysoFbnJjviaWmoAScfiFLZqmSszMrvigyXfA5kdqiq39zQOR6VFaJYtOnTOBUhKCfnX8NBEofoK24F0cYCITp0BHkdBls4oMqxFUNjtuFocIkXJE6mqj6Ug6dNI69R7jsAmj4ilFDc9Q+K3VoCqQRiOYY9JMRm4JsoSxBUuLyssdxluK34BzRSZP0ugBlGzA4yKqtULYlio3aSRyGoN8tjQI4HZy0audKqEtliyux7I3lRq2qpBH5/iJH1VwbqNYZCOjqI8Y0+Zk9XmowbJRVEd1+Pt+SHMjKa1Ea2jVUns2YU3iPJaLurbCheXAb1KoY2DwdVXndWU5UQVYZEMTdr2bbNYoeBwykqtfUiUu7lWZGcBsuml1Vhiqpa3QWMm9uH+hOeoYpUpiCKfOiaurWh9/z+2/BkMM4WbKTJ2LdK8MVFdvhAavyGy/w24AHSIZHkleBkdab+vkpmAU0LVV2MSC9wcR7HgfTJp0RCscwVkEwuSWwAQ42Y2o+RGSuwBNEdzcPR6bUqjBu5cZe0sJGJZ3K3km/aUUr9IBYAAKOJGeGcGLBsiBUhsKpto7NV7KJKoXeI2BJAR8kkKJG1g9SSU55quTdzkdmzBjGNhVgEn34A1mu03QwZXbNXcIJLFxRMKVr2GMdD86PmyJjRDVmSIyfSFcSC46LVFi2wushMBuPqF8AabXa1kRkinAcyGpRpwyDJ8c1Lg+ClBCfp3r3gXrdREGjtZ3TURSyZxsjxqCqlyPPdVMpUG+6rG3A8Wt0/4qNb1AkkmDCzGUzI1Nja7Hy5Qcb8pRHsbANR3yvBlMunqMkwXkSflgr4LYoxs4fSAfNNIdT1YC8TEBwGVUgIUFFshiQVRWDsStMTiAOAshjB3/AOPGcKB43xpQfOuSR6kKHLqUJKshAIyVkYbgiijsPHvtR4G1fp/TlJOpup7iXY0gAf3GNKvUc+bF3YoVM8JYcEc/5Z6ugkLy/JMhEaOkepyBeZ0hbHuISNQkRur+o7eWK5PotFLC6xwtjCZQIhIzBhT5UAxXczyrj7EkUKFXJl8bcZxIKlLz7TGEB3iljkLEMsxrcd9MSSSnUYuQexAzGqrhei5vptRMI9gzJ+IoTZADpqngEAKYZVNDt+o+RZtF8JI4oqfpzV6acMqlWMqBC8crMXyjormJGPUCRC+7MAAkLYLRJ57pT1Mhp2KCfFjqSbMWWONsSGKSSFvdb9wbHQq/Tbx+XCektUFUD7UK4kFR1nqHTXLIzJaWhKzhaEcsyLeRxTIBwDsSXxvwRL6OSCVXjFKolJ2lG5idSTatahWC2pI2NHa+Jfpj7D/Afr/v34Riha+0soIPjYN5sfnj7+a4sVVOW+qIWBJaN+k6unTlyOTLMKxDvZwQlFJGWVYigxXo9bpVj1MsciqID03V5VxDR4BdzuATEoDHcnLzQAstQ9o+VVhlHZ5HgqPuD4I4akbT4lW6GJ8qenRrxY8GjxIkREPMIRHTCRRKShFnIYkR+DeWIrJwK6YyJrcva9oohDuXWeQRgmSqMlnNaXc/uANj534khqNOa7oPBrePa6Br7WKB+4rjHngNW0Jr6bMZr9L8ftwhEBF6lSNT04mCo5jCl9gF1HRYlQpOQosqLZKjEbgcH8n9SPqPw7LEqxTw9QEyNmu24xwxYAkC8wd7quDnh0r5Fl0zknuJETE3sLJ9z434I/FxLQzjWhsMkFCtqHsKr9q4KB1/PMDF01SRJVLB+oQuxQA2qOMCHsuSAPzvhWo58qtQQmmptwP+sFrezd8TIcilC28Vel0Gj6axY6do0TpqGMbUv8ttZ/X78OPy/SOGBTTsGPcCIzZC47/ft2/TgMfnqBiCsho1soO1kA7G6JVwNv4T9xb0PN4mKqGpmJABBHcAxK/bIBWNfYHzwzNyPTSA5RociW2tdyB3dpBDVW/kfvxr/ovBhgqMBiFvN2NBsvLltyf4/qr32FAnVeoUikZJFYVjRFtlksj+ANqWGQkn7D78P6PnSSTSRLfy1Vr3AbJpF2sDw0Lja7q+GOaeldPO2UkAkLMC5ydTsrKPpYE7MVx8EMb4RD6I0iTjULBUoIYNnKQCAwFKWx8O3t5JPnfgJrjONla9uM40HL4FHMIi5QSxl/JUOuQrz23e3Gl5mh/m/wAOOSeloIn0s4/B07ahr1LRoyuPxEfyzRzIxuxsKU78TUdeedRtkoNXVi6+/wCnGA2B7/p/l/lxzPSsqM8bRIso0ESqDA7DJWlzVW9ol2GB3dSoviY9R+oVj0aR6dMVdAFIRo0QZRoAV2dF+ZZGxCqw4lFrHMY2JVJEdlOLBDmVO2zBbK+R5rhMnMUWyxZQPJZHUD9yte3324hdPyrTogEzPqCoxuWgv6CJcYl+wpbra+MflWiooidI3Z/Ds8LWdrJiKk7bb3t+nFFghnV1DowdGFqykMCPuCLBB/LiP5r6jh05KuWZ1jaVlRSxWNdixA8C9h7nevB4rHpzVmDXTwmd5VUJZIUEh1ZlLhQB1FMZXMAFxIuV4rSOczyRazVzxJIxm0eEDortUqk4owUnAbAhiAp3s+3EF7RrANHcXXv/AIeb9q4iz6lg/CNqzl0VDZEIWICsVa1WzQIN/YWTQvirhZfxSy4yCQy6RxIy/RCikTR5DLcnOx/EzirqxDy6SX8F0TFK6nS6lUXpgYzySllseRaGg3j6vFnhSuh8153DpoklkVsGZVBVAaL/AE3/ACizV+LP58Nrz6AyGMK2Qn/DkdPxJhnv+WALZeOBuepHqtBLBuOpCVGSnZsbUkfcMAeAfTXK51k60qdz6WOVxuCdQQysLJOJVAE/73AWbUypGjOwUBdycb/agLJJrYbnbjet1SwxvI9hYwWbFSSAPJxWydh7cc8i9OynTTBtJMvUTRyGM9NreKQ9UDutmKgHJ2LMtXuMeJfU8vlLa5fwshdkk/Dy1GVwaFESIDIHIMpGBAUW7Xvuot2k1CyxpIo7XVXGQogMARYO4NHweIyfn8CaxNIU+Y8Zewq4+HOJPnJhHIfHtv5Fxno/k7Q6rVt0TFG8emxOJUMyoQ+3iwa3/wB/EJJzZPxWp1EkMZmhZyrdR7VIGWID6CKdZnLBCxU1dZbFTuk9daWaNJI4XdZDEFpYvql6gCHuoMpiYNfi1qweJvlGrg1UEc8Sq0cgtbQA+fcexscc8nhg0wnRFmj/AA6hw6yx5v8Ag1qNwrxFSWLsj7EDGM13cXT0MuGm6GCR/hnMVJKJQRQay1Ag9+4ZVP5URwQjT8/0jxtIIGwXqBm6AoGIEuuwJsYmh7nxfDE3NeWyQyO8EZVIVnZX0y5dJvpcKV7l2s1uK39uAPT/AC6RNFq8l1Ct1NSyx4kdRZMihCkbk5A/kfI4hYeTyfhdQk0cv4k8sjhhUIygqqkGMKt5SLL9V7YFDQFkwTrTcmWB530cMcSYZGTQ4mpPoYAx2VYishY4mOW6PQagSImnjuJsJFfT9NlJANFWRfIINgUb24q3qfRyTcpm06x6uSTo6YBXjaswRaR0oJrG2JGI7dz7Wz09rc5dQMtTIAUbqaiNYycgRiqhEOK4A2VG7HzueLhh2T0foWAy0enNeLiT/hxviXrjONNInTasKCN/N7Vv+R4i+UctWDTPAC0gd3ampR3tkV7d8fIo3/pxnGcRlHaP0pDHYZYJRZPfp4gCSEBJRAqgkKwJH8xO/gzUgjaIRlF2VVBwRqoUe1rDA+KPsTvxvjOJFQfM+ZPpoof9njkKMA0pIBxuyAQLsitqCg15HjXLfV0+reQNpYTEHXctlSdxOQYXl4qrAs77b64zgym9DDHEWbHJnPcxVAayVsO0C1FVbWx9ya4eeZSzfUAyYkriD+teAeM4zitAdDNNHHiwaXZEoiPejIS57trDpeNkYmgduHtDznN5fl/TKQNkrEEY3v5oEf8AevbccZxnEiE67qtBiuIlI2YAb0dvagcfO1XwfNptXgcCuVvjkQRRZSuWw3Chxe9X78b4ziqe1sGpMq9MosVDKxbEh1JAJ9umHXx73tW6IItVa5GMjbMAV77159vH5gePHGcZwGSabV9ZyHjMBC4rjThslytrorjn7X44Bj5FI5j6um09MzfiCFTvV4znQLNQaYRWLJITf884ziBS8gcmTqaeJs3m3Kx7LIWFedw6rEWsGzldbDhzkWhaKWWNY444gAzYjvaRi31G6NRrGb98q8qeNcZwRnL9brJIlbpoHIOQ2OLb7fWMh48f3vyt5n13tHEbL7V9HaML+b39139O32qznGcAkz60E/LjNi99sTgu1B+636hJsUAq73kCeXyzGWUS7LS4ABaB3yqiW37T3ftxvjOGKkBxnGcZxpX/2Q==">
            <a:hlinkClick r:id="rId2"/>
          </p:cNvPr>
          <p:cNvSpPr>
            <a:spLocks noChangeAspect="1" noChangeArrowheads="1"/>
          </p:cNvSpPr>
          <p:nvPr/>
        </p:nvSpPr>
        <p:spPr bwMode="auto">
          <a:xfrm>
            <a:off x="0" y="-1790700"/>
            <a:ext cx="2428875" cy="3743325"/>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2" name="AutoShape 8" descr="data:image/jpeg;base64,/9j/4AAQSkZJRgABAQAAAQABAAD/2wCEAAkGBhQSERUUExQVFRUWGB8aGBgYGRgdHxsgICIfIiEfHx4cISYiHR8jIBsaHy8iIykpLSwsIB4xNTAqNSgrLSoBCQoKDgwOFA8PFykYFBgpKSkpKSkpKSkpKSkpKSkpKSkpKSkpKSkpKSkpKSksLCwpLCkpKSwsLCksLCwpKSkpKf/AABEIARcAtQMBIgACEQEDEQH/xAAcAAABBAMBAAAAAAAAAAAAAAAEAgMFBgABBwj/xABKEAACAgECBQIEBAIHBAYJBQABAgMREgQhAAUTIjEGQQcjMlEUYXGBQlIVM0NikaHBJLHR8RZTY4KSszQ1cnN0oqOy8CZEZNLh/8QAFgEBAQEAAAAAAAAAAAAAAAAAAAEC/8QAFhEBAQEAAAAAAAAAAAAAAAAAABEB/9oADAMBAAIRAxEAPwDrOv18cKGSaRI0FW7sFUXsNztuduA+Wc/02pyGnnimxrLpurVd1deLo8V/4xx3yjUfk0R/+qg/14pvwFU9TWH+5EP85Pf9uA6+3EfzDn2ngIE08MRYWA8iKSB5NMfA+/DvNNZ0YJZf+rid/wDwqT/px549P8u1XNJiizL1MWnZ5AptwFABZQf56AP0j22A4K9Fwzq6hkYOp3DKQQf0I2PCr44v8E+b46mWBSenKhkCmtmTEXQ2BYM10f4V/Ljspbihd8YeEZcYW4BXGZcIy4zLgG9bzCOFDJK6RoPLOwVQT43P3PCdFzSKYFopY5FBolGVgDV0SDsaIP78VX4saMycrnrzHhIP+6wv/wCUtxT/AIZczWHlvMSDeAaQfeumRdGj5Uj9uIOq6Dn+nnJWGeKUgBiEdWIB8HY8IX1JpTL0RqIDLdYdRcr8VV3d7Vxx34JakR6919mgP/ysh+32J4B+HcP4jnKPQIEksx38CmxP/iZBwHoLLjanhnLjavxQQDwsNwwT+vGw3APFuN3wznxg1IvHIZD2sX/hxARxhPDJmA8mv14XnxQvI+1ca41lxnBVO+Mj1yifby0Q/T5iG/8AKuKd8Bh36w/3Yh/nJf8Apxb/AIzf+qJvP1xf+Yvn/wDPtxT/AIDL36s/3Yh7+5f9vb7Xud+JrLo/q+THQaw/bTTf+W3HI/gtO667pkuEGnchGvYlojdbbn7/AGrjrfq7/wBB1f8A8NN/5bcch+C6/wC3A1QbTyEGhZ741O/uLU+w9+Anvh18O9VodZHLMI8BE6sVcEhmqhVDah7X77+OBPQXNp35tqUaeZ0C6ilZ3KgiQBaBNCh4quLfyD4gx6qaOIQyxmRWdSxQjFQDfax8giuKN8PK/pvVD/4ixf8A2q/6cAX8FubaiaWcSzyyARoQHkZqLE7jImthxXvTfqzVxS6o9aaaXptHDGzO9uZFGSoSbKKGagPv7cTXwJSnnPuUT3Hsx9rv3PkD8r4C+FEV81lYj+CYi/b5iD9juR/j+4Smr5zq9NypEnmlhnkMskjOx6wRWRcUs7Fs7HiqNVwrkuq1XLuYQ6ebUmVJOnmrM7f1pdQQXY9yyBVONAg3R3IF+OR+ZprDEdOXx+qb/tsf8ODZPSXMdVqtPqpk046bwluk5ACxuXIo2TsymiRuP8Q6D6g0fW0moi/6yF1H6lTX+dccI9Oc0VNDr0LECWOFave81DEGqqnbbc0N+PQp/Pxx5l1nLxFqZYmBpJWXbYUrEAn8vG3/APnAS/oPmwh1qMCoVlkUkgD+zeiD5UEhdr99/arN8FdEOvM9NawotnfdzvR/WNh+3vXFW5/ytUaCiimXSRSsRSgli2TXtV4j7CifHHRPg7AOhPICDlMEyAoHBFJofbJ38e5J9+AhuYcz1XNOZT6aDUNBHD1MaLqPlkJfYwJLM3lvArbY3J/DP1BPqNNqoZXd8EuN2Ylu5WBXIgHYgEXZ7vPjiH+G3/rnV/8Asz/r/XJv+n/A8I+EB31m1VAoO95G3N+Pt+vAV30rpZptBrkSUxpHEsr7sc1USHpAXQViWYn7iqNmlxwzy8pZmlJ0+lnxWMk23U6dD7Ul2Ab+tvGx4kPh1Cx5fzWheWmCqBZJ7ZfFfntw7y1K9P678tWl/sdPf+vAT/IfUMun9ONKGJdWaKM3uoaQKKJ8Ygkj7UOKZqOVy6fS6bmazMJpnfE0clIBAYuDkxYKxIO1sAQRYM5Z/wCjHjxqPt/2v+e/CNH6Q5hrNBCvX0g0yMxiWUkMCCynJljIa+7bIjfgDvjTqhKnL5G8PFI9EXViFvH71xUPV/KJdM2nZ5S8jaWOVSO0xHcKiEfwoEWqqj+u9l+L+mMcPL0YhimndSVNgkCIWPG358RvxY2n04+2giH+cnAd95VIxgiLm3MaFj9yVF/58b43oFqKMD2RR/kOM4qqZ8cMv6MOLUvVQOtDuFgjetqIv24r/wABfGr/AFj/ANz8dB9belxzDTiBmKLmGOP1HEGq2IG5BNj2ra7APoX0InLY3CyPI8uJcsFABW/pAuh3e5P68NRIeqoWfRapUGTNp5QB9yUYVsDxw34b+podLqxPqXIBiZLCuzEkowLHcnZa/cew29Ckcc95x8F9HNI0kbzQFiSVQqy2fNBhYuztdfYDgKd8IIgdeGSMgGKViQrUAWAABvE/y0BsU8+QCvQerP8ATWpthj/tJTcGvm2a3NDya2B8/nx0P0x6K0/Lw/RzZ5KzkcgsaJobAKALPgD874iZvhXpjqX1AeZeoxZ4wUxNkMwBKllDEb0bokAgHhBUPgQfm6jx/Vxf/c334Y+E6j+lJTYspPtR2HUjo373uKHivz46F6U9CRaB5HjklcyAKc8NqJO2Kj78C+mvhwmi1R1CzvISjKVZVH1EG7H5jgKr8dLy0lXZSZdvf+r2/wA+M9e6o/0too0AKkaYgEXj800VPhSQANhuNvHHQvU3piLXRCOWxi2SMtWpog7HYggkEH/IgHiA9PfC6PTTrPJNLqHj/qw+yrQoe7E4gmhdCztwF0bjzx8Q9OF5jrAF36l7D3ZQQRt4OR29/N7ceiDxT/UPw1h1epOoMjo7YWqhKJQUCSRfiht7D34KpPxX5csP4JQKC6cxr5/sygG/nYMdzxdvhZDjyyA/zl3+3l2/0A4L9YeiI+YdLqSSR9LOsMd88bvIHxgP8+JXk3KF02nigQkrEoUE+T+Z/Uk8Ect9A6oJzfV5MFULqTua36yEnfx2qP8ADjXwgRulrnINdFRZ8XUpI/3WPz/PizepPhLBqp2mWRoS5LOoVWVifLAH6SdyfNn7b8T/ACT0fFpdK+njLfMDZyGizErjl9hQqgPt+ZJg5Z8P9+V81/8AcD/7JP8Alw5oH/8A0/rK9tTGD+dDTjf7bi9uL9yX4ZafTQ6iFJJmXUxiNy2FgANutLse4+b4e0nw206aOXRiSYxyyLIxLJlYx2BCAUcB7cIKPCpb0w9C6mJP5ATAk/sOBOd4tyHlynwJHsUb7Vly/b8/346pyf0hBptK2kGUkTlrWQgkhvI2A24g+XfB3RRTCUmaQK2Sxuy4g2CLKqGYChsT7b3wFR+LunKaflqGgV07ruQNwsII/wB44D+MCjq6Y1v+DW9qvdq396v2uvyvfq3qX0VBrmRpjJ8tXUBGC2HoG9j9hwL6h+Gum1vTMrTDpxCIYso2G9m1O+/6flwirbpj2Kfuo/3DjXCo4gFAHgAAb/bjOKqufEXnsunihTTrE0uqnWAdaygse6/maH7nzxVR8TpzHpyX0unEulkI6gIQTRyGPz3HAgWFAv8APi5+uvSkmtjg6Mohm08wmjdlLDIDYEfa6+/jwb4h+R/DYwtoy8kcg08UqSo0YYSGVmckXsoDEVsdh7XwZXEXQyq63rxfvX5XxzHS+v8AWPPrB1NJjpm1FRFH6jrEHxZaam7lUGyPf8uOntxTeV+g2hj5gpmUtrHkZHCUYsww+92MvYjxwVX5PiNqE0MGpL6V850jcRLIempjLsjZt9YoAnwNzwfy/wBbzS6fVzXGAkgGnITIFSzb1mOo2KnYEEsKAPuTL6Alkijgm1SyQxOpjTogYoI3jKWGtrDghm3GPvfDEXwxATptOQhnjmfpqUJKRlKBDbWxzv8A58EGenPVb6jU6eJitS6CPUsAh+pmCtTZHYGxiR+/DPpf1RNqdU8bzafFQ/yVRhIMSFyuyuOV7bGq4G0/w61MT6eSDXCN4dOunJ6AbJQ7P7sau1H32878S3JvS+p0+oLfi8tOWdjB0hdtf9oSWABo0NtvA4Az1jzZ9Lop54sepGtrkLHkDcAj2J4rEHrbV5JEywtINZBE5RWrozIXyq+1lojLx+X3tvqbkx1Wll04fpmRccqutwfH5gV+/FZ0nw3cBGl1PUlGqh1DN08QRCpVUChqBKmsv9/BQ/LPW+skTWM6QgwK3ywGDxOHIVHVj3h07g69tgj8uN6v1vNHy8Th4ZpJJljQxRSMBSZPaWCSuL+DsK81wbp/h84Oo6uqaZZojCokW2CFs+98s5CLKg2KBr2AG+YegJNTGkeo1kjCNmKYRrGVtMFFqdwvneydxfBGtV6p1H9JRadREsTiMqHBBmVr6jI945Jt2eTxC8t9c6yVNaVMM0kCvhAkThzThQ5N4soGRKqSTX58TbfD0mTTltTI0cHRJjK3bwABWQknpZAdwXzZP2pOj9ASxpPENbKIpi7BUUIUdmVgyuDlsVoi6Ise/AF+hOeS6uB3lk08oD0jw2LFX3od0bcbGv38nfxC9QSaPR5w/wBc8iRx9uVljZAHucVauHfSPpD8F1neTqzTsrSOECKcQapBsPqYk+5PGerPR3486cNK0aQuXKqN2NUCGvtI++/ngql82+JmpiaABowJtJBICUsCVyMr3+mg+17WOJrQ+sdUeYCJzEdO2rm0wGBDrgodTllvsyjcb923g8ZJ8Ky8ao+p+mKOMEQr5jZ2DUWIqnK1X2PErpfQlaoTtMSq6iTULGEA75Bju1kkAAf8tgRLeqNe0Gj1EyUHjhdlNXuASNv1453yb4kaqQwo0sLltVpEZkSu2cOXjPsGQrV/e+Ok895es+nlhdsFlQoW22yHner88Q8/pSBoNHCJwo0ckcisOn3tGKGW9b+TxFQuu9Xakckl1SyBZ1lYK4VKoTYAUQV+mxdcRnPvUuvh0unca3skeTLUvpAmJGISN0KsVXLI543v71vOR/DK9PJB+OmaCUNSYpipLh8lo77gj9GPCua/DGSdFD8w1LSAsC7hWyjYC0K3uBRIN/xHbiouvKdQZIInYxszIrExm0JIBJUnyp8j8uM4Tynla6eCKFLKxIqKT5IUVZ/M+eM4rQjmvOItP0uqSOtKsKUrHve8Qa8AkVZ24Y1XPYY5OmzEPcY+liPmFgm/iiUYH7fuOI/1zHGY9O0srRiPVRSKFjeRpChLYKqd1kAmwDQBNbcB835RFzBxJFqQpSMxilDDORUkjcZEAsqOStAmpDuN+IiT1HqKFYzK3UVAhclopR2hBITuo/hYbebBHlTWc457DplVpmIDXVI7bAWzEKDSKNyxoAcRfM/SJmGoCz4rOHpQthA8EcI/i3rplvzyI/PjOcPFJqY40n6WpjR0DGMstSIrMtmk6mKLIFJOwsqQeAnDqk8Zp/4l9yR9/chh+oP24TqNWqI0hNqoJJUFj2+aC2SRRFDe+IZPSydUyO6OOpliUAGIaZgD3EWDK3dQ+nffwvliR6SRYnmDSTC0FEZBPc7lcjmNxWXsNjwRJQczif6XH1BBe1sVDAKTWZxYfTfuPIPD3WXfuXYWdxsN9z9twR+x+3Fdi9G4ppVV0A04KkCPYqXjktRl2ODEvdZ8ttwTpXj0sjLLMC8mFWhX6ndV9yCS7kH9r88FGw86hZc8wq2oDP2BsvpxLUGDexBN7/bgbmWshE8Ucgn6jnswTUY2fu0YwFAWbOwFnbiFi9LRzaTFdQpSZQ4PTCjCSMqXEdgI7hssqC5b4+eLFqtMrywy9QARFttiGLrQF3sRdj78UC6QaWZInR+2UAx3LIC1rdAF7yogkefF8aGp03TSS26ct4tcp8BibN2v0t5qzt5IHAGn9FKqRIs5qFojsieYhDjdGxZgBIPnI/YEZzCPTwwx6OWbE31kqPysMglIrcHxR3siz9+IJWJNNdZKHAUlTK2ah9ltS2S2dhdb8NtzPT6dYwtsstunTDSWNiXsXa0Qb328cC6302s0zuswDqwOyqxjbOGQ3Z3s6dKBAru8+zM3JUYQaPrNnBApsxgkrsgkDH6JLQ0VbazYOx4ImW53CEZ3kWNUdkYyEJRViu+RFAlWo+4Fjheq5zFGBbAkusdKQTbsqDa/GTKCfa+KxN6TgYyMmpUM7uMh0zTs2oyB372A1TIAfBVDXkcFf0JCXb/awQssZw7OwrJHIELXeTNGBv7eBtwVN8t53FO8yRMHMLBHIorkRdAjY14P2NjiG9berG0oiihXPUTMAgxLBASAXIFX5xUEgE+9A8F+leSR6ZXSObqjsT+Ht6a4AHE/VQFmhuOKz689PONZp9Ump6PUkSOQsRUaoHkyUsCopVdqbbKj77ANqPRiTSaibXSTEqrDqThOmpy7HiezGqELvHi1XTG6s2X4a6WMNOdJCZyN4c5GhWz5pVDAe1hSB9vs2ugbl6wKuOpDpLFFNtnGMWlCKHLJJkU7ciKOxsbAzXc1iEul1EpC6hGiR5IgcZUlGJSztiHbPEkkYEjccREDy+PVacyfg45NIEUyYFjqNFKAd8ZKBibc2AfbwOLN6X+Kmm1MiwyDoTM2Ki8kc/3ZAAKPtlV+BZ4Xy7VSaHUTwyhXikeTUROrxqyhiWdXRmDGnIVSgb6hdcc0l5bpZ+XazVq+J6/yRLEisp+sRxmNz5EmJBBGwND2qvQFf/m3GcV/0E7nlmkMjl3MKksfJB3W78kKQL96vjOKov1dAjxxrJJHGDKmJkQOpfcKpGSsrWQysjKQV3NWDEyekmkQmPUqxdo5DJJEWZmiSNMiVkQm2iVz+rDfYic9Renxq0jjYjFZM22N/S4GNeGBZWBPiuIWP0M4jUGbJxp1i6jKbJXzdk2jmiym9783xEE8k0q6Z5Ec4vqZpHiQ91RqAQoIFAAFnr2yI3riI5zyuN59TpxqcG1alnj6JamaExJcn0qKRnCWrMV2NWDIcp9OfN0+pjkjeMRnHFD3BkIUK97RgEECvv44a5tylZNar/iEjbaMoEIdrjlPTYggOpB6lOpK4HEi+AYm9Iq7yCSZWlkQYkR1jjPJKa7icT1hGy3ZUed9lct9NjRy/iDKpRUAYCJi1hI4tiHY4ARKQlMQSbY8Or6OfKNmkS0kDkrEQdjCcVOZxB6OLE3asRtwND6HZEkRJgvUiaPaMCso4Esb+AYXevvIfcWSJeFInjd1mnxQurN1phiUJDjc32lT/pxG+ovS66/pSJPhUTYEKWvIo0b1kt4FbF+7e3EloPTwSHURHFlnlmY0lbTEmmF0xAbH8wBxAct5JHp5I9W08IjiAiLIjAllRdP0h5Kxh1LBBv1CeCsfkUA1zqZTbRr8pYJDiHEKDKQWuFaQAKaq3JNVw/rfScKxpcixokitQQ0S+cZBCsDbGc0fY1YYWC7Fo0n1/wCJ0+oia4UVo8ZCcVeQEjF1UMTkverFSp2FniMf0nDpF+ZqIY1dcAHjAQ4jTNRGVFR+GkYg/wDWsb2JIWLlPIU00s0isPmqtigNw8zlrve+tV1/D+ew3qH08mrYM0mGAUL42IcNYJPhhaV7hv8AETVeiGaLpiWMA6cw2Ia+qNlJFP8ASCwIU3QFXxqf0bE5n6TRJ1JApAiXtVIBH0rBBAFCQYkV48E2BnK+TxaaaaUzITI2ABIXDKSSXFiWOTl5mrx2hRXknFgD6v8AExzBCU6BjePdhHI7MRkQaJyAIFUCd+I7mvphEWWR5Y41aQOp6THCRjICwGRLsxmrA2hP8NngT+gtP3SiYNkzBD02BVnm1C4BtyjdTViM2L7LI+xEnyj0zGiJhMsix9oICkUojVbxYjNViFkVZJNKKHEJynlSapMjL04lIaJmimQOjLPkcpBGHuORja2FK2clJBsvpXS4QMPlAySSSKI9hixoGh48b1Yv3PEXpPQ0qaZIOtAVjKMpGnokxqwUvchys4ZeLUMv8R4Cx8k5OumVwuJLyySFsQCc3ZwCd8scytn/AC4qHqNH1PMMY3dhpkUssZFx5Ni+SkAOzxsWUZWqxttbC7xpNMUzuR5MmLd9dtgdq0B2ir3s7nfij/E/QmIRa2FIupC4aQsq9yAMMd6yvqNa3uB+Q4aobk3oOb8NJDJHG8c75nqS06kZVIFjixDEVakm7IJI24Y5p6Ll0+knlmn0oAjAYmCV7AJKimkK3k1BsCRexHF59NRFdOpcRrJQDiMOEXEAKqK/cqqoXtNblj78D+oVjmZIZQ4ivulWUx4s1osdhgWL2Vxoij7GuCOYaznZ1PLoY5g7lHLQzKd0dGUdORQMFUIzdzHwBQPEN6cb8V+F0KucZpy0qUdwVW2JA8qFNb7UCRtZkfUUR0Oq1UGidTHOtGKLvKqiEtHJkjb1nsDdeSPHHSfhp6HbQRO85VtRLWVbhFHhbP1MSSWPua81fEFzjiCqFUBVUUAPAA8AfkBtxnCxxnGmkT6z9PtrIBEpCkMTkSe3sZQwoEEqWVhY2IBBBAIaX08wn63yw2auSCx8XYG3uCVv7FvublOcc6TTx9R1kK1ZwWyAASSbIoV+90K4b03PInKrlhIxNRSUr7Fh9NnzgxFE2oyFjfiIqmn9EzCNRI0EjdJI3yDsGCrpwQb+q2hkIJBHcCVO4K9L6QmTDF4ojiqu0edthDPEtigGrOFgD4wr2B4m+Y+pY4nkQpK5jjaRinTP0qXxClw5YqpI7cfAyvbh6Tm0LIvzQvU7VOQBB2/WiMl3O1kfccBAab0lIqR/1CYPkEUMViBZcljNKd1DjIBfrbajvvlvpmWPlzaVuiCScVrJAhYEqaRAxIy3wqyMg25aTXUQscRqpS2RWs/cEgj6fIIIP2IPA+o5jGszQiTUO6BDJi8dR57JlkQbbdu0NQBJqxdEcfRLGOvlBuiYQRkRjhIuPgUrFo7H938gAU3pd/wX4fKMN1+ra5KoH4jrYqR3LscQR488HPrIO4HVt2Hu+Ylj6h/LdWjj7DFvseGl5jGdUsCyzsxVpLDIU7CmSE+bp1NVVHzfAQ2s9LSpp8cV1H0gx0SGHVkemzYBgqyDvNuzCzfBc/pyeXSaNLjjlhjKuGsrbQNEQMf5cyfO9VxI671OsU/QME7Ph1FKdEhltVNAyhrBYCsbNGr4J/6QQlkCOr5SdIlSva2Bk3s2e1bpbO4IFWeAreq9FMTNQhdWKUHv5yqU7Ju3wgQBSC3kmvu/J6QkMyOGiCrMJLAbLYwksPPcRC0Vk/RI1k7gyui9VwSdOiyiSNJI2cBVcSEqqizYYkVRAuxRN8NesuZzQQK0DIjtNHHk6lwAxonEbk+KAu/Fb8ALpvR/T5eukQojAIWdVIVmVlJagbGQXeiPvwGvp5YR3amNekwlezWKnU9ffJiQpCMgZjvRP5cRz8vcDPUczM7qbVWE2mrejSxSx/e7I9vtfCec8iSRArsNY8UZkjrrtZF0BUzE7r/EHoHc928RM6f0zMjpLDJBmmnMYLIzAscKPmwKU/SRdgEbA8WoMLrjlvpH1HMNUzT6kyKVCFCGCRyFwAgNACixrLuIU++3HUBwXCyOKn8ROWQzaeNppzAIp0ZWoG2JxAo+/dYO+NE0QDxaXkABJNAC9/t/pxz71/Kk8ujZnRtLFMetTG8q7CoWy24KjtNsa8WeKAdH6zk0Ecsuo6uqydSklLDkrqCrmPEYghQMmJItdgG3o/qj15qNc6Fm6caG0SM7Kdxll5LYmr2A9gPe48qg/E6uVtRIsiQrhjtGGLECNygZAXBdu7EC7CgFVun+vCo1boAAEUDYAWSDZKighJrYgEDHyK4yiM9Pu0epikiBLRtkV3NrvYOCk4svaaB3bx7H01yvmSaiFJojlHIoZT+R+/5+xHHlnRyKG7gSpBDAeT9h4+9cdY+CHqbJZdE38HzYv/ZJAdf2am3u8m4uDrQHGcaHGcaaR/q1tKYDHrWIikJUgGQXSlyLj7gMUYn2oG+BNVNoYpmZyRLGC7WJSbiRUy8HNwk6KKtiHFXw/wCsZI49M0ssEU0cWTuJGIxUqVOIwaywOOOwIZrPsRG1cA1Bin08aSMijJabIyLIStlVNYaQbnzilgVxlCNSdPqNNLqNRGQkQ1CyLeVYB4pCpHduquNq2O4vfhiMaGYrGwOUoFo5kO8iLIY2JJFskasUJ3C3W+78HOdP2wxw9ssrxyqekArFA7ZDIhs+olhbJyPvsQJecxaeHVyrpYl/BP0lCVvaoQScR01AloncgBuAI1Gpij1zhdNI82KSF1JY1MwiJC+BXSBbwAuRuyQWZuY6CZnkcNts7MkqqwgY9xNBXWJ77twp4MHMIU1JDxx/iNkMkeG4OWIJZg4BKMMdwDtZ3IiR6o0p0Us0WmBWAo3TZYwAZlRw5Klgq/MDO35N54qC5joAZCQQyyCFjUoZXJekXwVDdWRu2gQxPjfh2TT6WCTTToj3K3TiwaQIBIuR7C2IBWINVeVvzxvV8yhRik8KFpJUsp02Vm6iRI5LFWyUmMnYlQKBON8Ct6p0syqr6aUqkjiO0jZbhODMuLmsbO2xxJoEcRR3LZ9JqdR1o2ZpVRaNyAdNt1IF4lGK5DbyL88BaSXTRySq0HR/BlZHZpHIUCMhJF/mBVnT9nvxwv8ApdNNqdRGY4YhFF+IdkBLPEA1mhXehUjEgijYIuuG29RaQMzmDudSsjFYhYHS7WfKm2nQgAn+MbEUQU8egjWNCJAEZI0FzHAxyhFBs/wSsoBP3FWODfV/p99XCiRuI3SZJVJurSyLA3IutrH68JYRPq20hhgIihWVSwB3Z22xramjDkjzYPncgct9YTyyxwtCiO7yRttKVDxP3i6G3TIkVjQNha4qBDzfmgEqavTr0we19NG0gYAgk11i4sDxhtwrl2vXmnUAmiAXYxiDGZHoEEmVmPaQSGCLuPNjheo9dOI2lVIyF0+plCkm8oJljqwx2YEmx7j7bcS/O/T+n1IEkq9yAsssZKyLsfpdO7864gi/U3IVMYdqJlVdPqnCqpkSSkMm9gNG2MgJugGHvxH+m/V8zzPEQkixornpnJmGRVmVSclIGMvTORCmh5W63zj1202hZOpKIzmM5QiTahCopBijx3UhthRIUe5PFFmQRT1BOXAZTHMtobIBNYm8gWKmvJHAde+KnOoV0XSZyWmKlVQ7uqkE2b2Qja9/I2PjjmEfqRY45F08YhZsqkf5j02K4qQookDIsTXt9rG53rn1DPJqJS0wKKLxOSBfIpRf81g0b9yb4jFTfGr963H3vfYnYH3r/PiUWPmnqJI54X0zCVUgjXvyAzjshmVcCWUliC3nzRIswE2seRmkka3Ylmau4tt5ulGV71dAePYoGnYgUe1SaP2N+9bhtr/SuETEkktte/j9PYbXVHiB3TTLsrqGUMWssQao9ooHyaJ2N7bAb8Wz4Rs39Lx9xYlJcifcY+f3ocUzMmh7jZdh/wAN9z7/AH46T8GIhJrZHVcRHAMvfJ2NZeBiMQRh44uDtg8cZxgHGcaaB+peYNCiERCUMxDAhTiArNlTMt7gChZokgGq4FTncXcBBWDpGLCrZLBBsd1Auxtulke44J9V8wlhgDQg5GWNTSF6RmAdqAasVtro1Xg+OBdDzybKNJInLHLJ8GAFOVoUCCVXFi2wcWQAdhNQIvqPqSaTpxBVmYFw6U6hoXcEUe0hkEZbfclRRHDOn5tMdXqYwkAihIOYjIMiYBmXLqbsHYrliRswIBI4c0/qzUOiN+Fe2Qkx4TAhukZAuTIFFOvSJJAJYGxVFv8Ap7VSLD8qSK3RmKxu2SmQBhTqemAm7ZUf5TtfAZB6l7Vy0jL8nqgLTnHuIVBiMnGPcgoqWTY2SNyepCmmWb8Mcnfp9PJa+ktZdVIqhVEDu7fPBvp/nMmp6rER9NXKRvGSyyVvmrZEFSpTxVNmPazHaD1DqyIQ8BZnIzPTkTy5VxvYTpLTW2zjZfuSFazm0rPpl08cZSaF5FEiMMWGGCk2MA2Tfwk9hoE7cKHqcd6jTtaOFBbtU98iZFivaLiu6Ozx+MuNc61erXVVEZjB0GLBIkY9QMuIQtGbZly2LBfuV24f1PN9UpkxgyxlCA09FSMupsxLIBipxGzE+Qp4qmIPULCScNGD02JUhWQ1jFQJpgzZOwLAisTtsaQ3rFFZEMNZJmQWUYj5hYAVuflHYbksNvqK5zT1NPBDNK0aIEZRGj5BpLCkqpuncXIoC1kyfZgeG+c6TUCXTSIFztTqMY8i1UAqMysFq32JW7JyBHEBmn9RhoBOIGFyIgJqqcL3swBKouVNkLUqQRtxnKucyz6gr0xFEII5KdT1MpLtT4ClKGQ38j77Dajm+rOaJEUYPEOosUhFNKyykBrBxjCyXuDnQsjjUHM9YIgWhLyiIP3Ky9/TYkKqAgfMUIQe7vJBoAGgXT+otSZoUIh6TzMpkWN6KYkqQMziQy4MTYJdaqjxMcj5vJP1c4REI36YIfPIrdle0DGsaIvckGip4Bn9Q61BJemVsIDIpTqkSEiQgAFbvtiVkIyBexYG5nI9aSBG0HSIjElxoyxAMTSDIKeoALZSu1+eAqfxR9EieI6iCNetGDmqotyqSCSfcsuNjySLHHHev9QOL5gA3ub2OxHg+177f5eon44j8RPSDabUGVFYaV6NgnFCzgtGa+hCxyF0LPkGuJoqE8zNiGUCrOwotQ2JNkkEeADR8DYCmRWy0ALFmr+wJs3RHnavbb24faH5eYAXuI7CWAYUa+rsG7EEEnz9r4YhWz27XtuVJ/IWcRvt9r3/AE4yh2VFGIRh238zwd/alJP1Dz9iDQsjgTHxS0D+VjY/4GrF+33H3IMdNTEEBjY7gW+4NC9/F+3twnqVWLkbA7bU3+J/xFX9uAaMRLAVeVUFH1X/ACivfeqH7cdh+BvKHjXVu6shzSIowIZWQFmsEAj+sUVxyUTEYtH2YfSVbdaCg/YiyQcvfI77Hj0B8J9D0+WRMbLTM8zEkknJjRN+Diq3W3njWC4AcZwvjONNHiOGzxrU6pUrI0GNA0auidz4AoHc0PH34jeYxK00D3FcUhByamGSkBQKO5JDUSPHv7RB7cJY8V6blrr1gs0cWTmQYyyDG2ZlZlpcNyrEDZ8cWNE8MT6RRPpCZI1C6mZlWnFtjqc6GNDZsizUB09icr4Cy0BsKH5D/hwlzxX10yiRSs8eSuzA9Vy2EsgejZOQIDKFPaLsURfAk8WAh0760pNE/XcmVyWjFr3sw+lmbLA0P4VPblwE+/XyOPSC+2Wd/vjY/wA/8+Ev+I/7D/6n/DiKWAiMrJqmJVXVnZ3TelUtkuIvIjtB7S3aeEScvBeRPxDMIxG4VnlIQKVO75ZPvE5JJvuo/chLET/9ht/7z/htxrLUfaD/AMUn/wDXiL5loBqVlBmyilSzGzMowPSNGt1ACt4onrG/A4IeVVmaX8Uix9PHHPtTZMWAJxBBZTfuHUfqErAzFRmFy3sISR59rAPivbzw7xWZeTIsfbNHEQHHUDkMC5V2ORN9xiZmJNmjvsTw8NMAQx1Xb1GY/Pk3tlU+WoA00fTHaha1pgOAn2bhF8VeLQsI4wmtLMI5VDNO3e5B7v4sgMkOxGFDHZiDI8ti+YzGZmiYCOK5csmrvYHKj7AWAQQx3scBLFeG5IQRTAEEbgjY/txWF0ksmntNWk0is3TkzxpkjdCRasCeobagRQ2HtwZJpJJOqI5VZG6gxDj63VyAxKk1jJA4C4lQpO90Q49z/lr6XVtFMlrGMIR3ANDm2JJQGxipsMGY+P4RxCLMqtkENgEE47HtxIxJIo+fbzRHuO78z9ILrdPWoPzQZBHKjBiEZiVUkBQ644qVP2833HiXO9C+k1UsMuLMjdwW8TdPfcuwYEGqI87ffO4gGWAWzt9JY0AKJG9Eg/SCKN7+d9zfDUqkkGixB7rAIHihsd/BsnbwOJPWqqzFBahjsuzAX/CpG+PijSuBsQK3BlUgE+Lolge0AnY9vcbIYeL4gZlAr3o+y0N9hQHsbP8Az49Ucq04jgiRcSqxqoKigQABYHsOPK8uq3BUY+KFA7gDfe7ur3/3bcWj018TtZolCIyyxDxHINlH90rRUb+PH2HFwejb4ziG9G+pRr9HHqAmBbIMt3TKSDR9xtY4zjTQv1Fq4kVFlMgzchcALJVHc/UCKCozV5JAA3ocQsssNxusUrF9V0QWdV7oeoWcAWTXSlAFZMfFAg8T/O5pAiiJcnZwAMQ1bMQTeyjILZPtdb1wJKupOVJjTMU2joijRIy+9GzR7t/ymoiuZ6/TYtM6OLUsxLRigqt7FvdIjsbG/sSeB+acx0uVFWencOBIcq6eqNhFNsDhMoU/zA+QKmpYtV3EWD01Cj5dZXJkfcXXSP2+qh7cbWWQxSEHuY/JYshByUY1RxosSKPAAtJGWQdOQmU1s2xJZ8icT4ssSfHcK+wD1PPtPMdw3zAyWZAF+VT0QGBBzfEirBu9qs6JtYSxUo0driSI7q5b+ilquhfuPm17DjCmsug4AzNlhFeJvYYjahRsgkm/bwEcebaZlQtkQwah1LNrVjEnIsemoo77i/PG05vAmTIhIaMgkSEpiGbZdyBZLGxRJav0Kmj1hikMU1yY4oD0CFdY2BJPTskS4lgbFCgPu4PxPUVpGUIszntbzEVkCqVCjI5GE1ubvc+9QJJ0+tCkSo/USUZFySrI0IYfVdkqLIsgw+DvTcOugeQkCjkMi8rCyraamFGjsEv+9HR2JJK1005kk6MoA7cQ3SIoMgkxFXkO9bZqBIH6KWLVl7aQGn7QpQKAICpuhbMZmZsWsAKp9q4Ka/FQ4srRgBiHYLJ5IkvwDeNmz9wSKINcNa7nMEaIzpIKRZFUMSTVld1JzPyRlROKkZbE8F6tNQxFSKTiQFJjI2aPIlCKZ1CsCfALCqsngrULIdOyohSQDFccRZFdy+AFO59tvY+OAgGmhjEIaJQ6RwFLmB7ZXSIhXb6sRFCcvc479xsg6nTlbCyuseEn1IbGULXufpRhC+5B2sEiwZYfiRZPcDKaoRikJFfxbivc91nx44ZvV0SYwTRFVHWy+Cc7K5Xj4NHuAqyEbLroQiO5nWOKJyFKpkRZkDGt7H4d6AAHb3XYB3q5NOpBYyEMzKxJjtQIjZUBTlX4Qg0QbDEWCBw7zRNYQajV8TiF6SU6mFiwNyE4GTFKWjYB3Xh5xMn9XpIiBKgACC8AxBNmhmEpwdxZK7HiCT5Zo44YgkbWil97BNlmLeNrDFhXtVcedec8wGqkn1B+qZg5JcqIxkQoxq5CU7NrxNmwOO/c00ztop10qdOWRJMA1L3yEksdzRJYt+p45Nofg3rmfvEcahsServX3TFTsRtuB77cNFdi1bFTHQAQikT7gNkVwOJaipPcPq/i4EKpk1urSBEwpcciFsbMVyJGIy2uwVzOx6/6f+D8URZtRLJKS+YRJJEVfI8qVd2olczRo+OLxoOSwQf1UMUdmzgig2fJsC9+JEjzzp+TaiRPlaZ8FvsjhmJcFbByxZrJAG5oGhtQ4c1XoHXgAjl04Cgt9RdiLJA7WFEAigFyJBO91x6RAvjapQrixYpXwe08sfLRHMjIyzSdjKysAaPcG3s3fjwRxnF343xVQnrKENHFlK0arIWNRtIGAjksMFBoV3X740CCQQzBotOZkKGnMjuMYscjn3Wa2xMXTO9UVB8rxO6/lkUwAljSQAkgMAQDRFi/yYj9CfvxHQ6FU1XYpVRC1VH2AvJk9EL9TFQzAHuNE2Rs1ELo+VaeGOJA01RHJSY13ELRL7CltoE+1l28XtrTjTq+0krMBBassYqumFJDAHtABa/GR/Kj+XTySIM9Kkbvs1xtj3qpf6qNBibv68DVEjh3lWlZ7abTwxnYKAi3Qogk22wpBXsU/SgiNTpYHCq3Wy7So6cZJIkgYACiKLGHY7AFjtuRmqSIw9N3mZQUEZKRqUUxpEd3GJ2kZzkARnXtXBU+mkYALGsVkhsYI2ONoCN8hiBlv/FS1VbvCF2dbhhALkMTFfauJAy23JAo7jZdtuAcm5Er2S7HIH+QgWCBj27Vk3jzsDYFcCar0hG6sM2XJQuSrEGChWWgcPHdlR8EL7Dd3WmdZGWIYxgRFMYsheT9UGjZtcdhVHex7rj1Oo60Yw+Wzt1CysCi9MFQuwB79rbzv+gDJPT6kEdR6OXtHtk1/wAlH3835vyBW9JyHpSZpI4sjJSE3UGRsbxskmT6ibpR+dj67nEyzzRxIj9OBZFWmLFm61AkHxcSLVWepf8ACeHF1OpUuCFkOTUMHUbRpSqQPGeZye73APjgExej41CBZJQEDKKw3DdOsiVtq6Snc92+V3wZBytlGKynpYMoTCMAAqirWKiguLtX3cjwBUcnMNXkx6dqVjxBRgoOU4YggZ2wSDZrwzB8XwRpOa6lpkVoMYyzBmxYUoUlTZP8wCnbfIUK4AQ+h0CtTkyEALIyISoEjS49uLGNixUrkLWhY88Far0yjsWyAcwiLIqCbW6Y7g7qWQgEEqSLHnhUvM9QJWXpDASKFbF/pIa7/MlQAQKGQvgR+c6ygV0ynZ2ZPmBhSpS2RhkGZwaJDBLW7oBuT07IFAEgJJiDFQyUoxWQDvagUV8RuQzA2avgvU8id3lcS0HWMIq5jEL9VnMgltu5VUgADfhfJtdM7sJlVRgpAVXq/BpmABBN0PIrfzujlfN5GKJJFTGwxHUoVn4zWyBgoJNbutXtYNPyCcmTKdXV2sIwkobyVZzPgNHtVWl1VAD6303OQwjejIygmOR0Ma9eSV2B8m0kwr3IB2rgrUeoHSXFukFExSizAspCU1kUGGTHEWCK3HuZy/nBmikcR90ZNJnZPaDTUO198SpBo+588Ajm3KpZBUUrIOmyA5yAqSrAPsbc7j6iCCMgb4E1nItU4crqHUlKXGaSv65nPlSATERGJAMlra6FEQepMghMdBzSm2oi0Fgsg3PUUhTRKhz/AAngTl3rtJIi/TrZaGaNZfpV9JND58YJ+4f7C4C4uVz5ydTB0eDAkyNu1KBadMLVmTuve/G9BnTcu1QmgQu4hQMXKuCCFrppZIZmJyYnGsSFuxfElyznizSMgXEhQ27KdifcAkgix/j54jdX6xp4Y4oc3mnEVM6KAneWkuzuFic4efHuQDRZQvGcaDAgEEEHcH78ZxVAeqNIZYDFmsYlZUZiwU0TuqkqbZqx+9E1vXEcZC1P+LiugjYztiXXzQG1k1a/sfO5Pqzo4RmZGYJIWUq6qVKxyG+5hdqGWhe7Dx5AI1kGSNUnazSUXTdkZ46u6oHNhv8AY+201D8kIzZW1AsO1r1n36isEDLYoHzibHaSN/As0F4JFqo1ZmAj7nIOCN2hA6ihucR5Ck3Y2KEcc0mOD0w62QkfAFrXYKRuTlsD7X9uIfR6qBmI6LKQxCMjvlRjiPuT8xTOe0E1i5skG4JjVKHkjLTRxyxXkFJvEvG3gnwQqqQQbzNfmHIsa4dTURWAjW7WSMw4ILHcdhq73J/dL8xieRi8VgJG6v1SVLB33FdgKGCNsvOToKBPCpWiaSOMxyLZMakSbARhvIBJvvYd29+SaHFDujhVDGjaos6GnXqNbF7KAjK/KORldjJd62FNpEa1cYXpIUt2QKtQqGJLChkrn2/rQD43Zh5hCjyO0bZJIELLKxBVGnRWKl9iFRyRVEOP2JlWFB3QuKcRj5ps4MGBBZt9kRgLNilrYgBuWEOqRGUK6aYiRWllYU4WnDkjqUY27yL99uFSRlu38VHZAxTqtZp1daOQJ7cVy8kNve15rtbGJ5M1PY6LaybglCcsQe0KpP233/RX46NHVzECy9owa8QTKCTZr+z/AFJYD2sBueWORjIsyKEGJyeRKMUrCS12pbVh+ePuBY2SrarbVCnHbB1m7jixtabYYqjYqNhn5vhrluj08jzKBi2bf2ne2WUhJANghtRJsfpzOw2qU0/JlSbqh3vHGi1g/wCP+Njffc0AOAA5XGkZiAlhIVSgwcH+zhA22H9kT/31234jRyykhOo1XWqQDqdVwuVRs19MYrksUh7zQ6uIJBAM3pvTsaqgYs7KXYsSVyLushtV2oMiUPYKANiQdj0/HgY8pCuRbd7O6YVZF1jf6f4cABJDLWL6tP7QMeqqkEqBdYjxucLGGQomhR6mf5JVo8U7Z16li+0EZFLYqMvOJJqwL2XFyCMMX7rLiT6tsgWI2H3za/uDR224bb00hhkhLyYyMrE/LsBapQcNwMR3Nb/3ro8BufUTRB3eZFUM1FmRUVe/H6vBA6eWR3IcihwuI6hnjYSB4izE7RnsJ7NwRsU3sWbIvbwFq/R8bhgZZQGZmG0JxLde6uP/APkv5s9qfnkWPTyGQuWu3ViGWxsH2FmlFuSKAqgN64DC2oR1tmKNMw7mh3BbZVsg/RnSrvtuLu9sdUZpAUHRBXBhhZFuHDAn6cTGd/fL8gEaf03gIqkJ6bA9y2TVb2T2sa7iPJ9h44VN6dDPkX2MmZUqd92JBYMDtdKf4VFUd+Aa0mq1JV7RTIuIbFYslJxLCg5tqNgNW2J392w2tMsbPD2CYBljERFEG3LOcqUhTa9x2q/AIl5C5mll6ifMIoGM+AIgFYhxmpMRsUNnIscN6f0jhNDIZ5HEQGQb+0ZUVA7H72uVDa/3sLDfGca4ziq3qZkUAuyqLABYqBbGlFn3JIAHuTXAWpWUSMy2FEJxLNSBwSe4Xfit68A78I5/poWEJmAqOUSITGXplBPsDiavu9uInUQQq1nqPjCygYKL6iFshlXdjp38ispG/mNTUOaNpFkJd0CiQiQloshZfFXI/ixeAIPAtr8rwnR/jrXqEBQd7MeR2isnHbEH8QKAyvpe2XCteIEkkzkbNcXYKgJpTEQAAN66IoDxk1b+IzUQaaGMuDO3RD0lfVXVLUWFEfLkuyAca8GiEwi6kJEMjkEIcsYyS1EBjiACbxNLQ8jgCHUzhpKlRjIvyh1YyDJ0koBTZCkpIwC7fWxBBvgg6PTpKC2WURCksva3TzYE7UQDZFeMVG3Ak+hgIiVpJQApI2C7JHLG17eAszNt9lI4A159QFajkQm1GI91Cthv3Eb7ULJ9hw7r+v2pFIuQQlycLY0QNj4Gdb1XnxxGHR6fdSZclCkgpZGBZgKII/8A27bC9vfuHD82ljwkTJ7aLH5kftS7kjElhjYsivPgDgEarS60yZo7rihwUvGIy9TV1AvcVLHT3j9m8e5bpq6OLb4rVrEdy7WaD1YXDYsASWog0AGDpWZSGYA9LAmOl8wFNyu4JaHY/wATn3umNJodM+LJNKc8Yxaneo0UGqA+llZdqDNdWoChMyQaimNkfNUgARA4Ci3cSQVY1d0wA9zXAzLrflk1tNbAdMEx9Ftm3ogTnaiDgFvffgGHQQy2UllI1GS9seBQSZ9xJFj/ANITz5xShseH1ihZExkcrTR/QaS+pZ7u5V7qok2FQfwngFRajU4h+3JlIW5I+mzXJ0vDEDO4wWQWfFbbLeTWhIqFuSQ9JGduooBILiiIi7UpIyUbfw8NJDCGDW0fy0TAwkDHTytRtd1DGwELeCu3m249PEC4/FF2lESDJXNFljC7X79PIfZnck71wDsGs1zJOcFEiadWRGjoGYxhjHkWplVwQWBxOai7RuHjrtX1KEQKlTVgAg3NRPefZdPYx/tCfYhUCELWcjKI5q+hqYgA7Ys1eVomq3FcR0OkRRLUzWrZMwidScU0jEElsmDIsYY+Tm4FY8BLNrNSBbYL9Avpk0WMQNASGz3S7bVivnfgfTc41bGYGNBgyAARyPienG7AkN32zvHkoATEM1ixw+mnCTBROFcNRUF7JIhG4LEMaAotf9Z5+7bFSunym6mL52DIwfL5abp7CWaNrIIUD7DLgHl5nqcrMXZ88UI5LtHVUJJ2AZc3FXmKx4XBzHUPKF6ZQGFjRVyhcCMqS+IoWzriaPaxrbgaKI4hV1YZsEQ/O3Z7GQ8GixSQBhuMiK2FEFw0KFpIJKljydpbBoKdiFrNrBC0Acgb3rgM0HNtUyK0kGJaQALjIDjfk+cSVKm2oAh1PgEh6f1FqWk0yvF0w79xVZCrKRIB9UYKMGjUkGqDpub4a07iFe7VLHgdQZD1mcGQMxqnxY4A5MoWtgBY8mqZlni/2hChfBo+ozEECZsbwtmxaLdyp+Wf3CwjjfGuN8VQXPtQFjQFEkykUBXvdgC60KNnJFr7efbgSOVXkKnT7BsMmSTHEAqKtKvFpRY7asX3A8Gc7LhUdJRGqvk913Li2wODmw2LUBuFI8E8R0k0iNbaiGhJW8pG1x2pXCi2zgb7ZD8sYhpdexVWk05J3EhaKQViqG7IIxJN2NqFeVIA+kkWfp/7JE0UxbqEwkeM/qBUreTGwxoiRqJIIJXMNIJZXaPUBSqDMLK61iGIywOwIkVix3AC7EHjcmqVlhjGqTNe9vmUXUBxuwo7FS3gBum4IrKgajdi2f4UA5kEGKid46fIixSvN+uNbWONJK+AboFGCkYiNyBb7nDxbjyKzo2TQ422yhm1OAZ3CEs3kBhVMaYhlDEeO0/cksadFj6X+0iUxKSC7NIwDLKwvGiy4lTk29INzd8BqaLIUNFG+HUUIdOQGtJKVWYUoc2pbcU9Ed269UGFFtPCzOUSjH5tpACCwB2VYnZCewZUWoWdzPDU6eaFJFDPCwv+TNdnrza5BvY+PFg8D6eeO801MYTLMqrDFQb2ABohsWJvwciK34BltMFn6a6eLpoIhHWncAMSTYkUYqE6UXgdtISfFZpVyKK+jjVSxY2jdpXpEeUoMD/FdERCq2CuarUVO6dcKSnUwLSUFuIDJqqKysoFbnJjviaWmoAScfiFLZqmSszMrvigyXfA5kdqiq39zQOR6VFaJYtOnTOBUhKCfnX8NBEofoK24F0cYCITp0BHkdBls4oMqxFUNjtuFocIkXJE6mqj6Ug6dNI69R7jsAmj4ilFDc9Q+K3VoCqQRiOYY9JMRm4JsoSxBUuLyssdxluK34BzRSZP0ugBlGzA4yKqtULYlio3aSRyGoN8tjQI4HZy0audKqEtliyux7I3lRq2qpBH5/iJH1VwbqNYZCOjqI8Y0+Zk9XmowbJRVEd1+Pt+SHMjKa1Ea2jVUns2YU3iPJaLurbCheXAb1KoY2DwdVXndWU5UQVYZEMTdr2bbNYoeBwykqtfUiUu7lWZGcBsuml1Vhiqpa3QWMm9uH+hOeoYpUpiCKfOiaurWh9/z+2/BkMM4WbKTJ2LdK8MVFdvhAavyGy/w24AHSIZHkleBkdab+vkpmAU0LVV2MSC9wcR7HgfTJp0RCscwVkEwuSWwAQ42Y2o+RGSuwBNEdzcPR6bUqjBu5cZe0sJGJZ3K3km/aUUr9IBYAAKOJGeGcGLBsiBUhsKpto7NV7KJKoXeI2BJAR8kkKJG1g9SSU55quTdzkdmzBjGNhVgEn34A1mu03QwZXbNXcIJLFxRMKVr2GMdD86PmyJjRDVmSIyfSFcSC46LVFi2wushMBuPqF8AabXa1kRkinAcyGpRpwyDJ8c1Lg+ClBCfp3r3gXrdREGjtZ3TURSyZxsjxqCqlyPPdVMpUG+6rG3A8Wt0/4qNb1AkkmDCzGUzI1Nja7Hy5Qcb8pRHsbANR3yvBlMunqMkwXkSflgr4LYoxs4fSAfNNIdT1YC8TEBwGVUgIUFFshiQVRWDsStMTiAOAshjB3/AOPGcKB43xpQfOuSR6kKHLqUJKshAIyVkYbgiijsPHvtR4G1fp/TlJOpup7iXY0gAf3GNKvUc+bF3YoVM8JYcEc/5Z6ugkLy/JMhEaOkepyBeZ0hbHuISNQkRur+o7eWK5PotFLC6xwtjCZQIhIzBhT5UAxXczyrj7EkUKFXJl8bcZxIKlLz7TGEB3iljkLEMsxrcd9MSSSnUYuQexAzGqrhei5vptRMI9gzJ+IoTZADpqngEAKYZVNDt+o+RZtF8JI4oqfpzV6acMqlWMqBC8crMXyjormJGPUCRC+7MAAkLYLRJ57pT1Mhp2KCfFjqSbMWWONsSGKSSFvdb9wbHQq/Tbx+XCektUFUD7UK4kFR1nqHTXLIzJaWhKzhaEcsyLeRxTIBwDsSXxvwRL6OSCVXjFKolJ2lG5idSTatahWC2pI2NHa+Jfpj7D/Afr/v34Riha+0soIPjYN5sfnj7+a4sVVOW+qIWBJaN+k6unTlyOTLMKxDvZwQlFJGWVYigxXo9bpVj1MsciqID03V5VxDR4BdzuATEoDHcnLzQAstQ9o+VVhlHZ5HgqPuD4I4akbT4lW6GJ8qenRrxY8GjxIkREPMIRHTCRRKShFnIYkR+DeWIrJwK6YyJrcva9oohDuXWeQRgmSqMlnNaXc/uANj534khqNOa7oPBrePa6Br7WKB+4rjHngNW0Jr6bMZr9L8ftwhEBF6lSNT04mCo5jCl9gF1HRYlQpOQosqLZKjEbgcH8n9SPqPw7LEqxTw9QEyNmu24xwxYAkC8wd7quDnh0r5Fl0zknuJETE3sLJ9z434I/FxLQzjWhsMkFCtqHsKr9q4KB1/PMDF01SRJVLB+oQuxQA2qOMCHsuSAPzvhWo58qtQQmmptwP+sFrezd8TIcilC28Vel0Gj6axY6do0TpqGMbUv8ttZ/X78OPy/SOGBTTsGPcCIzZC47/ft2/TgMfnqBiCsho1soO1kA7G6JVwNv4T9xb0PN4mKqGpmJABBHcAxK/bIBWNfYHzwzNyPTSA5RociW2tdyB3dpBDVW/kfvxr/ovBhgqMBiFvN2NBsvLltyf4/qr32FAnVeoUikZJFYVjRFtlksj+ANqWGQkn7D78P6PnSSTSRLfy1Vr3AbJpF2sDw0Lja7q+GOaeldPO2UkAkLMC5ydTsrKPpYE7MVx8EMb4RD6I0iTjULBUoIYNnKQCAwFKWx8O3t5JPnfgJrjONla9uM40HL4FHMIi5QSxl/JUOuQrz23e3Gl5mh/m/wAOOSeloIn0s4/B07ahr1LRoyuPxEfyzRzIxuxsKU78TUdeedRtkoNXVi6+/wCnGA2B7/p/l/lxzPSsqM8bRIso0ESqDA7DJWlzVW9ol2GB3dSoviY9R+oVj0aR6dMVdAFIRo0QZRoAV2dF+ZZGxCqw4lFrHMY2JVJEdlOLBDmVO2zBbK+R5rhMnMUWyxZQPJZHUD9yte3324hdPyrTogEzPqCoxuWgv6CJcYl+wpbra+MflWiooidI3Z/Ds8LWdrJiKk7bb3t+nFFghnV1DowdGFqykMCPuCLBB/LiP5r6jh05KuWZ1jaVlRSxWNdixA8C9h7nevB4rHpzVmDXTwmd5VUJZIUEh1ZlLhQB1FMZXMAFxIuV4rSOczyRazVzxJIxm0eEDortUqk4owUnAbAhiAp3s+3EF7RrANHcXXv/AIeb9q4iz6lg/CNqzl0VDZEIWICsVa1WzQIN/YWTQvirhZfxSy4yCQy6RxIy/RCikTR5DLcnOx/EzirqxDy6SX8F0TFK6nS6lUXpgYzySllseRaGg3j6vFnhSuh8153DpoklkVsGZVBVAaL/AE3/ACizV+LP58Nrz6AyGMK2Qn/DkdPxJhnv+WALZeOBuepHqtBLBuOpCVGSnZsbUkfcMAeAfTXK51k60qdz6WOVxuCdQQysLJOJVAE/73AWbUypGjOwUBdycb/agLJJrYbnbjet1SwxvI9hYwWbFSSAPJxWydh7cc8i9OynTTBtJMvUTRyGM9NreKQ9UDutmKgHJ2LMtXuMeJfU8vlLa5fwshdkk/Dy1GVwaFESIDIHIMpGBAUW7Xvuot2k1CyxpIo7XVXGQogMARYO4NHweIyfn8CaxNIU+Y8Zewq4+HOJPnJhHIfHtv5Fxno/k7Q6rVt0TFG8emxOJUMyoQ+3iwa3/wB/EJJzZPxWp1EkMZmhZyrdR7VIGWID6CKdZnLBCxU1dZbFTuk9daWaNJI4XdZDEFpYvql6gCHuoMpiYNfi1qweJvlGrg1UEc8Sq0cgtbQA+fcexscc8nhg0wnRFmj/AA6hw6yx5v8Ag1qNwrxFSWLsj7EDGM13cXT0MuGm6GCR/hnMVJKJQRQay1Ag9+4ZVP5URwQjT8/0jxtIIGwXqBm6AoGIEuuwJsYmh7nxfDE3NeWyQyO8EZVIVnZX0y5dJvpcKV7l2s1uK39uAPT/AC6RNFq8l1Ct1NSyx4kdRZMihCkbk5A/kfI4hYeTyfhdQk0cv4k8sjhhUIygqqkGMKt5SLL9V7YFDQFkwTrTcmWB530cMcSYZGTQ4mpPoYAx2VYishY4mOW6PQagSImnjuJsJFfT9NlJANFWRfIINgUb24q3qfRyTcpm06x6uSTo6YBXjaswRaR0oJrG2JGI7dz7Wz09rc5dQMtTIAUbqaiNYycgRiqhEOK4A2VG7HzueLhh2T0foWAy0enNeLiT/hxviXrjONNInTasKCN/N7Vv+R4i+UctWDTPAC0gd3ampR3tkV7d8fIo3/pxnGcRlHaP0pDHYZYJRZPfp4gCSEBJRAqgkKwJH8xO/gzUgjaIRlF2VVBwRqoUe1rDA+KPsTvxvjOJFQfM+ZPpoof9njkKMA0pIBxuyAQLsitqCg15HjXLfV0+reQNpYTEHXctlSdxOQYXl4qrAs77b64zgym9DDHEWbHJnPcxVAayVsO0C1FVbWx9ya4eeZSzfUAyYkriD+teAeM4zitAdDNNHHiwaXZEoiPejIS57trDpeNkYmgduHtDznN5fl/TKQNkrEEY3v5oEf8AevbccZxnEiE67qtBiuIlI2YAb0dvagcfO1XwfNptXgcCuVvjkQRRZSuWw3Chxe9X78b4ziqe1sGpMq9MosVDKxbEh1JAJ9umHXx73tW6IItVa5GMjbMAV77159vH5gePHGcZwGSabV9ZyHjMBC4rjThslytrorjn7X44Bj5FI5j6um09MzfiCFTvV4znQLNQaYRWLJITf884ziBS8gcmTqaeJs3m3Kx7LIWFedw6rEWsGzldbDhzkWhaKWWNY444gAzYjvaRi31G6NRrGb98q8qeNcZwRnL9brJIlbpoHIOQ2OLb7fWMh48f3vyt5n13tHEbL7V9HaML+b39139O32qznGcAkz60E/LjNi99sTgu1B+636hJsUAq73kCeXyzGWUS7LS4ABaB3yqiW37T3ftxvjOGKkBxnGcZxpX/2Q==">
            <a:hlinkClick r:id="rId2"/>
          </p:cNvPr>
          <p:cNvSpPr>
            <a:spLocks noChangeAspect="1" noChangeArrowheads="1"/>
          </p:cNvSpPr>
          <p:nvPr/>
        </p:nvSpPr>
        <p:spPr bwMode="auto">
          <a:xfrm>
            <a:off x="0" y="-1790700"/>
            <a:ext cx="2428875" cy="3743325"/>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4" name="AutoShape 10" descr="data:image/jpeg;base64,/9j/4AAQSkZJRgABAQAAAQABAAD/2wCEAAkGBhQSERUUExQVFRUWGB8aGBgYGRgdHxsgICIfIiEfHx4cISYiHR8jIBsaHy8iIykpLSwsIB4xNTAqNSgrLSoBCQoKDgwOFA8PFykYFBgpKSkpKSkpKSkpKSkpKSkpKSkpKSkpKSkpKSkpKSksLCwpLCkpKSwsLCksLCwpKSkpKf/AABEIARcAtQMBIgACEQEDEQH/xAAcAAABBAMBAAAAAAAAAAAAAAAEAgMFBgABBwj/xABKEAACAgECBQIEBAIHBAYJBQABAgMREgQhAAUTIjEGQQcjMlEUYXGBQlIVM0NikaHBJLHR8RZTY4KSszQ1cnN0oqOy8CZEZNLh/8QAFgEBAQEAAAAAAAAAAAAAAAAAAAEC/8QAFhEBAQEAAAAAAAAAAAAAAAAAABEB/9oADAMBAAIRAxEAPwDrOv18cKGSaRI0FW7sFUXsNztuduA+Wc/02pyGnnimxrLpurVd1deLo8V/4xx3yjUfk0R/+qg/14pvwFU9TWH+5EP85Pf9uA6+3EfzDn2ngIE08MRYWA8iKSB5NMfA+/DvNNZ0YJZf+rid/wDwqT/px549P8u1XNJiizL1MWnZ5AptwFABZQf56AP0j22A4K9Fwzq6hkYOp3DKQQf0I2PCr44v8E+b46mWBSenKhkCmtmTEXQ2BYM10f4V/Ljspbihd8YeEZcYW4BXGZcIy4zLgG9bzCOFDJK6RoPLOwVQT43P3PCdFzSKYFopY5FBolGVgDV0SDsaIP78VX4saMycrnrzHhIP+6wv/wCUtxT/AIZczWHlvMSDeAaQfeumRdGj5Uj9uIOq6Dn+nnJWGeKUgBiEdWIB8HY8IX1JpTL0RqIDLdYdRcr8VV3d7Vxx34JakR6919mgP/ysh+32J4B+HcP4jnKPQIEksx38CmxP/iZBwHoLLjanhnLjavxQQDwsNwwT+vGw3APFuN3wznxg1IvHIZD2sX/hxARxhPDJmA8mv14XnxQvI+1ca41lxnBVO+Mj1yifby0Q/T5iG/8AKuKd8Bh36w/3Yh/nJf8Apxb/AIzf+qJvP1xf+Yvn/wDPtxT/AIDL36s/3Yh7+5f9vb7Xud+JrLo/q+THQaw/bTTf+W3HI/gtO667pkuEGnchGvYlojdbbn7/AGrjrfq7/wBB1f8A8NN/5bcch+C6/wC3A1QbTyEGhZ741O/uLU+w9+Anvh18O9VodZHLMI8BE6sVcEhmqhVDah7X77+OBPQXNp35tqUaeZ0C6ilZ3KgiQBaBNCh4quLfyD4gx6qaOIQyxmRWdSxQjFQDfax8giuKN8PK/pvVD/4ixf8A2q/6cAX8FubaiaWcSzyyARoQHkZqLE7jImthxXvTfqzVxS6o9aaaXptHDGzO9uZFGSoSbKKGagPv7cTXwJSnnPuUT3Hsx9rv3PkD8r4C+FEV81lYj+CYi/b5iD9juR/j+4Smr5zq9NypEnmlhnkMskjOx6wRWRcUs7Fs7HiqNVwrkuq1XLuYQ6ebUmVJOnmrM7f1pdQQXY9yyBVONAg3R3IF+OR+ZprDEdOXx+qb/tsf8ODZPSXMdVqtPqpk046bwluk5ACxuXIo2TsymiRuP8Q6D6g0fW0moi/6yF1H6lTX+dccI9Oc0VNDr0LECWOFave81DEGqqnbbc0N+PQp/Pxx5l1nLxFqZYmBpJWXbYUrEAn8vG3/APnAS/oPmwh1qMCoVlkUkgD+zeiD5UEhdr99/arN8FdEOvM9NawotnfdzvR/WNh+3vXFW5/ytUaCiimXSRSsRSgli2TXtV4j7CifHHRPg7AOhPICDlMEyAoHBFJofbJ38e5J9+AhuYcz1XNOZT6aDUNBHD1MaLqPlkJfYwJLM3lvArbY3J/DP1BPqNNqoZXd8EuN2Ylu5WBXIgHYgEXZ7vPjiH+G3/rnV/8Asz/r/XJv+n/A8I+EB31m1VAoO95G3N+Pt+vAV30rpZptBrkSUxpHEsr7sc1USHpAXQViWYn7iqNmlxwzy8pZmlJ0+lnxWMk23U6dD7Ul2Ab+tvGx4kPh1Cx5fzWheWmCqBZJ7ZfFfntw7y1K9P678tWl/sdPf+vAT/IfUMun9ONKGJdWaKM3uoaQKKJ8Ygkj7UOKZqOVy6fS6bmazMJpnfE0clIBAYuDkxYKxIO1sAQRYM5Z/wCjHjxqPt/2v+e/CNH6Q5hrNBCvX0g0yMxiWUkMCCynJljIa+7bIjfgDvjTqhKnL5G8PFI9EXViFvH71xUPV/KJdM2nZ5S8jaWOVSO0xHcKiEfwoEWqqj+u9l+L+mMcPL0YhimndSVNgkCIWPG358RvxY2n04+2giH+cnAd95VIxgiLm3MaFj9yVF/58b43oFqKMD2RR/kOM4qqZ8cMv6MOLUvVQOtDuFgjetqIv24r/wABfGr/AFj/ANz8dB9belxzDTiBmKLmGOP1HEGq2IG5BNj2ra7APoX0InLY3CyPI8uJcsFABW/pAuh3e5P68NRIeqoWfRapUGTNp5QB9yUYVsDxw34b+podLqxPqXIBiZLCuzEkowLHcnZa/cew29Ckcc95x8F9HNI0kbzQFiSVQqy2fNBhYuztdfYDgKd8IIgdeGSMgGKViQrUAWAABvE/y0BsU8+QCvQerP8ATWpthj/tJTcGvm2a3NDya2B8/nx0P0x6K0/Lw/RzZ5KzkcgsaJobAKALPgD874iZvhXpjqX1AeZeoxZ4wUxNkMwBKllDEb0bokAgHhBUPgQfm6jx/Vxf/c334Y+E6j+lJTYspPtR2HUjo373uKHivz46F6U9CRaB5HjklcyAKc8NqJO2Kj78C+mvhwmi1R1CzvISjKVZVH1EG7H5jgKr8dLy0lXZSZdvf+r2/wA+M9e6o/0too0AKkaYgEXj800VPhSQANhuNvHHQvU3piLXRCOWxi2SMtWpog7HYggkEH/IgHiA9PfC6PTTrPJNLqHj/qw+yrQoe7E4gmhdCztwF0bjzx8Q9OF5jrAF36l7D3ZQQRt4OR29/N7ceiDxT/UPw1h1epOoMjo7YWqhKJQUCSRfiht7D34KpPxX5csP4JQKC6cxr5/sygG/nYMdzxdvhZDjyyA/zl3+3l2/0A4L9YeiI+YdLqSSR9LOsMd88bvIHxgP8+JXk3KF02nigQkrEoUE+T+Z/Uk8Ect9A6oJzfV5MFULqTua36yEnfx2qP8ADjXwgRulrnINdFRZ8XUpI/3WPz/PizepPhLBqp2mWRoS5LOoVWVifLAH6SdyfNn7b8T/ACT0fFpdK+njLfMDZyGizErjl9hQqgPt+ZJg5Z8P9+V81/8AcD/7JP8Alw5oH/8A0/rK9tTGD+dDTjf7bi9uL9yX4ZafTQ6iFJJmXUxiNy2FgANutLse4+b4e0nw206aOXRiSYxyyLIxLJlYx2BCAUcB7cIKPCpb0w9C6mJP5ATAk/sOBOd4tyHlynwJHsUb7Vly/b8/346pyf0hBptK2kGUkTlrWQgkhvI2A24g+XfB3RRTCUmaQK2Sxuy4g2CLKqGYChsT7b3wFR+LunKaflqGgV07ruQNwsII/wB44D+MCjq6Y1v+DW9qvdq396v2uvyvfq3qX0VBrmRpjJ8tXUBGC2HoG9j9hwL6h+Gum1vTMrTDpxCIYso2G9m1O+/6flwirbpj2Kfuo/3DjXCo4gFAHgAAb/bjOKqufEXnsunihTTrE0uqnWAdaygse6/maH7nzxVR8TpzHpyX0unEulkI6gIQTRyGPz3HAgWFAv8APi5+uvSkmtjg6Mohm08wmjdlLDIDYEfa6+/jwb4h+R/DYwtoy8kcg08UqSo0YYSGVmckXsoDEVsdh7XwZXEXQyq63rxfvX5XxzHS+v8AWPPrB1NJjpm1FRFH6jrEHxZaam7lUGyPf8uOntxTeV+g2hj5gpmUtrHkZHCUYsww+92MvYjxwVX5PiNqE0MGpL6V850jcRLIempjLsjZt9YoAnwNzwfy/wBbzS6fVzXGAkgGnITIFSzb1mOo2KnYEEsKAPuTL6Alkijgm1SyQxOpjTogYoI3jKWGtrDghm3GPvfDEXwxATptOQhnjmfpqUJKRlKBDbWxzv8A58EGenPVb6jU6eJitS6CPUsAh+pmCtTZHYGxiR+/DPpf1RNqdU8bzafFQ/yVRhIMSFyuyuOV7bGq4G0/w61MT6eSDXCN4dOunJ6AbJQ7P7sau1H32878S3JvS+p0+oLfi8tOWdjB0hdtf9oSWABo0NtvA4Az1jzZ9Lop54sepGtrkLHkDcAj2J4rEHrbV5JEywtINZBE5RWrozIXyq+1lojLx+X3tvqbkx1Wll04fpmRccqutwfH5gV+/FZ0nw3cBGl1PUlGqh1DN08QRCpVUChqBKmsv9/BQ/LPW+skTWM6QgwK3ywGDxOHIVHVj3h07g69tgj8uN6v1vNHy8Th4ZpJJljQxRSMBSZPaWCSuL+DsK81wbp/h84Oo6uqaZZojCokW2CFs+98s5CLKg2KBr2AG+YegJNTGkeo1kjCNmKYRrGVtMFFqdwvneydxfBGtV6p1H9JRadREsTiMqHBBmVr6jI945Jt2eTxC8t9c6yVNaVMM0kCvhAkThzThQ5N4soGRKqSTX58TbfD0mTTltTI0cHRJjK3bwABWQknpZAdwXzZP2pOj9ASxpPENbKIpi7BUUIUdmVgyuDlsVoi6Ise/AF+hOeS6uB3lk08oD0jw2LFX3od0bcbGv38nfxC9QSaPR5w/wBc8iRx9uVljZAHucVauHfSPpD8F1neTqzTsrSOECKcQapBsPqYk+5PGerPR3486cNK0aQuXKqN2NUCGvtI++/ngql82+JmpiaABowJtJBICUsCVyMr3+mg+17WOJrQ+sdUeYCJzEdO2rm0wGBDrgodTllvsyjcb923g8ZJ8Ky8ao+p+mKOMEQr5jZ2DUWIqnK1X2PErpfQlaoTtMSq6iTULGEA75Bju1kkAAf8tgRLeqNe0Gj1EyUHjhdlNXuASNv1453yb4kaqQwo0sLltVpEZkSu2cOXjPsGQrV/e+Ok895es+nlhdsFlQoW22yHner88Q8/pSBoNHCJwo0ckcisOn3tGKGW9b+TxFQuu9Xakckl1SyBZ1lYK4VKoTYAUQV+mxdcRnPvUuvh0unca3skeTLUvpAmJGISN0KsVXLI543v71vOR/DK9PJB+OmaCUNSYpipLh8lo77gj9GPCua/DGSdFD8w1LSAsC7hWyjYC0K3uBRIN/xHbiouvKdQZIInYxszIrExm0JIBJUnyp8j8uM4Tynla6eCKFLKxIqKT5IUVZ/M+eM4rQjmvOItP0uqSOtKsKUrHve8Qa8AkVZ24Y1XPYY5OmzEPcY+liPmFgm/iiUYH7fuOI/1zHGY9O0srRiPVRSKFjeRpChLYKqd1kAmwDQBNbcB835RFzBxJFqQpSMxilDDORUkjcZEAsqOStAmpDuN+IiT1HqKFYzK3UVAhclopR2hBITuo/hYbebBHlTWc457DplVpmIDXVI7bAWzEKDSKNyxoAcRfM/SJmGoCz4rOHpQthA8EcI/i3rplvzyI/PjOcPFJqY40n6WpjR0DGMstSIrMtmk6mKLIFJOwsqQeAnDqk8Zp/4l9yR9/chh+oP24TqNWqI0hNqoJJUFj2+aC2SRRFDe+IZPSydUyO6OOpliUAGIaZgD3EWDK3dQ+nffwvliR6SRYnmDSTC0FEZBPc7lcjmNxWXsNjwRJQczif6XH1BBe1sVDAKTWZxYfTfuPIPD3WXfuXYWdxsN9z9twR+x+3Fdi9G4ppVV0A04KkCPYqXjktRl2ODEvdZ8ttwTpXj0sjLLMC8mFWhX6ndV9yCS7kH9r88FGw86hZc8wq2oDP2BsvpxLUGDexBN7/bgbmWshE8Ucgn6jnswTUY2fu0YwFAWbOwFnbiFi9LRzaTFdQpSZQ4PTCjCSMqXEdgI7hssqC5b4+eLFqtMrywy9QARFttiGLrQF3sRdj78UC6QaWZInR+2UAx3LIC1rdAF7yogkefF8aGp03TSS26ct4tcp8BibN2v0t5qzt5IHAGn9FKqRIs5qFojsieYhDjdGxZgBIPnI/YEZzCPTwwx6OWbE31kqPysMglIrcHxR3siz9+IJWJNNdZKHAUlTK2ah9ltS2S2dhdb8NtzPT6dYwtsstunTDSWNiXsXa0Qb328cC6302s0zuswDqwOyqxjbOGQ3Z3s6dKBAru8+zM3JUYQaPrNnBApsxgkrsgkDH6JLQ0VbazYOx4ImW53CEZ3kWNUdkYyEJRViu+RFAlWo+4Fjheq5zFGBbAkusdKQTbsqDa/GTKCfa+KxN6TgYyMmpUM7uMh0zTs2oyB372A1TIAfBVDXkcFf0JCXb/awQssZw7OwrJHIELXeTNGBv7eBtwVN8t53FO8yRMHMLBHIorkRdAjY14P2NjiG9berG0oiihXPUTMAgxLBASAXIFX5xUEgE+9A8F+leSR6ZXSObqjsT+Ht6a4AHE/VQFmhuOKz689PONZp9Ump6PUkSOQsRUaoHkyUsCopVdqbbKj77ANqPRiTSaibXSTEqrDqThOmpy7HiezGqELvHi1XTG6s2X4a6WMNOdJCZyN4c5GhWz5pVDAe1hSB9vs2ugbl6wKuOpDpLFFNtnGMWlCKHLJJkU7ciKOxsbAzXc1iEul1EpC6hGiR5IgcZUlGJSztiHbPEkkYEjccREDy+PVacyfg45NIEUyYFjqNFKAd8ZKBibc2AfbwOLN6X+Kmm1MiwyDoTM2Ki8kc/3ZAAKPtlV+BZ4Xy7VSaHUTwyhXikeTUROrxqyhiWdXRmDGnIVSgb6hdcc0l5bpZ+XazVq+J6/yRLEisp+sRxmNz5EmJBBGwND2qvQFf/m3GcV/0E7nlmkMjl3MKksfJB3W78kKQL96vjOKov1dAjxxrJJHGDKmJkQOpfcKpGSsrWQysjKQV3NWDEyekmkQmPUqxdo5DJJEWZmiSNMiVkQm2iVz+rDfYic9Renxq0jjYjFZM22N/S4GNeGBZWBPiuIWP0M4jUGbJxp1i6jKbJXzdk2jmiym9783xEE8k0q6Z5Ec4vqZpHiQ91RqAQoIFAAFnr2yI3riI5zyuN59TpxqcG1alnj6JamaExJcn0qKRnCWrMV2NWDIcp9OfN0+pjkjeMRnHFD3BkIUK97RgEECvv44a5tylZNar/iEjbaMoEIdrjlPTYggOpB6lOpK4HEi+AYm9Iq7yCSZWlkQYkR1jjPJKa7icT1hGy3ZUed9lct9NjRy/iDKpRUAYCJi1hI4tiHY4ARKQlMQSbY8Or6OfKNmkS0kDkrEQdjCcVOZxB6OLE3asRtwND6HZEkRJgvUiaPaMCso4Esb+AYXevvIfcWSJeFInjd1mnxQurN1phiUJDjc32lT/pxG+ovS66/pSJPhUTYEKWvIo0b1kt4FbF+7e3EloPTwSHURHFlnlmY0lbTEmmF0xAbH8wBxAct5JHp5I9W08IjiAiLIjAllRdP0h5Kxh1LBBv1CeCsfkUA1zqZTbRr8pYJDiHEKDKQWuFaQAKaq3JNVw/rfScKxpcixokitQQ0S+cZBCsDbGc0fY1YYWC7Fo0n1/wCJ0+oia4UVo8ZCcVeQEjF1UMTkverFSp2FniMf0nDpF+ZqIY1dcAHjAQ4jTNRGVFR+GkYg/wDWsb2JIWLlPIU00s0isPmqtigNw8zlrve+tV1/D+ew3qH08mrYM0mGAUL42IcNYJPhhaV7hv8AETVeiGaLpiWMA6cw2Ia+qNlJFP8ASCwIU3QFXxqf0bE5n6TRJ1JApAiXtVIBH0rBBAFCQYkV48E2BnK+TxaaaaUzITI2ABIXDKSSXFiWOTl5mrx2hRXknFgD6v8AExzBCU6BjePdhHI7MRkQaJyAIFUCd+I7mvphEWWR5Y41aQOp6THCRjICwGRLsxmrA2hP8NngT+gtP3SiYNkzBD02BVnm1C4BtyjdTViM2L7LI+xEnyj0zGiJhMsix9oICkUojVbxYjNViFkVZJNKKHEJynlSapMjL04lIaJmimQOjLPkcpBGHuORja2FK2clJBsvpXS4QMPlAySSSKI9hixoGh48b1Yv3PEXpPQ0qaZIOtAVjKMpGnokxqwUvchys4ZeLUMv8R4Cx8k5OumVwuJLyySFsQCc3ZwCd8scytn/AC4qHqNH1PMMY3dhpkUssZFx5Ni+SkAOzxsWUZWqxttbC7xpNMUzuR5MmLd9dtgdq0B2ir3s7nfij/E/QmIRa2FIupC4aQsq9yAMMd6yvqNa3uB+Q4aobk3oOb8NJDJHG8c75nqS06kZVIFjixDEVakm7IJI24Y5p6Ll0+knlmn0oAjAYmCV7AJKimkK3k1BsCRexHF59NRFdOpcRrJQDiMOEXEAKqK/cqqoXtNblj78D+oVjmZIZQ4ivulWUx4s1osdhgWL2Vxoij7GuCOYaznZ1PLoY5g7lHLQzKd0dGUdORQMFUIzdzHwBQPEN6cb8V+F0KucZpy0qUdwVW2JA8qFNb7UCRtZkfUUR0Oq1UGidTHOtGKLvKqiEtHJkjb1nsDdeSPHHSfhp6HbQRO85VtRLWVbhFHhbP1MSSWPua81fEFzjiCqFUBVUUAPAA8AfkBtxnCxxnGmkT6z9PtrIBEpCkMTkSe3sZQwoEEqWVhY2IBBBAIaX08wn63yw2auSCx8XYG3uCVv7FvublOcc6TTx9R1kK1ZwWyAASSbIoV+90K4b03PInKrlhIxNRSUr7Fh9NnzgxFE2oyFjfiIqmn9EzCNRI0EjdJI3yDsGCrpwQb+q2hkIJBHcCVO4K9L6QmTDF4ojiqu0edthDPEtigGrOFgD4wr2B4m+Y+pY4nkQpK5jjaRinTP0qXxClw5YqpI7cfAyvbh6Tm0LIvzQvU7VOQBB2/WiMl3O1kfccBAab0lIqR/1CYPkEUMViBZcljNKd1DjIBfrbajvvlvpmWPlzaVuiCScVrJAhYEqaRAxIy3wqyMg25aTXUQscRqpS2RWs/cEgj6fIIIP2IPA+o5jGszQiTUO6BDJi8dR57JlkQbbdu0NQBJqxdEcfRLGOvlBuiYQRkRjhIuPgUrFo7H938gAU3pd/wX4fKMN1+ra5KoH4jrYqR3LscQR488HPrIO4HVt2Hu+Ylj6h/LdWjj7DFvseGl5jGdUsCyzsxVpLDIU7CmSE+bp1NVVHzfAQ2s9LSpp8cV1H0gx0SGHVkemzYBgqyDvNuzCzfBc/pyeXSaNLjjlhjKuGsrbQNEQMf5cyfO9VxI671OsU/QME7Ph1FKdEhltVNAyhrBYCsbNGr4J/6QQlkCOr5SdIlSva2Bk3s2e1bpbO4IFWeAreq9FMTNQhdWKUHv5yqU7Ju3wgQBSC3kmvu/J6QkMyOGiCrMJLAbLYwksPPcRC0Vk/RI1k7gyui9VwSdOiyiSNJI2cBVcSEqqizYYkVRAuxRN8NesuZzQQK0DIjtNHHk6lwAxonEbk+KAu/Fb8ALpvR/T5eukQojAIWdVIVmVlJagbGQXeiPvwGvp5YR3amNekwlezWKnU9ffJiQpCMgZjvRP5cRz8vcDPUczM7qbVWE2mrejSxSx/e7I9vtfCec8iSRArsNY8UZkjrrtZF0BUzE7r/EHoHc928RM6f0zMjpLDJBmmnMYLIzAscKPmwKU/SRdgEbA8WoMLrjlvpH1HMNUzT6kyKVCFCGCRyFwAgNACixrLuIU++3HUBwXCyOKn8ROWQzaeNppzAIp0ZWoG2JxAo+/dYO+NE0QDxaXkABJNAC9/t/pxz71/Kk8ujZnRtLFMetTG8q7CoWy24KjtNsa8WeKAdH6zk0Ecsuo6uqydSklLDkrqCrmPEYghQMmJItdgG3o/qj15qNc6Fm6caG0SM7Kdxll5LYmr2A9gPe48qg/E6uVtRIsiQrhjtGGLECNygZAXBdu7EC7CgFVun+vCo1boAAEUDYAWSDZKighJrYgEDHyK4yiM9Pu0epikiBLRtkV3NrvYOCk4svaaB3bx7H01yvmSaiFJojlHIoZT+R+/5+xHHlnRyKG7gSpBDAeT9h4+9cdY+CHqbJZdE38HzYv/ZJAdf2am3u8m4uDrQHGcaHGcaaR/q1tKYDHrWIikJUgGQXSlyLj7gMUYn2oG+BNVNoYpmZyRLGC7WJSbiRUy8HNwk6KKtiHFXw/wCsZI49M0ssEU0cWTuJGIxUqVOIwaywOOOwIZrPsRG1cA1Bin08aSMijJabIyLIStlVNYaQbnzilgVxlCNSdPqNNLqNRGQkQ1CyLeVYB4pCpHduquNq2O4vfhiMaGYrGwOUoFo5kO8iLIY2JJFskasUJ3C3W+78HOdP2wxw9ssrxyqekArFA7ZDIhs+olhbJyPvsQJecxaeHVyrpYl/BP0lCVvaoQScR01AloncgBuAI1Gpij1zhdNI82KSF1JY1MwiJC+BXSBbwAuRuyQWZuY6CZnkcNts7MkqqwgY9xNBXWJ77twp4MHMIU1JDxx/iNkMkeG4OWIJZg4BKMMdwDtZ3IiR6o0p0Us0WmBWAo3TZYwAZlRw5Klgq/MDO35N54qC5joAZCQQyyCFjUoZXJekXwVDdWRu2gQxPjfh2TT6WCTTToj3K3TiwaQIBIuR7C2IBWINVeVvzxvV8yhRik8KFpJUsp02Vm6iRI5LFWyUmMnYlQKBON8Ct6p0syqr6aUqkjiO0jZbhODMuLmsbO2xxJoEcRR3LZ9JqdR1o2ZpVRaNyAdNt1IF4lGK5DbyL88BaSXTRySq0HR/BlZHZpHIUCMhJF/mBVnT9nvxwv8ApdNNqdRGY4YhFF+IdkBLPEA1mhXehUjEgijYIuuG29RaQMzmDudSsjFYhYHS7WfKm2nQgAn+MbEUQU8egjWNCJAEZI0FzHAxyhFBs/wSsoBP3FWODfV/p99XCiRuI3SZJVJurSyLA3IutrH68JYRPq20hhgIihWVSwB3Z22xramjDkjzYPncgct9YTyyxwtCiO7yRttKVDxP3i6G3TIkVjQNha4qBDzfmgEqavTr0we19NG0gYAgk11i4sDxhtwrl2vXmnUAmiAXYxiDGZHoEEmVmPaQSGCLuPNjheo9dOI2lVIyF0+plCkm8oJljqwx2YEmx7j7bcS/O/T+n1IEkq9yAsssZKyLsfpdO7864gi/U3IVMYdqJlVdPqnCqpkSSkMm9gNG2MgJugGHvxH+m/V8zzPEQkixornpnJmGRVmVSclIGMvTORCmh5W63zj1202hZOpKIzmM5QiTahCopBijx3UhthRIUe5PFFmQRT1BOXAZTHMtobIBNYm8gWKmvJHAde+KnOoV0XSZyWmKlVQ7uqkE2b2Qja9/I2PjjmEfqRY45F08YhZsqkf5j02K4qQookDIsTXt9rG53rn1DPJqJS0wKKLxOSBfIpRf81g0b9yb4jFTfGr963H3vfYnYH3r/PiUWPmnqJI54X0zCVUgjXvyAzjshmVcCWUliC3nzRIswE2seRmkka3Ylmau4tt5ulGV71dAePYoGnYgUe1SaP2N+9bhtr/SuETEkktte/j9PYbXVHiB3TTLsrqGUMWssQao9ooHyaJ2N7bAb8Wz4Rs39Lx9xYlJcifcY+f3ocUzMmh7jZdh/wAN9z7/AH46T8GIhJrZHVcRHAMvfJ2NZeBiMQRh44uDtg8cZxgHGcaaB+peYNCiERCUMxDAhTiArNlTMt7gChZokgGq4FTncXcBBWDpGLCrZLBBsd1Auxtulke44J9V8wlhgDQg5GWNTSF6RmAdqAasVtro1Xg+OBdDzybKNJInLHLJ8GAFOVoUCCVXFi2wcWQAdhNQIvqPqSaTpxBVmYFw6U6hoXcEUe0hkEZbfclRRHDOn5tMdXqYwkAihIOYjIMiYBmXLqbsHYrliRswIBI4c0/qzUOiN+Fe2Qkx4TAhukZAuTIFFOvSJJAJYGxVFv8Ap7VSLD8qSK3RmKxu2SmQBhTqemAm7ZUf5TtfAZB6l7Vy0jL8nqgLTnHuIVBiMnGPcgoqWTY2SNyepCmmWb8Mcnfp9PJa+ktZdVIqhVEDu7fPBvp/nMmp6rER9NXKRvGSyyVvmrZEFSpTxVNmPazHaD1DqyIQ8BZnIzPTkTy5VxvYTpLTW2zjZfuSFazm0rPpl08cZSaF5FEiMMWGGCk2MA2Tfwk9hoE7cKHqcd6jTtaOFBbtU98iZFivaLiu6Ozx+MuNc61erXVVEZjB0GLBIkY9QMuIQtGbZly2LBfuV24f1PN9UpkxgyxlCA09FSMupsxLIBipxGzE+Qp4qmIPULCScNGD02JUhWQ1jFQJpgzZOwLAisTtsaQ3rFFZEMNZJmQWUYj5hYAVuflHYbksNvqK5zT1NPBDNK0aIEZRGj5BpLCkqpuncXIoC1kyfZgeG+c6TUCXTSIFztTqMY8i1UAqMysFq32JW7JyBHEBmn9RhoBOIGFyIgJqqcL3swBKouVNkLUqQRtxnKucyz6gr0xFEII5KdT1MpLtT4ClKGQ38j77Dajm+rOaJEUYPEOosUhFNKyykBrBxjCyXuDnQsjjUHM9YIgWhLyiIP3Ky9/TYkKqAgfMUIQe7vJBoAGgXT+otSZoUIh6TzMpkWN6KYkqQMziQy4MTYJdaqjxMcj5vJP1c4REI36YIfPIrdle0DGsaIvckGip4Bn9Q61BJemVsIDIpTqkSEiQgAFbvtiVkIyBexYG5nI9aSBG0HSIjElxoyxAMTSDIKeoALZSu1+eAqfxR9EieI6iCNetGDmqotyqSCSfcsuNjySLHHHev9QOL5gA3ub2OxHg+177f5eon44j8RPSDabUGVFYaV6NgnFCzgtGa+hCxyF0LPkGuJoqE8zNiGUCrOwotQ2JNkkEeADR8DYCmRWy0ALFmr+wJs3RHnavbb24faH5eYAXuI7CWAYUa+rsG7EEEnz9r4YhWz27XtuVJ/IWcRvt9r3/AE4yh2VFGIRh238zwd/alJP1Dz9iDQsjgTHxS0D+VjY/4GrF+33H3IMdNTEEBjY7gW+4NC9/F+3twnqVWLkbA7bU3+J/xFX9uAaMRLAVeVUFH1X/ACivfeqH7cdh+BvKHjXVu6shzSIowIZWQFmsEAj+sUVxyUTEYtH2YfSVbdaCg/YiyQcvfI77Hj0B8J9D0+WRMbLTM8zEkknJjRN+Diq3W3njWC4AcZwvjONNHiOGzxrU6pUrI0GNA0auidz4AoHc0PH34jeYxK00D3FcUhByamGSkBQKO5JDUSPHv7RB7cJY8V6blrr1gs0cWTmQYyyDG2ZlZlpcNyrEDZ8cWNE8MT6RRPpCZI1C6mZlWnFtjqc6GNDZsizUB09icr4Cy0BsKH5D/hwlzxX10yiRSs8eSuzA9Vy2EsgejZOQIDKFPaLsURfAk8WAh0760pNE/XcmVyWjFr3sw+lmbLA0P4VPblwE+/XyOPSC+2Wd/vjY/wA/8+Ev+I/7D/6n/DiKWAiMrJqmJVXVnZ3TelUtkuIvIjtB7S3aeEScvBeRPxDMIxG4VnlIQKVO75ZPvE5JJvuo/chLET/9ht/7z/htxrLUfaD/AMUn/wDXiL5loBqVlBmyilSzGzMowPSNGt1ACt4onrG/A4IeVVmaX8Uix9PHHPtTZMWAJxBBZTfuHUfqErAzFRmFy3sISR59rAPivbzw7xWZeTIsfbNHEQHHUDkMC5V2ORN9xiZmJNmjvsTw8NMAQx1Xb1GY/Pk3tlU+WoA00fTHaha1pgOAn2bhF8VeLQsI4wmtLMI5VDNO3e5B7v4sgMkOxGFDHZiDI8ti+YzGZmiYCOK5csmrvYHKj7AWAQQx3scBLFeG5IQRTAEEbgjY/txWF0ksmntNWk0is3TkzxpkjdCRasCeobagRQ2HtwZJpJJOqI5VZG6gxDj63VyAxKk1jJA4C4lQpO90Q49z/lr6XVtFMlrGMIR3ANDm2JJQGxipsMGY+P4RxCLMqtkENgEE47HtxIxJIo+fbzRHuO78z9ILrdPWoPzQZBHKjBiEZiVUkBQ644qVP2833HiXO9C+k1UsMuLMjdwW8TdPfcuwYEGqI87ffO4gGWAWzt9JY0AKJG9Eg/SCKN7+d9zfDUqkkGixB7rAIHihsd/BsnbwOJPWqqzFBahjsuzAX/CpG+PijSuBsQK3BlUgE+Lolge0AnY9vcbIYeL4gZlAr3o+y0N9hQHsbP8Az49Ucq04jgiRcSqxqoKigQABYHsOPK8uq3BUY+KFA7gDfe7ur3/3bcWj018TtZolCIyyxDxHINlH90rRUb+PH2HFwejb4ziG9G+pRr9HHqAmBbIMt3TKSDR9xtY4zjTQv1Fq4kVFlMgzchcALJVHc/UCKCozV5JAA3ocQsssNxusUrF9V0QWdV7oeoWcAWTXSlAFZMfFAg8T/O5pAiiJcnZwAMQ1bMQTeyjILZPtdb1wJKupOVJjTMU2joijRIy+9GzR7t/ymoiuZ6/TYtM6OLUsxLRigqt7FvdIjsbG/sSeB+acx0uVFWencOBIcq6eqNhFNsDhMoU/zA+QKmpYtV3EWD01Cj5dZXJkfcXXSP2+qh7cbWWQxSEHuY/JYshByUY1RxosSKPAAtJGWQdOQmU1s2xJZ8icT4ssSfHcK+wD1PPtPMdw3zAyWZAF+VT0QGBBzfEirBu9qs6JtYSxUo0driSI7q5b+ilquhfuPm17DjCmsug4AzNlhFeJvYYjahRsgkm/bwEcebaZlQtkQwah1LNrVjEnIsemoo77i/PG05vAmTIhIaMgkSEpiGbZdyBZLGxRJav0Kmj1hikMU1yY4oD0CFdY2BJPTskS4lgbFCgPu4PxPUVpGUIszntbzEVkCqVCjI5GE1ubvc+9QJJ0+tCkSo/USUZFySrI0IYfVdkqLIsgw+DvTcOugeQkCjkMi8rCyraamFGjsEv+9HR2JJK1005kk6MoA7cQ3SIoMgkxFXkO9bZqBIH6KWLVl7aQGn7QpQKAICpuhbMZmZsWsAKp9q4Ka/FQ4srRgBiHYLJ5IkvwDeNmz9wSKINcNa7nMEaIzpIKRZFUMSTVld1JzPyRlROKkZbE8F6tNQxFSKTiQFJjI2aPIlCKZ1CsCfALCqsngrULIdOyohSQDFccRZFdy+AFO59tvY+OAgGmhjEIaJQ6RwFLmB7ZXSIhXb6sRFCcvc479xsg6nTlbCyuseEn1IbGULXufpRhC+5B2sEiwZYfiRZPcDKaoRikJFfxbivc91nx44ZvV0SYwTRFVHWy+Cc7K5Xj4NHuAqyEbLroQiO5nWOKJyFKpkRZkDGt7H4d6AAHb3XYB3q5NOpBYyEMzKxJjtQIjZUBTlX4Qg0QbDEWCBw7zRNYQajV8TiF6SU6mFiwNyE4GTFKWjYB3Xh5xMn9XpIiBKgACC8AxBNmhmEpwdxZK7HiCT5Zo44YgkbWil97BNlmLeNrDFhXtVcedec8wGqkn1B+qZg5JcqIxkQoxq5CU7NrxNmwOO/c00ztop10qdOWRJMA1L3yEksdzRJYt+p45Nofg3rmfvEcahsServX3TFTsRtuB77cNFdi1bFTHQAQikT7gNkVwOJaipPcPq/i4EKpk1urSBEwpcciFsbMVyJGIy2uwVzOx6/6f+D8URZtRLJKS+YRJJEVfI8qVd2olczRo+OLxoOSwQf1UMUdmzgig2fJsC9+JEjzzp+TaiRPlaZ8FvsjhmJcFbByxZrJAG5oGhtQ4c1XoHXgAjl04Cgt9RdiLJA7WFEAigFyJBO91x6RAvjapQrixYpXwe08sfLRHMjIyzSdjKysAaPcG3s3fjwRxnF343xVQnrKENHFlK0arIWNRtIGAjksMFBoV3X740CCQQzBotOZkKGnMjuMYscjn3Wa2xMXTO9UVB8rxO6/lkUwAljSQAkgMAQDRFi/yYj9CfvxHQ6FU1XYpVRC1VH2AvJk9EL9TFQzAHuNE2Rs1ELo+VaeGOJA01RHJSY13ELRL7CltoE+1l28XtrTjTq+0krMBBassYqumFJDAHtABa/GR/Kj+XTySIM9Kkbvs1xtj3qpf6qNBibv68DVEjh3lWlZ7abTwxnYKAi3Qogk22wpBXsU/SgiNTpYHCq3Wy7So6cZJIkgYACiKLGHY7AFjtuRmqSIw9N3mZQUEZKRqUUxpEd3GJ2kZzkARnXtXBU+mkYALGsVkhsYI2ONoCN8hiBlv/FS1VbvCF2dbhhALkMTFfauJAy23JAo7jZdtuAcm5Er2S7HIH+QgWCBj27Vk3jzsDYFcCar0hG6sM2XJQuSrEGChWWgcPHdlR8EL7Dd3WmdZGWIYxgRFMYsheT9UGjZtcdhVHex7rj1Oo60Yw+Wzt1CysCi9MFQuwB79rbzv+gDJPT6kEdR6OXtHtk1/wAlH3835vyBW9JyHpSZpI4sjJSE3UGRsbxskmT6ibpR+dj67nEyzzRxIj9OBZFWmLFm61AkHxcSLVWepf8ACeHF1OpUuCFkOTUMHUbRpSqQPGeZye73APjgExej41CBZJQEDKKw3DdOsiVtq6Snc92+V3wZBytlGKynpYMoTCMAAqirWKiguLtX3cjwBUcnMNXkx6dqVjxBRgoOU4YggZ2wSDZrwzB8XwRpOa6lpkVoMYyzBmxYUoUlTZP8wCnbfIUK4AQ+h0CtTkyEALIyISoEjS49uLGNixUrkLWhY88Far0yjsWyAcwiLIqCbW6Y7g7qWQgEEqSLHnhUvM9QJWXpDASKFbF/pIa7/MlQAQKGQvgR+c6ygV0ynZ2ZPmBhSpS2RhkGZwaJDBLW7oBuT07IFAEgJJiDFQyUoxWQDvagUV8RuQzA2avgvU8id3lcS0HWMIq5jEL9VnMgltu5VUgADfhfJtdM7sJlVRgpAVXq/BpmABBN0PIrfzujlfN5GKJJFTGwxHUoVn4zWyBgoJNbutXtYNPyCcmTKdXV2sIwkobyVZzPgNHtVWl1VAD6303OQwjejIygmOR0Ma9eSV2B8m0kwr3IB2rgrUeoHSXFukFExSizAspCU1kUGGTHEWCK3HuZy/nBmikcR90ZNJnZPaDTUO198SpBo+588Ajm3KpZBUUrIOmyA5yAqSrAPsbc7j6iCCMgb4E1nItU4crqHUlKXGaSv65nPlSATERGJAMlra6FEQepMghMdBzSm2oi0Fgsg3PUUhTRKhz/AAngTl3rtJIi/TrZaGaNZfpV9JND58YJ+4f7C4C4uVz5ydTB0eDAkyNu1KBadMLVmTuve/G9BnTcu1QmgQu4hQMXKuCCFrppZIZmJyYnGsSFuxfElyznizSMgXEhQ27KdifcAkgix/j54jdX6xp4Y4oc3mnEVM6KAneWkuzuFic4efHuQDRZQvGcaDAgEEEHcH78ZxVAeqNIZYDFmsYlZUZiwU0TuqkqbZqx+9E1vXEcZC1P+LiugjYztiXXzQG1k1a/sfO5Pqzo4RmZGYJIWUq6qVKxyG+5hdqGWhe7Dx5AI1kGSNUnazSUXTdkZ46u6oHNhv8AY+201D8kIzZW1AsO1r1n36isEDLYoHzibHaSN/As0F4JFqo1ZmAj7nIOCN2hA6ihucR5Ck3Y2KEcc0mOD0w62QkfAFrXYKRuTlsD7X9uIfR6qBmI6LKQxCMjvlRjiPuT8xTOe0E1i5skG4JjVKHkjLTRxyxXkFJvEvG3gnwQqqQQbzNfmHIsa4dTURWAjW7WSMw4ILHcdhq73J/dL8xieRi8VgJG6v1SVLB33FdgKGCNsvOToKBPCpWiaSOMxyLZMakSbARhvIBJvvYd29+SaHFDujhVDGjaos6GnXqNbF7KAjK/KORldjJd62FNpEa1cYXpIUt2QKtQqGJLChkrn2/rQD43Zh5hCjyO0bZJIELLKxBVGnRWKl9iFRyRVEOP2JlWFB3QuKcRj5ps4MGBBZt9kRgLNilrYgBuWEOqRGUK6aYiRWllYU4WnDkjqUY27yL99uFSRlu38VHZAxTqtZp1daOQJ7cVy8kNve15rtbGJ5M1PY6LaybglCcsQe0KpP233/RX46NHVzECy9owa8QTKCTZr+z/AFJYD2sBueWORjIsyKEGJyeRKMUrCS12pbVh+ePuBY2SrarbVCnHbB1m7jixtabYYqjYqNhn5vhrluj08jzKBi2bf2ne2WUhJANghtRJsfpzOw2qU0/JlSbqh3vHGi1g/wCP+Njffc0AOAA5XGkZiAlhIVSgwcH+zhA22H9kT/31234jRyykhOo1XWqQDqdVwuVRs19MYrksUh7zQ6uIJBAM3pvTsaqgYs7KXYsSVyLushtV2oMiUPYKANiQdj0/HgY8pCuRbd7O6YVZF1jf6f4cABJDLWL6tP7QMeqqkEqBdYjxucLGGQomhR6mf5JVo8U7Z16li+0EZFLYqMvOJJqwL2XFyCMMX7rLiT6tsgWI2H3za/uDR224bb00hhkhLyYyMrE/LsBapQcNwMR3Nb/3ro8BufUTRB3eZFUM1FmRUVe/H6vBA6eWR3IcihwuI6hnjYSB4izE7RnsJ7NwRsU3sWbIvbwFq/R8bhgZZQGZmG0JxLde6uP/APkv5s9qfnkWPTyGQuWu3ViGWxsH2FmlFuSKAqgN64DC2oR1tmKNMw7mh3BbZVsg/RnSrvtuLu9sdUZpAUHRBXBhhZFuHDAn6cTGd/fL8gEaf03gIqkJ6bA9y2TVb2T2sa7iPJ9h44VN6dDPkX2MmZUqd92JBYMDtdKf4VFUd+Aa0mq1JV7RTIuIbFYslJxLCg5tqNgNW2J392w2tMsbPD2CYBljERFEG3LOcqUhTa9x2q/AIl5C5mll6ifMIoGM+AIgFYhxmpMRsUNnIscN6f0jhNDIZ5HEQGQb+0ZUVA7H72uVDa/3sLDfGca4ziq3qZkUAuyqLABYqBbGlFn3JIAHuTXAWpWUSMy2FEJxLNSBwSe4Xfit68A78I5/poWEJmAqOUSITGXplBPsDiavu9uInUQQq1nqPjCygYKL6iFshlXdjp38ispG/mNTUOaNpFkJd0CiQiQloshZfFXI/ixeAIPAtr8rwnR/jrXqEBQd7MeR2isnHbEH8QKAyvpe2XCteIEkkzkbNcXYKgJpTEQAAN66IoDxk1b+IzUQaaGMuDO3RD0lfVXVLUWFEfLkuyAca8GiEwi6kJEMjkEIcsYyS1EBjiACbxNLQ8jgCHUzhpKlRjIvyh1YyDJ0koBTZCkpIwC7fWxBBvgg6PTpKC2WURCksva3TzYE7UQDZFeMVG3Ak+hgIiVpJQApI2C7JHLG17eAszNt9lI4A159QFajkQm1GI91Cthv3Eb7ULJ9hw7r+v2pFIuQQlycLY0QNj4Gdb1XnxxGHR6fdSZclCkgpZGBZgKII/8A27bC9vfuHD82ljwkTJ7aLH5kftS7kjElhjYsivPgDgEarS60yZo7rihwUvGIy9TV1AvcVLHT3j9m8e5bpq6OLb4rVrEdy7WaD1YXDYsASWog0AGDpWZSGYA9LAmOl8wFNyu4JaHY/wATn3umNJodM+LJNKc8Yxaneo0UGqA+llZdqDNdWoChMyQaimNkfNUgARA4Ci3cSQVY1d0wA9zXAzLrflk1tNbAdMEx9Ftm3ogTnaiDgFvffgGHQQy2UllI1GS9seBQSZ9xJFj/ANITz5xShseH1ihZExkcrTR/QaS+pZ7u5V7qok2FQfwngFRajU4h+3JlIW5I+mzXJ0vDEDO4wWQWfFbbLeTWhIqFuSQ9JGduooBILiiIi7UpIyUbfw8NJDCGDW0fy0TAwkDHTytRtd1DGwELeCu3m249PEC4/FF2lESDJXNFljC7X79PIfZnck71wDsGs1zJOcFEiadWRGjoGYxhjHkWplVwQWBxOai7RuHjrtX1KEQKlTVgAg3NRPefZdPYx/tCfYhUCELWcjKI5q+hqYgA7Ys1eVomq3FcR0OkRRLUzWrZMwidScU0jEElsmDIsYY+Tm4FY8BLNrNSBbYL9Avpk0WMQNASGz3S7bVivnfgfTc41bGYGNBgyAARyPienG7AkN32zvHkoATEM1ixw+mnCTBROFcNRUF7JIhG4LEMaAotf9Z5+7bFSunym6mL52DIwfL5abp7CWaNrIIUD7DLgHl5nqcrMXZ88UI5LtHVUJJ2AZc3FXmKx4XBzHUPKF6ZQGFjRVyhcCMqS+IoWzriaPaxrbgaKI4hV1YZsEQ/O3Z7GQ8GixSQBhuMiK2FEFw0KFpIJKljydpbBoKdiFrNrBC0Acgb3rgM0HNtUyK0kGJaQALjIDjfk+cSVKm2oAh1PgEh6f1FqWk0yvF0w79xVZCrKRIB9UYKMGjUkGqDpub4a07iFe7VLHgdQZD1mcGQMxqnxY4A5MoWtgBY8mqZlni/2hChfBo+ozEECZsbwtmxaLdyp+Wf3CwjjfGuN8VQXPtQFjQFEkykUBXvdgC60KNnJFr7efbgSOVXkKnT7BsMmSTHEAqKtKvFpRY7asX3A8Gc7LhUdJRGqvk913Li2wODmw2LUBuFI8E8R0k0iNbaiGhJW8pG1x2pXCi2zgb7ZD8sYhpdexVWk05J3EhaKQViqG7IIxJN2NqFeVIA+kkWfp/7JE0UxbqEwkeM/qBUreTGwxoiRqJIIJXMNIJZXaPUBSqDMLK61iGIywOwIkVix3AC7EHjcmqVlhjGqTNe9vmUXUBxuwo7FS3gBum4IrKgajdi2f4UA5kEGKid46fIixSvN+uNbWONJK+AboFGCkYiNyBb7nDxbjyKzo2TQ422yhm1OAZ3CEs3kBhVMaYhlDEeO0/cksadFj6X+0iUxKSC7NIwDLKwvGiy4lTk29INzd8BqaLIUNFG+HUUIdOQGtJKVWYUoc2pbcU9Ed269UGFFtPCzOUSjH5tpACCwB2VYnZCewZUWoWdzPDU6eaFJFDPCwv+TNdnrza5BvY+PFg8D6eeO801MYTLMqrDFQb2ABohsWJvwciK34BltMFn6a6eLpoIhHWncAMSTYkUYqE6UXgdtISfFZpVyKK+jjVSxY2jdpXpEeUoMD/FdERCq2CuarUVO6dcKSnUwLSUFuIDJqqKysoFbnJjviaWmoAScfiFLZqmSszMrvigyXfA5kdqiq39zQOR6VFaJYtOnTOBUhKCfnX8NBEofoK24F0cYCITp0BHkdBls4oMqxFUNjtuFocIkXJE6mqj6Ug6dNI69R7jsAmj4ilFDc9Q+K3VoCqQRiOYY9JMRm4JsoSxBUuLyssdxluK34BzRSZP0ugBlGzA4yKqtULYlio3aSRyGoN8tjQI4HZy0audKqEtliyux7I3lRq2qpBH5/iJH1VwbqNYZCOjqI8Y0+Zk9XmowbJRVEd1+Pt+SHMjKa1Ea2jVUns2YU3iPJaLurbCheXAb1KoY2DwdVXndWU5UQVYZEMTdr2bbNYoeBwykqtfUiUu7lWZGcBsuml1Vhiqpa3QWMm9uH+hOeoYpUpiCKfOiaurWh9/z+2/BkMM4WbKTJ2LdK8MVFdvhAavyGy/w24AHSIZHkleBkdab+vkpmAU0LVV2MSC9wcR7HgfTJp0RCscwVkEwuSWwAQ42Y2o+RGSuwBNEdzcPR6bUqjBu5cZe0sJGJZ3K3km/aUUr9IBYAAKOJGeGcGLBsiBUhsKpto7NV7KJKoXeI2BJAR8kkKJG1g9SSU55quTdzkdmzBjGNhVgEn34A1mu03QwZXbNXcIJLFxRMKVr2GMdD86PmyJjRDVmSIyfSFcSC46LVFi2wushMBuPqF8AabXa1kRkinAcyGpRpwyDJ8c1Lg+ClBCfp3r3gXrdREGjtZ3TURSyZxsjxqCqlyPPdVMpUG+6rG3A8Wt0/4qNb1AkkmDCzGUzI1Nja7Hy5Qcb8pRHsbANR3yvBlMunqMkwXkSflgr4LYoxs4fSAfNNIdT1YC8TEBwGVUgIUFFshiQVRWDsStMTiAOAshjB3/AOPGcKB43xpQfOuSR6kKHLqUJKshAIyVkYbgiijsPHvtR4G1fp/TlJOpup7iXY0gAf3GNKvUc+bF3YoVM8JYcEc/5Z6ugkLy/JMhEaOkepyBeZ0hbHuISNQkRur+o7eWK5PotFLC6xwtjCZQIhIzBhT5UAxXczyrj7EkUKFXJl8bcZxIKlLz7TGEB3iljkLEMsxrcd9MSSSnUYuQexAzGqrhei5vptRMI9gzJ+IoTZADpqngEAKYZVNDt+o+RZtF8JI4oqfpzV6acMqlWMqBC8crMXyjormJGPUCRC+7MAAkLYLRJ57pT1Mhp2KCfFjqSbMWWONsSGKSSFvdb9wbHQq/Tbx+XCektUFUD7UK4kFR1nqHTXLIzJaWhKzhaEcsyLeRxTIBwDsSXxvwRL6OSCVXjFKolJ2lG5idSTatahWC2pI2NHa+Jfpj7D/Afr/v34Riha+0soIPjYN5sfnj7+a4sVVOW+qIWBJaN+k6unTlyOTLMKxDvZwQlFJGWVYigxXo9bpVj1MsciqID03V5VxDR4BdzuATEoDHcnLzQAstQ9o+VVhlHZ5HgqPuD4I4akbT4lW6GJ8qenRrxY8GjxIkREPMIRHTCRRKShFnIYkR+DeWIrJwK6YyJrcva9oohDuXWeQRgmSqMlnNaXc/uANj534khqNOa7oPBrePa6Br7WKB+4rjHngNW0Jr6bMZr9L8ftwhEBF6lSNT04mCo5jCl9gF1HRYlQpOQosqLZKjEbgcH8n9SPqPw7LEqxTw9QEyNmu24xwxYAkC8wd7quDnh0r5Fl0zknuJETE3sLJ9z434I/FxLQzjWhsMkFCtqHsKr9q4KB1/PMDF01SRJVLB+oQuxQA2qOMCHsuSAPzvhWo58qtQQmmptwP+sFrezd8TIcilC28Vel0Gj6axY6do0TpqGMbUv8ttZ/X78OPy/SOGBTTsGPcCIzZC47/ft2/TgMfnqBiCsho1soO1kA7G6JVwNv4T9xb0PN4mKqGpmJABBHcAxK/bIBWNfYHzwzNyPTSA5RociW2tdyB3dpBDVW/kfvxr/ovBhgqMBiFvN2NBsvLltyf4/qr32FAnVeoUikZJFYVjRFtlksj+ANqWGQkn7D78P6PnSSTSRLfy1Vr3AbJpF2sDw0Lja7q+GOaeldPO2UkAkLMC5ydTsrKPpYE7MVx8EMb4RD6I0iTjULBUoIYNnKQCAwFKWx8O3t5JPnfgJrjONla9uM40HL4FHMIi5QSxl/JUOuQrz23e3Gl5mh/m/wAOOSeloIn0s4/B07ahr1LRoyuPxEfyzRzIxuxsKU78TUdeedRtkoNXVi6+/wCnGA2B7/p/l/lxzPSsqM8bRIso0ESqDA7DJWlzVW9ol2GB3dSoviY9R+oVj0aR6dMVdAFIRo0QZRoAV2dF+ZZGxCqw4lFrHMY2JVJEdlOLBDmVO2zBbK+R5rhMnMUWyxZQPJZHUD9yte3324hdPyrTogEzPqCoxuWgv6CJcYl+wpbra+MflWiooidI3Z/Ds8LWdrJiKk7bb3t+nFFghnV1DowdGFqykMCPuCLBB/LiP5r6jh05KuWZ1jaVlRSxWNdixA8C9h7nevB4rHpzVmDXTwmd5VUJZIUEh1ZlLhQB1FMZXMAFxIuV4rSOczyRazVzxJIxm0eEDortUqk4owUnAbAhiAp3s+3EF7RrANHcXXv/AIeb9q4iz6lg/CNqzl0VDZEIWICsVa1WzQIN/YWTQvirhZfxSy4yCQy6RxIy/RCikTR5DLcnOx/EzirqxDy6SX8F0TFK6nS6lUXpgYzySllseRaGg3j6vFnhSuh8153DpoklkVsGZVBVAaL/AE3/ACizV+LP58Nrz6AyGMK2Qn/DkdPxJhnv+WALZeOBuepHqtBLBuOpCVGSnZsbUkfcMAeAfTXK51k60qdz6WOVxuCdQQysLJOJVAE/73AWbUypGjOwUBdycb/agLJJrYbnbjet1SwxvI9hYwWbFSSAPJxWydh7cc8i9OynTTBtJMvUTRyGM9NreKQ9UDutmKgHJ2LMtXuMeJfU8vlLa5fwshdkk/Dy1GVwaFESIDIHIMpGBAUW7Xvuot2k1CyxpIo7XVXGQogMARYO4NHweIyfn8CaxNIU+Y8Zewq4+HOJPnJhHIfHtv5Fxno/k7Q6rVt0TFG8emxOJUMyoQ+3iwa3/wB/EJJzZPxWp1EkMZmhZyrdR7VIGWID6CKdZnLBCxU1dZbFTuk9daWaNJI4XdZDEFpYvql6gCHuoMpiYNfi1qweJvlGrg1UEc8Sq0cgtbQA+fcexscc8nhg0wnRFmj/AA6hw6yx5v8Ag1qNwrxFSWLsj7EDGM13cXT0MuGm6GCR/hnMVJKJQRQay1Ag9+4ZVP5URwQjT8/0jxtIIGwXqBm6AoGIEuuwJsYmh7nxfDE3NeWyQyO8EZVIVnZX0y5dJvpcKV7l2s1uK39uAPT/AC6RNFq8l1Ct1NSyx4kdRZMihCkbk5A/kfI4hYeTyfhdQk0cv4k8sjhhUIygqqkGMKt5SLL9V7YFDQFkwTrTcmWB530cMcSYZGTQ4mpPoYAx2VYishY4mOW6PQagSImnjuJsJFfT9NlJANFWRfIINgUb24q3qfRyTcpm06x6uSTo6YBXjaswRaR0oJrG2JGI7dz7Wz09rc5dQMtTIAUbqaiNYycgRiqhEOK4A2VG7HzueLhh2T0foWAy0enNeLiT/hxviXrjONNInTasKCN/N7Vv+R4i+UctWDTPAC0gd3ampR3tkV7d8fIo3/pxnGcRlHaP0pDHYZYJRZPfp4gCSEBJRAqgkKwJH8xO/gzUgjaIRlF2VVBwRqoUe1rDA+KPsTvxvjOJFQfM+ZPpoof9njkKMA0pIBxuyAQLsitqCg15HjXLfV0+reQNpYTEHXctlSdxOQYXl4qrAs77b64zgym9DDHEWbHJnPcxVAayVsO0C1FVbWx9ya4eeZSzfUAyYkriD+teAeM4zitAdDNNHHiwaXZEoiPejIS57trDpeNkYmgduHtDznN5fl/TKQNkrEEY3v5oEf8AevbccZxnEiE67qtBiuIlI2YAb0dvagcfO1XwfNptXgcCuVvjkQRRZSuWw3Chxe9X78b4ziqe1sGpMq9MosVDKxbEh1JAJ9umHXx73tW6IItVa5GMjbMAV77159vH5gePHGcZwGSabV9ZyHjMBC4rjThslytrorjn7X44Bj5FI5j6um09MzfiCFTvV4znQLNQaYRWLJITf884ziBS8gcmTqaeJs3m3Kx7LIWFedw6rEWsGzldbDhzkWhaKWWNY444gAzYjvaRi31G6NRrGb98q8qeNcZwRnL9brJIlbpoHIOQ2OLb7fWMh48f3vyt5n13tHEbL7V9HaML+b39139O32qznGcAkz60E/LjNi99sTgu1B+636hJsUAq73kCeXyzGWUS7LS4ABaB3yqiW37T3ftxvjOGKkBxnGcZxpX/2Q==">
            <a:hlinkClick r:id="rId2"/>
          </p:cNvPr>
          <p:cNvSpPr>
            <a:spLocks noChangeAspect="1" noChangeArrowheads="1"/>
          </p:cNvSpPr>
          <p:nvPr/>
        </p:nvSpPr>
        <p:spPr bwMode="auto">
          <a:xfrm>
            <a:off x="0" y="-1790700"/>
            <a:ext cx="2428875" cy="3743325"/>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036" name="Picture 12" descr="http://i.dailymail.co.uk/i/pix/2012/09/04/article-2198086-14D3AD21000005DC-563_634x495.jpg">
            <a:hlinkClick r:id="rId3"/>
          </p:cNvPr>
          <p:cNvPicPr>
            <a:picLocks noChangeAspect="1" noChangeArrowheads="1"/>
          </p:cNvPicPr>
          <p:nvPr/>
        </p:nvPicPr>
        <p:blipFill>
          <a:blip r:embed="rId4" cstate="print"/>
          <a:srcRect/>
          <a:stretch>
            <a:fillRect/>
          </a:stretch>
        </p:blipFill>
        <p:spPr bwMode="auto">
          <a:xfrm>
            <a:off x="395536" y="1196752"/>
            <a:ext cx="4791075" cy="3743325"/>
          </a:xfrm>
          <a:prstGeom prst="rect">
            <a:avLst/>
          </a:prstGeom>
          <a:noFill/>
        </p:spPr>
      </p:pic>
      <p:pic>
        <p:nvPicPr>
          <p:cNvPr id="5" name="Picture 4" descr="Image result for victorian era ads for drug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2160" y="1615851"/>
            <a:ext cx="2247900" cy="3324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3768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smtClean="0"/>
              <a:t>Control certain types of advertisements relating to drugs</a:t>
            </a:r>
          </a:p>
          <a:p>
            <a:endParaRPr lang="en-US" sz="2800" dirty="0" smtClean="0"/>
          </a:p>
          <a:p>
            <a:r>
              <a:rPr lang="en-US" sz="2800" dirty="0" smtClean="0"/>
              <a:t>Prohibit certain kinds of advertisements related to magic remedies</a:t>
            </a:r>
          </a:p>
          <a:p>
            <a:endParaRPr lang="en-US" sz="2800" dirty="0" smtClean="0"/>
          </a:p>
          <a:p>
            <a:r>
              <a:rPr lang="en-US" sz="2800" dirty="0" smtClean="0"/>
              <a:t>To provide for matters related therewith</a:t>
            </a:r>
            <a:endParaRPr lang="en-IN" sz="2800" dirty="0"/>
          </a:p>
        </p:txBody>
      </p:sp>
      <p:sp>
        <p:nvSpPr>
          <p:cNvPr id="2" name="Title 1"/>
          <p:cNvSpPr>
            <a:spLocks noGrp="1"/>
          </p:cNvSpPr>
          <p:nvPr>
            <p:ph type="title"/>
          </p:nvPr>
        </p:nvSpPr>
        <p:spPr/>
        <p:txBody>
          <a:bodyPr/>
          <a:lstStyle/>
          <a:p>
            <a:r>
              <a:rPr lang="en-US" dirty="0" smtClean="0"/>
              <a:t>Objective/Legislative Intention</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smtClean="0"/>
              <a:t>1. Advertisement:</a:t>
            </a:r>
          </a:p>
          <a:p>
            <a:pPr lvl="1"/>
            <a:r>
              <a:rPr lang="en-US" sz="2400" dirty="0" smtClean="0"/>
              <a:t>Any notice, circular wrapper, label or other documents, and any announcement made orally or by means of producing or transmitting light, sound or smoke</a:t>
            </a:r>
            <a:r>
              <a:rPr lang="en-US" sz="2800" dirty="0"/>
              <a:t>	</a:t>
            </a:r>
            <a:endParaRPr lang="en-US" sz="2800" dirty="0" smtClean="0"/>
          </a:p>
          <a:p>
            <a:endParaRPr lang="en-US" sz="2800" dirty="0" smtClean="0"/>
          </a:p>
          <a:p>
            <a:endParaRPr lang="en-US" sz="2800" dirty="0" smtClean="0"/>
          </a:p>
          <a:p>
            <a:r>
              <a:rPr lang="en-US" sz="2800" dirty="0" smtClean="0"/>
              <a:t>3. Drug</a:t>
            </a:r>
          </a:p>
          <a:p>
            <a:endParaRPr lang="en-US" sz="2800" dirty="0" smtClean="0"/>
          </a:p>
          <a:p>
            <a:r>
              <a:rPr lang="en-US" sz="2800" dirty="0" smtClean="0"/>
              <a:t>4. Registered Medical Practitioner</a:t>
            </a:r>
            <a:endParaRPr lang="en-IN" sz="2800" dirty="0"/>
          </a:p>
        </p:txBody>
      </p:sp>
      <p:sp>
        <p:nvSpPr>
          <p:cNvPr id="2" name="Title 1"/>
          <p:cNvSpPr>
            <a:spLocks noGrp="1"/>
          </p:cNvSpPr>
          <p:nvPr>
            <p:ph type="title"/>
          </p:nvPr>
        </p:nvSpPr>
        <p:spPr/>
        <p:txBody>
          <a:bodyPr/>
          <a:lstStyle/>
          <a:p>
            <a:r>
              <a:rPr lang="en-US" dirty="0" smtClean="0"/>
              <a:t>Definitions</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2. Magic Remedy:</a:t>
            </a:r>
          </a:p>
          <a:p>
            <a:pPr lvl="1"/>
            <a:r>
              <a:rPr lang="en-US" sz="2400" dirty="0"/>
              <a:t>Includes a talisman, mantra, </a:t>
            </a:r>
            <a:r>
              <a:rPr lang="en-US" sz="2400" dirty="0" err="1"/>
              <a:t>kavacha</a:t>
            </a:r>
            <a:r>
              <a:rPr lang="en-US" sz="2400" dirty="0"/>
              <a:t> and any other charm which is alleged to possess miraculous powers for or in the diagnosis, cure, mitigation, treatment or influencing in any way the structure or any organic function of the body of human beings or animals.</a:t>
            </a:r>
          </a:p>
          <a:p>
            <a:endParaRPr lang="en-IN" dirty="0"/>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3398110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04664"/>
            <a:ext cx="8229600" cy="5602627"/>
          </a:xfrm>
        </p:spPr>
        <p:txBody>
          <a:bodyPr/>
          <a:lstStyle/>
          <a:p>
            <a:r>
              <a:rPr lang="en-IN" dirty="0" err="1" smtClean="0"/>
              <a:t>Drug:</a:t>
            </a:r>
            <a:r>
              <a:rPr lang="en-IN" dirty="0" err="1"/>
              <a:t>Includes</a:t>
            </a:r>
            <a:endParaRPr lang="en-IN" dirty="0" smtClean="0"/>
          </a:p>
          <a:p>
            <a:endParaRPr lang="en-IN" dirty="0" smtClean="0"/>
          </a:p>
          <a:p>
            <a:pPr lvl="1"/>
            <a:r>
              <a:rPr lang="en-IN" dirty="0" smtClean="0"/>
              <a:t>(a) medicines for internal or external use of human beings or animals;</a:t>
            </a:r>
          </a:p>
          <a:p>
            <a:pPr lvl="1"/>
            <a:r>
              <a:rPr lang="en-IN" dirty="0" smtClean="0"/>
              <a:t>(b) any substance intended to be used for or in the diagnosis, cure, mitigation, treatment or prevention of disease in human beings or animals</a:t>
            </a:r>
          </a:p>
          <a:p>
            <a:pPr lvl="1"/>
            <a:r>
              <a:rPr lang="en-IN" dirty="0" smtClean="0"/>
              <a:t>(c)any article, other than food, intended to affect or influence in any way the structure or any organic function of the body of human beings</a:t>
            </a:r>
          </a:p>
          <a:p>
            <a:pPr lvl="1"/>
            <a:r>
              <a:rPr lang="en-IN" dirty="0" smtClean="0"/>
              <a:t>(d) any article, intended for use as a component of any medicine, substance or article referred to above </a:t>
            </a:r>
            <a:endParaRPr lang="en-IN" dirty="0"/>
          </a:p>
        </p:txBody>
      </p:sp>
    </p:spTree>
    <p:extLst>
      <p:ext uri="{BB962C8B-B14F-4D97-AF65-F5344CB8AC3E}">
        <p14:creationId xmlns:p14="http://schemas.microsoft.com/office/powerpoint/2010/main" val="922245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Advertisements related to drugs for-</a:t>
            </a:r>
          </a:p>
          <a:p>
            <a:pPr lvl="1"/>
            <a:r>
              <a:rPr lang="en-US" dirty="0" smtClean="0"/>
              <a:t>Miscarriage in women, prevention of conception</a:t>
            </a:r>
          </a:p>
          <a:p>
            <a:pPr lvl="1"/>
            <a:endParaRPr lang="en-US" dirty="0" smtClean="0"/>
          </a:p>
          <a:p>
            <a:pPr lvl="1"/>
            <a:r>
              <a:rPr lang="en-US" dirty="0" smtClean="0"/>
              <a:t>Sexual capacity- maintenance or improvement</a:t>
            </a:r>
          </a:p>
          <a:p>
            <a:pPr lvl="1"/>
            <a:endParaRPr lang="en-US" dirty="0" smtClean="0"/>
          </a:p>
          <a:p>
            <a:pPr lvl="1"/>
            <a:r>
              <a:rPr lang="en-US" dirty="0" smtClean="0"/>
              <a:t>Menstrual disorders in women</a:t>
            </a:r>
          </a:p>
          <a:p>
            <a:pPr lvl="1"/>
            <a:endParaRPr lang="en-US" dirty="0" smtClean="0"/>
          </a:p>
          <a:p>
            <a:pPr lvl="1"/>
            <a:r>
              <a:rPr lang="en-US" dirty="0" smtClean="0"/>
              <a:t>Any other disease specified in the Schedule to the Act</a:t>
            </a:r>
            <a:endParaRPr lang="en-IN" dirty="0"/>
          </a:p>
        </p:txBody>
      </p:sp>
      <p:sp>
        <p:nvSpPr>
          <p:cNvPr id="2" name="Title 1"/>
          <p:cNvSpPr>
            <a:spLocks noGrp="1"/>
          </p:cNvSpPr>
          <p:nvPr>
            <p:ph type="title"/>
          </p:nvPr>
        </p:nvSpPr>
        <p:spPr/>
        <p:txBody>
          <a:bodyPr>
            <a:normAutofit fontScale="90000"/>
          </a:bodyPr>
          <a:lstStyle/>
          <a:p>
            <a:r>
              <a:rPr lang="en-US" dirty="0" smtClean="0"/>
              <a:t>Classes of Prohibited Advertisements</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smtClean="0"/>
              <a:t>Advertisement containing any matter which gives-</a:t>
            </a:r>
          </a:p>
          <a:p>
            <a:pPr lvl="1"/>
            <a:r>
              <a:rPr lang="en-US" sz="2800" dirty="0" smtClean="0"/>
              <a:t>False impression regarding true character of the drug</a:t>
            </a:r>
          </a:p>
          <a:p>
            <a:pPr lvl="1"/>
            <a:endParaRPr lang="en-US" sz="2800" dirty="0" smtClean="0"/>
          </a:p>
          <a:p>
            <a:pPr lvl="1"/>
            <a:r>
              <a:rPr lang="en-US" sz="2800" dirty="0" smtClean="0"/>
              <a:t>False claim for the drug</a:t>
            </a:r>
          </a:p>
          <a:p>
            <a:pPr lvl="1"/>
            <a:endParaRPr lang="en-US" sz="2800" dirty="0" smtClean="0"/>
          </a:p>
          <a:p>
            <a:pPr lvl="1"/>
            <a:r>
              <a:rPr lang="en-US" sz="2800" dirty="0" smtClean="0"/>
              <a:t>False or misleading in any material</a:t>
            </a:r>
            <a:endParaRPr lang="en-IN" sz="2800" dirty="0"/>
          </a:p>
        </p:txBody>
      </p:sp>
      <p:sp>
        <p:nvSpPr>
          <p:cNvPr id="2" name="Title 1"/>
          <p:cNvSpPr>
            <a:spLocks noGrp="1"/>
          </p:cNvSpPr>
          <p:nvPr>
            <p:ph type="title"/>
          </p:nvPr>
        </p:nvSpPr>
        <p:spPr/>
        <p:txBody>
          <a:bodyPr>
            <a:normAutofit fontScale="90000"/>
          </a:bodyPr>
          <a:lstStyle/>
          <a:p>
            <a:r>
              <a:rPr lang="en-US" dirty="0" smtClean="0"/>
              <a:t>Classes of Prohibited Advertisements</a:t>
            </a:r>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388</TotalTime>
  <Words>529</Words>
  <Application>Microsoft Office PowerPoint</Application>
  <PresentationFormat>On-screen Show (4:3)</PresentationFormat>
  <Paragraphs>77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Concourse</vt:lpstr>
      <vt:lpstr>Drugs &amp; Magic Remedies Act (OA), 1954 &amp; Rules, 1955 </vt:lpstr>
      <vt:lpstr>PowerPoint Presentation</vt:lpstr>
      <vt:lpstr>PowerPoint Presentation</vt:lpstr>
      <vt:lpstr>Objective/Legislative Intention</vt:lpstr>
      <vt:lpstr>Definitions</vt:lpstr>
      <vt:lpstr>PowerPoint Presentation</vt:lpstr>
      <vt:lpstr>PowerPoint Presentation</vt:lpstr>
      <vt:lpstr>Classes of Prohibited Advertisements</vt:lpstr>
      <vt:lpstr>Classes of Prohibited Advertisements</vt:lpstr>
      <vt:lpstr>Classes of Prohibited Advertisements</vt:lpstr>
      <vt:lpstr>Exemptions  or Savings(Classes of exempted advertisements)</vt:lpstr>
      <vt:lpstr>Exemptions (Classes of exempted advertisements)</vt:lpstr>
      <vt:lpstr>Exemptions (Classes of exempted advertisements)</vt:lpstr>
      <vt:lpstr>PowerPoint Presentation</vt:lpstr>
      <vt:lpstr>Case Study</vt:lpstr>
      <vt:lpstr>Case study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Drugs &amp; Magic Remedies Act (OA),</dc:title>
  <dc:creator>ABC</dc:creator>
  <cp:lastModifiedBy>complab-58</cp:lastModifiedBy>
  <cp:revision>32</cp:revision>
  <dcterms:created xsi:type="dcterms:W3CDTF">2013-01-30T11:54:17Z</dcterms:created>
  <dcterms:modified xsi:type="dcterms:W3CDTF">2016-09-03T03:49:25Z</dcterms:modified>
</cp:coreProperties>
</file>