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  <p:sldId id="304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34" autoAdjust="0"/>
  </p:normalViewPr>
  <p:slideViewPr>
    <p:cSldViewPr snapToGrid="0">
      <p:cViewPr varScale="1">
        <p:scale>
          <a:sx n="61" d="100"/>
          <a:sy n="61" d="100"/>
        </p:scale>
        <p:origin x="8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96862-46DB-4049-A9E5-B572BC4934D1}" type="datetimeFigureOut">
              <a:rPr lang="en-IN" smtClean="0"/>
              <a:t>07-09-2016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995F3-BB44-40FB-A9AD-60A72ECC8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266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995F3-BB44-40FB-A9AD-60A72ECC8CA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54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8E47-B378-46B3-9EC6-A45ED6A30594}" type="datetimeFigureOut">
              <a:rPr lang="en-IN" smtClean="0"/>
              <a:t>07-09-2016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7858-3E3F-4CFB-80F6-C20939CB5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45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8E47-B378-46B3-9EC6-A45ED6A30594}" type="datetimeFigureOut">
              <a:rPr lang="en-IN" smtClean="0"/>
              <a:t>07-09-2016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7858-3E3F-4CFB-80F6-C20939CB5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63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8E47-B378-46B3-9EC6-A45ED6A30594}" type="datetimeFigureOut">
              <a:rPr lang="en-IN" smtClean="0"/>
              <a:t>07-09-2016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7858-3E3F-4CFB-80F6-C20939CB5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36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8E47-B378-46B3-9EC6-A45ED6A30594}" type="datetimeFigureOut">
              <a:rPr lang="en-IN" smtClean="0"/>
              <a:t>07-09-2016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7858-3E3F-4CFB-80F6-C20939CB5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40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8E47-B378-46B3-9EC6-A45ED6A30594}" type="datetimeFigureOut">
              <a:rPr lang="en-IN" smtClean="0"/>
              <a:t>07-09-2016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7858-3E3F-4CFB-80F6-C20939CB5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49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8E47-B378-46B3-9EC6-A45ED6A30594}" type="datetimeFigureOut">
              <a:rPr lang="en-IN" smtClean="0"/>
              <a:t>07-09-2016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7858-3E3F-4CFB-80F6-C20939CB5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94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8E47-B378-46B3-9EC6-A45ED6A30594}" type="datetimeFigureOut">
              <a:rPr lang="en-IN" smtClean="0"/>
              <a:t>07-09-2016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7858-3E3F-4CFB-80F6-C20939CB5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78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8E47-B378-46B3-9EC6-A45ED6A30594}" type="datetimeFigureOut">
              <a:rPr lang="en-IN" smtClean="0"/>
              <a:t>07-09-2016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7858-3E3F-4CFB-80F6-C20939CB5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38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8E47-B378-46B3-9EC6-A45ED6A30594}" type="datetimeFigureOut">
              <a:rPr lang="en-IN" smtClean="0"/>
              <a:t>07-09-2016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7858-3E3F-4CFB-80F6-C20939CB5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90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8E47-B378-46B3-9EC6-A45ED6A30594}" type="datetimeFigureOut">
              <a:rPr lang="en-IN" smtClean="0"/>
              <a:t>07-09-2016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7858-3E3F-4CFB-80F6-C20939CB5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27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8E47-B378-46B3-9EC6-A45ED6A30594}" type="datetimeFigureOut">
              <a:rPr lang="en-IN" smtClean="0"/>
              <a:t>07-09-2016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7858-3E3F-4CFB-80F6-C20939CB5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63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08E47-B378-46B3-9EC6-A45ED6A30594}" type="datetimeFigureOut">
              <a:rPr lang="en-IN" smtClean="0"/>
              <a:t>07-09-2016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87858-3E3F-4CFB-80F6-C20939CB5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12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69"/>
            <a:ext cx="12192000" cy="701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8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458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2608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79457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1626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421869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5826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3690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8904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36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963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416479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576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6684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5184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319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9543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10223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4263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48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5350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879"/>
          </a:xfrm>
        </p:spPr>
      </p:pic>
    </p:spTree>
    <p:extLst>
      <p:ext uri="{BB962C8B-B14F-4D97-AF65-F5344CB8AC3E}">
        <p14:creationId xmlns:p14="http://schemas.microsoft.com/office/powerpoint/2010/main" val="256561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5344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300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4434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5056"/>
          </a:xfrm>
        </p:spPr>
      </p:pic>
    </p:spTree>
    <p:extLst>
      <p:ext uri="{BB962C8B-B14F-4D97-AF65-F5344CB8AC3E}">
        <p14:creationId xmlns:p14="http://schemas.microsoft.com/office/powerpoint/2010/main" val="112608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0723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90984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0415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967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7131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31961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5250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733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89844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3087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2265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6" y="0"/>
            <a:ext cx="12078984" cy="6955604"/>
          </a:xfrm>
        </p:spPr>
      </p:pic>
    </p:spTree>
    <p:extLst>
      <p:ext uri="{BB962C8B-B14F-4D97-AF65-F5344CB8AC3E}">
        <p14:creationId xmlns:p14="http://schemas.microsoft.com/office/powerpoint/2010/main" val="7646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090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310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919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53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270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4535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503741" cy="6858000"/>
          </a:xfrm>
        </p:spPr>
      </p:pic>
    </p:spTree>
    <p:extLst>
      <p:ext uri="{BB962C8B-B14F-4D97-AF65-F5344CB8AC3E}">
        <p14:creationId xmlns:p14="http://schemas.microsoft.com/office/powerpoint/2010/main" val="10420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48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8815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4209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8966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5111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1329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497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756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40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424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10654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6506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5865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</Words>
  <Application>Microsoft Office PowerPoint</Application>
  <PresentationFormat>Widescreen</PresentationFormat>
  <Paragraphs>1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shantaram nangude</dc:creator>
  <cp:lastModifiedBy>shantaram nangude</cp:lastModifiedBy>
  <cp:revision>11</cp:revision>
  <dcterms:created xsi:type="dcterms:W3CDTF">2016-09-06T05:39:31Z</dcterms:created>
  <dcterms:modified xsi:type="dcterms:W3CDTF">2016-09-07T09:01:53Z</dcterms:modified>
</cp:coreProperties>
</file>