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7" r:id="rId11"/>
    <p:sldId id="258" r:id="rId12"/>
    <p:sldId id="264" r:id="rId13"/>
    <p:sldId id="259" r:id="rId14"/>
    <p:sldId id="260" r:id="rId15"/>
    <p:sldId id="283" r:id="rId16"/>
    <p:sldId id="284" r:id="rId17"/>
    <p:sldId id="285" r:id="rId18"/>
    <p:sldId id="261" r:id="rId19"/>
    <p:sldId id="265" r:id="rId20"/>
    <p:sldId id="266" r:id="rId21"/>
    <p:sldId id="267" r:id="rId22"/>
    <p:sldId id="269" r:id="rId23"/>
    <p:sldId id="270" r:id="rId24"/>
    <p:sldId id="27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FF753-4AE9-4DD4-B0DF-6B401E3D6C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C08D7F-D831-4204-99A8-12A981C35D1F}">
      <dgm:prSet phldrT="[Text]"/>
      <dgm:spPr/>
      <dgm:t>
        <a:bodyPr/>
        <a:lstStyle/>
        <a:p>
          <a:r>
            <a:rPr lang="en-IN" dirty="0" smtClean="0"/>
            <a:t>Overview</a:t>
          </a:r>
          <a:endParaRPr lang="en-IN" dirty="0"/>
        </a:p>
      </dgm:t>
    </dgm:pt>
    <dgm:pt modelId="{EE8876C3-778E-46C6-982C-9F380DD0FF04}" type="parTrans" cxnId="{C11EEEC9-EEF3-44C1-8954-E98833F7960A}">
      <dgm:prSet/>
      <dgm:spPr/>
      <dgm:t>
        <a:bodyPr/>
        <a:lstStyle/>
        <a:p>
          <a:endParaRPr lang="en-IN"/>
        </a:p>
      </dgm:t>
    </dgm:pt>
    <dgm:pt modelId="{5ED77E23-4D8E-43C5-93EF-26BCA4A14304}" type="sibTrans" cxnId="{C11EEEC9-EEF3-44C1-8954-E98833F7960A}">
      <dgm:prSet/>
      <dgm:spPr/>
      <dgm:t>
        <a:bodyPr/>
        <a:lstStyle/>
        <a:p>
          <a:endParaRPr lang="en-IN"/>
        </a:p>
      </dgm:t>
    </dgm:pt>
    <dgm:pt modelId="{6A3CAC53-2409-48E1-A142-51BB7FFF5536}">
      <dgm:prSet phldrT="[Text]"/>
      <dgm:spPr/>
      <dgm:t>
        <a:bodyPr/>
        <a:lstStyle/>
        <a:p>
          <a:r>
            <a:rPr lang="en-IN" dirty="0" smtClean="0"/>
            <a:t>Initiation of ICH harmonisation action</a:t>
          </a:r>
          <a:endParaRPr lang="en-IN" dirty="0"/>
        </a:p>
      </dgm:t>
    </dgm:pt>
    <dgm:pt modelId="{F04A1719-F029-4273-A271-E2E21A7F6F9E}" type="parTrans" cxnId="{5B32367E-B57C-41F0-903C-A3E176C068BE}">
      <dgm:prSet/>
      <dgm:spPr/>
      <dgm:t>
        <a:bodyPr/>
        <a:lstStyle/>
        <a:p>
          <a:endParaRPr lang="en-IN"/>
        </a:p>
      </dgm:t>
    </dgm:pt>
    <dgm:pt modelId="{182BB60E-E7B2-4822-8A06-E921524785B6}" type="sibTrans" cxnId="{5B32367E-B57C-41F0-903C-A3E176C068BE}">
      <dgm:prSet/>
      <dgm:spPr/>
      <dgm:t>
        <a:bodyPr/>
        <a:lstStyle/>
        <a:p>
          <a:endParaRPr lang="en-IN"/>
        </a:p>
      </dgm:t>
    </dgm:pt>
    <dgm:pt modelId="{E7C09BDD-A4DC-4DBE-94F4-066D2C17AFD6}">
      <dgm:prSet phldrT="[Text]"/>
      <dgm:spPr/>
      <dgm:t>
        <a:bodyPr/>
        <a:lstStyle/>
        <a:p>
          <a:r>
            <a:rPr lang="en-IN" dirty="0" smtClean="0"/>
            <a:t>Full ICH Process</a:t>
          </a:r>
          <a:endParaRPr lang="en-IN" dirty="0"/>
        </a:p>
      </dgm:t>
    </dgm:pt>
    <dgm:pt modelId="{75337BA5-E173-449B-A4C4-9DA9A2EEAAAE}" type="parTrans" cxnId="{7679553F-84AF-4B62-B938-CB69182109A3}">
      <dgm:prSet/>
      <dgm:spPr/>
      <dgm:t>
        <a:bodyPr/>
        <a:lstStyle/>
        <a:p>
          <a:endParaRPr lang="en-IN"/>
        </a:p>
      </dgm:t>
    </dgm:pt>
    <dgm:pt modelId="{04689AB7-6489-4C65-9AE8-9C05B9E71E64}" type="sibTrans" cxnId="{7679553F-84AF-4B62-B938-CB69182109A3}">
      <dgm:prSet/>
      <dgm:spPr/>
      <dgm:t>
        <a:bodyPr/>
        <a:lstStyle/>
        <a:p>
          <a:endParaRPr lang="en-IN"/>
        </a:p>
      </dgm:t>
    </dgm:pt>
    <dgm:pt modelId="{1E747C35-1125-4693-B33E-AD0F531A7EBC}" type="pres">
      <dgm:prSet presAssocID="{F3FFF753-4AE9-4DD4-B0DF-6B401E3D6C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F2160D-74B3-458E-A6B2-C28ABFB6FD84}" type="pres">
      <dgm:prSet presAssocID="{77C08D7F-D831-4204-99A8-12A981C35D1F}" presName="parentLin" presStyleCnt="0"/>
      <dgm:spPr/>
    </dgm:pt>
    <dgm:pt modelId="{A2FE8181-25B1-4742-BFB0-0D246591FE45}" type="pres">
      <dgm:prSet presAssocID="{77C08D7F-D831-4204-99A8-12A981C35D1F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39EF6AF-F2B8-4D09-B158-636871E65E34}" type="pres">
      <dgm:prSet presAssocID="{77C08D7F-D831-4204-99A8-12A981C35D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499F50-1C96-432F-A84D-733DBA2A8EEB}" type="pres">
      <dgm:prSet presAssocID="{77C08D7F-D831-4204-99A8-12A981C35D1F}" presName="negativeSpace" presStyleCnt="0"/>
      <dgm:spPr/>
    </dgm:pt>
    <dgm:pt modelId="{580E900F-7191-469C-888D-D35AAD6D364E}" type="pres">
      <dgm:prSet presAssocID="{77C08D7F-D831-4204-99A8-12A981C35D1F}" presName="childText" presStyleLbl="conFgAcc1" presStyleIdx="0" presStyleCnt="3">
        <dgm:presLayoutVars>
          <dgm:bulletEnabled val="1"/>
        </dgm:presLayoutVars>
      </dgm:prSet>
      <dgm:spPr/>
    </dgm:pt>
    <dgm:pt modelId="{E615190F-D299-4ED9-8630-B0E0161989D8}" type="pres">
      <dgm:prSet presAssocID="{5ED77E23-4D8E-43C5-93EF-26BCA4A14304}" presName="spaceBetweenRectangles" presStyleCnt="0"/>
      <dgm:spPr/>
    </dgm:pt>
    <dgm:pt modelId="{1ED5352A-B22E-4DFD-A1AC-1D8759B4496A}" type="pres">
      <dgm:prSet presAssocID="{6A3CAC53-2409-48E1-A142-51BB7FFF5536}" presName="parentLin" presStyleCnt="0"/>
      <dgm:spPr/>
    </dgm:pt>
    <dgm:pt modelId="{16DB56E5-B650-4A4B-AE25-A540901255AE}" type="pres">
      <dgm:prSet presAssocID="{6A3CAC53-2409-48E1-A142-51BB7FFF5536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6663AEFE-0CD6-46A6-A7AA-9941779DD429}" type="pres">
      <dgm:prSet presAssocID="{6A3CAC53-2409-48E1-A142-51BB7FFF55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AD8A58-378C-45B4-AE79-4028BBC0596C}" type="pres">
      <dgm:prSet presAssocID="{6A3CAC53-2409-48E1-A142-51BB7FFF5536}" presName="negativeSpace" presStyleCnt="0"/>
      <dgm:spPr/>
    </dgm:pt>
    <dgm:pt modelId="{3AEA579B-040F-4A79-A508-78A075A31FB0}" type="pres">
      <dgm:prSet presAssocID="{6A3CAC53-2409-48E1-A142-51BB7FFF5536}" presName="childText" presStyleLbl="conFgAcc1" presStyleIdx="1" presStyleCnt="3">
        <dgm:presLayoutVars>
          <dgm:bulletEnabled val="1"/>
        </dgm:presLayoutVars>
      </dgm:prSet>
      <dgm:spPr/>
    </dgm:pt>
    <dgm:pt modelId="{5E6B6A4A-C29D-4087-BA27-C7901384555C}" type="pres">
      <dgm:prSet presAssocID="{182BB60E-E7B2-4822-8A06-E921524785B6}" presName="spaceBetweenRectangles" presStyleCnt="0"/>
      <dgm:spPr/>
    </dgm:pt>
    <dgm:pt modelId="{B56B0640-2053-4223-90CA-A19291D507E3}" type="pres">
      <dgm:prSet presAssocID="{E7C09BDD-A4DC-4DBE-94F4-066D2C17AFD6}" presName="parentLin" presStyleCnt="0"/>
      <dgm:spPr/>
    </dgm:pt>
    <dgm:pt modelId="{D7CD83B2-5078-42B7-A97D-DBBB20346353}" type="pres">
      <dgm:prSet presAssocID="{E7C09BDD-A4DC-4DBE-94F4-066D2C17AFD6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F8613605-8536-4F59-86A4-5E832BE84E61}" type="pres">
      <dgm:prSet presAssocID="{E7C09BDD-A4DC-4DBE-94F4-066D2C17AF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FA03CB-2092-4089-B582-6B1FED1377D6}" type="pres">
      <dgm:prSet presAssocID="{E7C09BDD-A4DC-4DBE-94F4-066D2C17AFD6}" presName="negativeSpace" presStyleCnt="0"/>
      <dgm:spPr/>
    </dgm:pt>
    <dgm:pt modelId="{D33FF376-A778-4B02-93E7-2182815F7628}" type="pres">
      <dgm:prSet presAssocID="{E7C09BDD-A4DC-4DBE-94F4-066D2C17AFD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3A4295B-B64E-45E5-89EA-9D097BA2BBBD}" type="presOf" srcId="{E7C09BDD-A4DC-4DBE-94F4-066D2C17AFD6}" destId="{D7CD83B2-5078-42B7-A97D-DBBB20346353}" srcOrd="0" destOrd="0" presId="urn:microsoft.com/office/officeart/2005/8/layout/list1"/>
    <dgm:cxn modelId="{79828B27-1B84-4691-BA61-BCA9FE5337AE}" type="presOf" srcId="{6A3CAC53-2409-48E1-A142-51BB7FFF5536}" destId="{6663AEFE-0CD6-46A6-A7AA-9941779DD429}" srcOrd="1" destOrd="0" presId="urn:microsoft.com/office/officeart/2005/8/layout/list1"/>
    <dgm:cxn modelId="{CF007B3A-90F8-4A7D-AD3A-3F4B035E11B2}" type="presOf" srcId="{E7C09BDD-A4DC-4DBE-94F4-066D2C17AFD6}" destId="{F8613605-8536-4F59-86A4-5E832BE84E61}" srcOrd="1" destOrd="0" presId="urn:microsoft.com/office/officeart/2005/8/layout/list1"/>
    <dgm:cxn modelId="{5B32367E-B57C-41F0-903C-A3E176C068BE}" srcId="{F3FFF753-4AE9-4DD4-B0DF-6B401E3D6CB6}" destId="{6A3CAC53-2409-48E1-A142-51BB7FFF5536}" srcOrd="1" destOrd="0" parTransId="{F04A1719-F029-4273-A271-E2E21A7F6F9E}" sibTransId="{182BB60E-E7B2-4822-8A06-E921524785B6}"/>
    <dgm:cxn modelId="{3C5840BA-B747-4E7E-A12E-D8C9951EB868}" type="presOf" srcId="{F3FFF753-4AE9-4DD4-B0DF-6B401E3D6CB6}" destId="{1E747C35-1125-4693-B33E-AD0F531A7EBC}" srcOrd="0" destOrd="0" presId="urn:microsoft.com/office/officeart/2005/8/layout/list1"/>
    <dgm:cxn modelId="{79609B36-9552-48E5-8C03-DD885CF8E4CD}" type="presOf" srcId="{77C08D7F-D831-4204-99A8-12A981C35D1F}" destId="{A2FE8181-25B1-4742-BFB0-0D246591FE45}" srcOrd="0" destOrd="0" presId="urn:microsoft.com/office/officeart/2005/8/layout/list1"/>
    <dgm:cxn modelId="{C11EEEC9-EEF3-44C1-8954-E98833F7960A}" srcId="{F3FFF753-4AE9-4DD4-B0DF-6B401E3D6CB6}" destId="{77C08D7F-D831-4204-99A8-12A981C35D1F}" srcOrd="0" destOrd="0" parTransId="{EE8876C3-778E-46C6-982C-9F380DD0FF04}" sibTransId="{5ED77E23-4D8E-43C5-93EF-26BCA4A14304}"/>
    <dgm:cxn modelId="{B8743B77-2484-4575-A479-0E325B38C1BB}" type="presOf" srcId="{6A3CAC53-2409-48E1-A142-51BB7FFF5536}" destId="{16DB56E5-B650-4A4B-AE25-A540901255AE}" srcOrd="0" destOrd="0" presId="urn:microsoft.com/office/officeart/2005/8/layout/list1"/>
    <dgm:cxn modelId="{E6FEE2E9-661E-40A5-B883-05FF1E0BCEC1}" type="presOf" srcId="{77C08D7F-D831-4204-99A8-12A981C35D1F}" destId="{939EF6AF-F2B8-4D09-B158-636871E65E34}" srcOrd="1" destOrd="0" presId="urn:microsoft.com/office/officeart/2005/8/layout/list1"/>
    <dgm:cxn modelId="{7679553F-84AF-4B62-B938-CB69182109A3}" srcId="{F3FFF753-4AE9-4DD4-B0DF-6B401E3D6CB6}" destId="{E7C09BDD-A4DC-4DBE-94F4-066D2C17AFD6}" srcOrd="2" destOrd="0" parTransId="{75337BA5-E173-449B-A4C4-9DA9A2EEAAAE}" sibTransId="{04689AB7-6489-4C65-9AE8-9C05B9E71E64}"/>
    <dgm:cxn modelId="{6BC3286E-CAAE-46E7-8F39-FA1EE9AA3A03}" type="presParOf" srcId="{1E747C35-1125-4693-B33E-AD0F531A7EBC}" destId="{BAF2160D-74B3-458E-A6B2-C28ABFB6FD84}" srcOrd="0" destOrd="0" presId="urn:microsoft.com/office/officeart/2005/8/layout/list1"/>
    <dgm:cxn modelId="{EA67BFED-BF99-4634-9936-A1A29A460A1A}" type="presParOf" srcId="{BAF2160D-74B3-458E-A6B2-C28ABFB6FD84}" destId="{A2FE8181-25B1-4742-BFB0-0D246591FE45}" srcOrd="0" destOrd="0" presId="urn:microsoft.com/office/officeart/2005/8/layout/list1"/>
    <dgm:cxn modelId="{33DE568B-4079-453F-B1D5-37D3CA7D489A}" type="presParOf" srcId="{BAF2160D-74B3-458E-A6B2-C28ABFB6FD84}" destId="{939EF6AF-F2B8-4D09-B158-636871E65E34}" srcOrd="1" destOrd="0" presId="urn:microsoft.com/office/officeart/2005/8/layout/list1"/>
    <dgm:cxn modelId="{FCCD8AA7-CA58-4407-BBB5-6CB3A1A5239C}" type="presParOf" srcId="{1E747C35-1125-4693-B33E-AD0F531A7EBC}" destId="{F8499F50-1C96-432F-A84D-733DBA2A8EEB}" srcOrd="1" destOrd="0" presId="urn:microsoft.com/office/officeart/2005/8/layout/list1"/>
    <dgm:cxn modelId="{1010B6DF-96B9-4ABC-BF13-57072B4A3F83}" type="presParOf" srcId="{1E747C35-1125-4693-B33E-AD0F531A7EBC}" destId="{580E900F-7191-469C-888D-D35AAD6D364E}" srcOrd="2" destOrd="0" presId="urn:microsoft.com/office/officeart/2005/8/layout/list1"/>
    <dgm:cxn modelId="{278E2DD9-F32F-4B09-B21E-C9BBCCF8556E}" type="presParOf" srcId="{1E747C35-1125-4693-B33E-AD0F531A7EBC}" destId="{E615190F-D299-4ED9-8630-B0E0161989D8}" srcOrd="3" destOrd="0" presId="urn:microsoft.com/office/officeart/2005/8/layout/list1"/>
    <dgm:cxn modelId="{6AFFF259-86BC-49CA-982A-928D2AA0273D}" type="presParOf" srcId="{1E747C35-1125-4693-B33E-AD0F531A7EBC}" destId="{1ED5352A-B22E-4DFD-A1AC-1D8759B4496A}" srcOrd="4" destOrd="0" presId="urn:microsoft.com/office/officeart/2005/8/layout/list1"/>
    <dgm:cxn modelId="{14400B1F-62A2-4A67-ADB8-A803E06D66CA}" type="presParOf" srcId="{1ED5352A-B22E-4DFD-A1AC-1D8759B4496A}" destId="{16DB56E5-B650-4A4B-AE25-A540901255AE}" srcOrd="0" destOrd="0" presId="urn:microsoft.com/office/officeart/2005/8/layout/list1"/>
    <dgm:cxn modelId="{863020DF-C4E5-4D1A-B724-F40DB8BD4A60}" type="presParOf" srcId="{1ED5352A-B22E-4DFD-A1AC-1D8759B4496A}" destId="{6663AEFE-0CD6-46A6-A7AA-9941779DD429}" srcOrd="1" destOrd="0" presId="urn:microsoft.com/office/officeart/2005/8/layout/list1"/>
    <dgm:cxn modelId="{E08DEEAD-1070-43AB-98CF-188A13F61320}" type="presParOf" srcId="{1E747C35-1125-4693-B33E-AD0F531A7EBC}" destId="{11AD8A58-378C-45B4-AE79-4028BBC0596C}" srcOrd="5" destOrd="0" presId="urn:microsoft.com/office/officeart/2005/8/layout/list1"/>
    <dgm:cxn modelId="{A68FC40A-3F60-4418-9CF8-5903A9251133}" type="presParOf" srcId="{1E747C35-1125-4693-B33E-AD0F531A7EBC}" destId="{3AEA579B-040F-4A79-A508-78A075A31FB0}" srcOrd="6" destOrd="0" presId="urn:microsoft.com/office/officeart/2005/8/layout/list1"/>
    <dgm:cxn modelId="{3A1B5F80-4F82-473F-979B-44A02999AD5D}" type="presParOf" srcId="{1E747C35-1125-4693-B33E-AD0F531A7EBC}" destId="{5E6B6A4A-C29D-4087-BA27-C7901384555C}" srcOrd="7" destOrd="0" presId="urn:microsoft.com/office/officeart/2005/8/layout/list1"/>
    <dgm:cxn modelId="{F77EB4FA-3EE6-48E9-9299-76342C0D9DE2}" type="presParOf" srcId="{1E747C35-1125-4693-B33E-AD0F531A7EBC}" destId="{B56B0640-2053-4223-90CA-A19291D507E3}" srcOrd="8" destOrd="0" presId="urn:microsoft.com/office/officeart/2005/8/layout/list1"/>
    <dgm:cxn modelId="{735BF7EB-6AE1-4C97-92C7-CCB4235C3BCA}" type="presParOf" srcId="{B56B0640-2053-4223-90CA-A19291D507E3}" destId="{D7CD83B2-5078-42B7-A97D-DBBB20346353}" srcOrd="0" destOrd="0" presId="urn:microsoft.com/office/officeart/2005/8/layout/list1"/>
    <dgm:cxn modelId="{FF407731-B0BF-40E3-8C81-2558D98545DC}" type="presParOf" srcId="{B56B0640-2053-4223-90CA-A19291D507E3}" destId="{F8613605-8536-4F59-86A4-5E832BE84E61}" srcOrd="1" destOrd="0" presId="urn:microsoft.com/office/officeart/2005/8/layout/list1"/>
    <dgm:cxn modelId="{B0C44437-7AD9-4726-BF77-5E330C06B42A}" type="presParOf" srcId="{1E747C35-1125-4693-B33E-AD0F531A7EBC}" destId="{47FA03CB-2092-4089-B582-6B1FED1377D6}" srcOrd="9" destOrd="0" presId="urn:microsoft.com/office/officeart/2005/8/layout/list1"/>
    <dgm:cxn modelId="{598BDE29-07A4-4917-88FC-F16622E6B9B3}" type="presParOf" srcId="{1E747C35-1125-4693-B33E-AD0F531A7EBC}" destId="{D33FF376-A778-4B02-93E7-2182815F76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D0890-ECFD-43CB-825F-EB8F80A797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E2F207-780C-4CA4-9442-EF2D23C5E655}">
      <dgm:prSet phldrT="[Text]"/>
      <dgm:spPr/>
      <dgm:t>
        <a:bodyPr/>
        <a:lstStyle/>
        <a:p>
          <a:r>
            <a:rPr lang="en-IN" dirty="0" smtClean="0"/>
            <a:t>Abbreviated Process</a:t>
          </a:r>
          <a:endParaRPr lang="en-IN" dirty="0"/>
        </a:p>
      </dgm:t>
    </dgm:pt>
    <dgm:pt modelId="{64317F99-32EB-4296-893F-1B07BB1E3E88}" type="parTrans" cxnId="{4002F44F-CCC6-4C8B-8188-A715F3C2C6CA}">
      <dgm:prSet/>
      <dgm:spPr/>
      <dgm:t>
        <a:bodyPr/>
        <a:lstStyle/>
        <a:p>
          <a:endParaRPr lang="en-IN"/>
        </a:p>
      </dgm:t>
    </dgm:pt>
    <dgm:pt modelId="{E2C0BA06-E457-4019-8E9E-F7E6C8A6C55E}" type="sibTrans" cxnId="{4002F44F-CCC6-4C8B-8188-A715F3C2C6CA}">
      <dgm:prSet/>
      <dgm:spPr/>
      <dgm:t>
        <a:bodyPr/>
        <a:lstStyle/>
        <a:p>
          <a:endParaRPr lang="en-IN"/>
        </a:p>
      </dgm:t>
    </dgm:pt>
    <dgm:pt modelId="{7E65168F-683D-4917-9E56-B1C89150449C}">
      <dgm:prSet phldrT="[Text]"/>
      <dgm:spPr/>
      <dgm:t>
        <a:bodyPr/>
        <a:lstStyle/>
        <a:p>
          <a:r>
            <a:rPr lang="en-IN" dirty="0" smtClean="0"/>
            <a:t>Updating based on new information</a:t>
          </a:r>
          <a:endParaRPr lang="en-IN" dirty="0"/>
        </a:p>
      </dgm:t>
    </dgm:pt>
    <dgm:pt modelId="{EA2E7751-0F08-4CC5-BD22-796CA99FC68E}" type="parTrans" cxnId="{931DB12F-7511-4ED8-90D3-1D1BC434C27E}">
      <dgm:prSet/>
      <dgm:spPr/>
      <dgm:t>
        <a:bodyPr/>
        <a:lstStyle/>
        <a:p>
          <a:endParaRPr lang="en-IN"/>
        </a:p>
      </dgm:t>
    </dgm:pt>
    <dgm:pt modelId="{1A0DBD70-676D-449B-A479-112879C0FAE6}" type="sibTrans" cxnId="{931DB12F-7511-4ED8-90D3-1D1BC434C27E}">
      <dgm:prSet/>
      <dgm:spPr/>
      <dgm:t>
        <a:bodyPr/>
        <a:lstStyle/>
        <a:p>
          <a:endParaRPr lang="en-IN"/>
        </a:p>
      </dgm:t>
    </dgm:pt>
    <dgm:pt modelId="{F456AFE9-0F61-4277-8796-78DBF9F939EB}" type="pres">
      <dgm:prSet presAssocID="{0D9D0890-ECFD-43CB-825F-EB8F80A797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2D18B09-298C-4AC6-8FE5-B371B6FF88D8}" type="pres">
      <dgm:prSet presAssocID="{11E2F207-780C-4CA4-9442-EF2D23C5E655}" presName="parentLin" presStyleCnt="0"/>
      <dgm:spPr/>
    </dgm:pt>
    <dgm:pt modelId="{52656AE6-EC6A-4646-8618-A5DD48A3526F}" type="pres">
      <dgm:prSet presAssocID="{11E2F207-780C-4CA4-9442-EF2D23C5E65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F146BDB3-ADC9-44EE-9DF3-8F7E7CC30242}" type="pres">
      <dgm:prSet presAssocID="{11E2F207-780C-4CA4-9442-EF2D23C5E65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209CCB-407A-4813-A3BF-2C44E4EAE816}" type="pres">
      <dgm:prSet presAssocID="{11E2F207-780C-4CA4-9442-EF2D23C5E655}" presName="negativeSpace" presStyleCnt="0"/>
      <dgm:spPr/>
    </dgm:pt>
    <dgm:pt modelId="{FD9D8A90-BEE3-42F5-A90F-67D4CB452ABC}" type="pres">
      <dgm:prSet presAssocID="{11E2F207-780C-4CA4-9442-EF2D23C5E655}" presName="childText" presStyleLbl="conFgAcc1" presStyleIdx="0" presStyleCnt="2">
        <dgm:presLayoutVars>
          <dgm:bulletEnabled val="1"/>
        </dgm:presLayoutVars>
      </dgm:prSet>
      <dgm:spPr/>
    </dgm:pt>
    <dgm:pt modelId="{6051BF84-699E-4699-B3C8-20879F4A6A73}" type="pres">
      <dgm:prSet presAssocID="{E2C0BA06-E457-4019-8E9E-F7E6C8A6C55E}" presName="spaceBetweenRectangles" presStyleCnt="0"/>
      <dgm:spPr/>
    </dgm:pt>
    <dgm:pt modelId="{CBFE1E5E-84DC-4C61-A91B-B8E394E65D86}" type="pres">
      <dgm:prSet presAssocID="{7E65168F-683D-4917-9E56-B1C89150449C}" presName="parentLin" presStyleCnt="0"/>
      <dgm:spPr/>
    </dgm:pt>
    <dgm:pt modelId="{2C4B08EF-CA9C-43CD-8FE9-293AADEC9A18}" type="pres">
      <dgm:prSet presAssocID="{7E65168F-683D-4917-9E56-B1C89150449C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31AAC71-D177-45C7-A205-F6F67A1538AE}" type="pres">
      <dgm:prSet presAssocID="{7E65168F-683D-4917-9E56-B1C89150449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54F269-459D-4659-869A-3F18223B19F6}" type="pres">
      <dgm:prSet presAssocID="{7E65168F-683D-4917-9E56-B1C89150449C}" presName="negativeSpace" presStyleCnt="0"/>
      <dgm:spPr/>
    </dgm:pt>
    <dgm:pt modelId="{F1350D33-1D49-41B9-A324-5FBC2919E828}" type="pres">
      <dgm:prSet presAssocID="{7E65168F-683D-4917-9E56-B1C8915044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31DB12F-7511-4ED8-90D3-1D1BC434C27E}" srcId="{0D9D0890-ECFD-43CB-825F-EB8F80A7975E}" destId="{7E65168F-683D-4917-9E56-B1C89150449C}" srcOrd="1" destOrd="0" parTransId="{EA2E7751-0F08-4CC5-BD22-796CA99FC68E}" sibTransId="{1A0DBD70-676D-449B-A479-112879C0FAE6}"/>
    <dgm:cxn modelId="{5AA8D645-639C-44C8-AD17-428389C2597D}" type="presOf" srcId="{11E2F207-780C-4CA4-9442-EF2D23C5E655}" destId="{F146BDB3-ADC9-44EE-9DF3-8F7E7CC30242}" srcOrd="1" destOrd="0" presId="urn:microsoft.com/office/officeart/2005/8/layout/list1"/>
    <dgm:cxn modelId="{5CED9772-0410-431D-9E32-AF883DEF37A3}" type="presOf" srcId="{0D9D0890-ECFD-43CB-825F-EB8F80A7975E}" destId="{F456AFE9-0F61-4277-8796-78DBF9F939EB}" srcOrd="0" destOrd="0" presId="urn:microsoft.com/office/officeart/2005/8/layout/list1"/>
    <dgm:cxn modelId="{49F7BBFD-FE0D-4C61-9ACF-AD4FA89BEDC3}" type="presOf" srcId="{11E2F207-780C-4CA4-9442-EF2D23C5E655}" destId="{52656AE6-EC6A-4646-8618-A5DD48A3526F}" srcOrd="0" destOrd="0" presId="urn:microsoft.com/office/officeart/2005/8/layout/list1"/>
    <dgm:cxn modelId="{B230A3A5-7309-4493-A32D-A2B9AE0C3EA1}" type="presOf" srcId="{7E65168F-683D-4917-9E56-B1C89150449C}" destId="{2C4B08EF-CA9C-43CD-8FE9-293AADEC9A18}" srcOrd="0" destOrd="0" presId="urn:microsoft.com/office/officeart/2005/8/layout/list1"/>
    <dgm:cxn modelId="{7683AE98-24B4-4EEC-9C78-8A39B59582B0}" type="presOf" srcId="{7E65168F-683D-4917-9E56-B1C89150449C}" destId="{631AAC71-D177-45C7-A205-F6F67A1538AE}" srcOrd="1" destOrd="0" presId="urn:microsoft.com/office/officeart/2005/8/layout/list1"/>
    <dgm:cxn modelId="{4002F44F-CCC6-4C8B-8188-A715F3C2C6CA}" srcId="{0D9D0890-ECFD-43CB-825F-EB8F80A7975E}" destId="{11E2F207-780C-4CA4-9442-EF2D23C5E655}" srcOrd="0" destOrd="0" parTransId="{64317F99-32EB-4296-893F-1B07BB1E3E88}" sibTransId="{E2C0BA06-E457-4019-8E9E-F7E6C8A6C55E}"/>
    <dgm:cxn modelId="{35F284CF-BB9D-43AF-A971-F416B72AAF70}" type="presParOf" srcId="{F456AFE9-0F61-4277-8796-78DBF9F939EB}" destId="{F2D18B09-298C-4AC6-8FE5-B371B6FF88D8}" srcOrd="0" destOrd="0" presId="urn:microsoft.com/office/officeart/2005/8/layout/list1"/>
    <dgm:cxn modelId="{83F43C7C-DCC6-468D-873B-F1DC93FC876A}" type="presParOf" srcId="{F2D18B09-298C-4AC6-8FE5-B371B6FF88D8}" destId="{52656AE6-EC6A-4646-8618-A5DD48A3526F}" srcOrd="0" destOrd="0" presId="urn:microsoft.com/office/officeart/2005/8/layout/list1"/>
    <dgm:cxn modelId="{457CA594-FF9F-4958-BC25-7F76DAA8852F}" type="presParOf" srcId="{F2D18B09-298C-4AC6-8FE5-B371B6FF88D8}" destId="{F146BDB3-ADC9-44EE-9DF3-8F7E7CC30242}" srcOrd="1" destOrd="0" presId="urn:microsoft.com/office/officeart/2005/8/layout/list1"/>
    <dgm:cxn modelId="{08B03012-AFA1-4AA4-A2D7-04B651401648}" type="presParOf" srcId="{F456AFE9-0F61-4277-8796-78DBF9F939EB}" destId="{B3209CCB-407A-4813-A3BF-2C44E4EAE816}" srcOrd="1" destOrd="0" presId="urn:microsoft.com/office/officeart/2005/8/layout/list1"/>
    <dgm:cxn modelId="{ED5693B2-F43F-4E05-B399-F026530452EC}" type="presParOf" srcId="{F456AFE9-0F61-4277-8796-78DBF9F939EB}" destId="{FD9D8A90-BEE3-42F5-A90F-67D4CB452ABC}" srcOrd="2" destOrd="0" presId="urn:microsoft.com/office/officeart/2005/8/layout/list1"/>
    <dgm:cxn modelId="{2F8698AF-13E5-44B8-8DD2-E3D79A0BFBE4}" type="presParOf" srcId="{F456AFE9-0F61-4277-8796-78DBF9F939EB}" destId="{6051BF84-699E-4699-B3C8-20879F4A6A73}" srcOrd="3" destOrd="0" presId="urn:microsoft.com/office/officeart/2005/8/layout/list1"/>
    <dgm:cxn modelId="{A55DE621-1ABE-4460-8C26-5698A89BB219}" type="presParOf" srcId="{F456AFE9-0F61-4277-8796-78DBF9F939EB}" destId="{CBFE1E5E-84DC-4C61-A91B-B8E394E65D86}" srcOrd="4" destOrd="0" presId="urn:microsoft.com/office/officeart/2005/8/layout/list1"/>
    <dgm:cxn modelId="{39CDA2B4-A228-44BB-8621-C0E994DDC026}" type="presParOf" srcId="{CBFE1E5E-84DC-4C61-A91B-B8E394E65D86}" destId="{2C4B08EF-CA9C-43CD-8FE9-293AADEC9A18}" srcOrd="0" destOrd="0" presId="urn:microsoft.com/office/officeart/2005/8/layout/list1"/>
    <dgm:cxn modelId="{53941706-FB43-42E2-B4B5-1D563ACC3945}" type="presParOf" srcId="{CBFE1E5E-84DC-4C61-A91B-B8E394E65D86}" destId="{631AAC71-D177-45C7-A205-F6F67A1538AE}" srcOrd="1" destOrd="0" presId="urn:microsoft.com/office/officeart/2005/8/layout/list1"/>
    <dgm:cxn modelId="{907E77B2-997D-4E2B-9B84-B2AEDD2B8140}" type="presParOf" srcId="{F456AFE9-0F61-4277-8796-78DBF9F939EB}" destId="{4554F269-459D-4659-869A-3F18223B19F6}" srcOrd="5" destOrd="0" presId="urn:microsoft.com/office/officeart/2005/8/layout/list1"/>
    <dgm:cxn modelId="{AF4E389D-A338-4F83-8723-BEACEF9F72FF}" type="presParOf" srcId="{F456AFE9-0F61-4277-8796-78DBF9F939EB}" destId="{F1350D33-1D49-41B9-A324-5FBC2919E8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42E65-1D53-47E5-87AC-DAD7DD279FE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90995B-77DC-4151-BFED-B863DA353C3A}">
      <dgm:prSet phldrT="[Text]" custT="1"/>
      <dgm:spPr/>
      <dgm:t>
        <a:bodyPr/>
        <a:lstStyle/>
        <a:p>
          <a:r>
            <a:rPr lang="en-IN" sz="3600" dirty="0" smtClean="0"/>
            <a:t>Initiation</a:t>
          </a:r>
          <a:endParaRPr lang="en-IN" sz="3600" dirty="0"/>
        </a:p>
      </dgm:t>
    </dgm:pt>
    <dgm:pt modelId="{4CB9410A-6B3C-4BF0-83EF-65E6AF93A43F}" type="parTrans" cxnId="{BCED0EC1-ACBA-474C-A34A-F1BE04C2811E}">
      <dgm:prSet/>
      <dgm:spPr/>
      <dgm:t>
        <a:bodyPr/>
        <a:lstStyle/>
        <a:p>
          <a:endParaRPr lang="en-IN"/>
        </a:p>
      </dgm:t>
    </dgm:pt>
    <dgm:pt modelId="{4A8A4E04-864D-4B1F-AFF1-51920E4B2A9A}" type="sibTrans" cxnId="{BCED0EC1-ACBA-474C-A34A-F1BE04C2811E}">
      <dgm:prSet/>
      <dgm:spPr/>
      <dgm:t>
        <a:bodyPr/>
        <a:lstStyle/>
        <a:p>
          <a:endParaRPr lang="en-IN"/>
        </a:p>
      </dgm:t>
    </dgm:pt>
    <dgm:pt modelId="{F6ADB4E5-B35F-4441-8AD3-7E35AD4553EB}">
      <dgm:prSet phldrT="[Text]"/>
      <dgm:spPr/>
      <dgm:t>
        <a:bodyPr/>
        <a:lstStyle/>
        <a:p>
          <a:r>
            <a:rPr lang="en-IN" dirty="0" smtClean="0"/>
            <a:t>New types of medicinal product</a:t>
          </a:r>
          <a:endParaRPr lang="en-IN" dirty="0"/>
        </a:p>
      </dgm:t>
    </dgm:pt>
    <dgm:pt modelId="{E9F07B3A-1210-4F87-BAEC-0982B9F83901}" type="parTrans" cxnId="{4B547A2D-4A75-4689-B97C-6175E320897C}">
      <dgm:prSet/>
      <dgm:spPr/>
      <dgm:t>
        <a:bodyPr/>
        <a:lstStyle/>
        <a:p>
          <a:endParaRPr lang="en-IN"/>
        </a:p>
      </dgm:t>
    </dgm:pt>
    <dgm:pt modelId="{AC13CA9C-18D9-4FFF-86FF-D50CFE229646}" type="sibTrans" cxnId="{4B547A2D-4A75-4689-B97C-6175E320897C}">
      <dgm:prSet/>
      <dgm:spPr/>
      <dgm:t>
        <a:bodyPr/>
        <a:lstStyle/>
        <a:p>
          <a:endParaRPr lang="en-IN"/>
        </a:p>
      </dgm:t>
    </dgm:pt>
    <dgm:pt modelId="{48FAE847-941B-494F-9037-0C6B1A507027}">
      <dgm:prSet phldrT="[Text]"/>
      <dgm:spPr/>
      <dgm:t>
        <a:bodyPr/>
        <a:lstStyle/>
        <a:p>
          <a:r>
            <a:rPr lang="en-IN" dirty="0" smtClean="0"/>
            <a:t>Lack of harmonization in current technical requirements</a:t>
          </a:r>
          <a:endParaRPr lang="en-IN" dirty="0"/>
        </a:p>
      </dgm:t>
    </dgm:pt>
    <dgm:pt modelId="{43D79827-E822-462C-B951-27FF41E56E3F}" type="parTrans" cxnId="{481A2951-3B47-46B4-A6FF-3FEF608BA537}">
      <dgm:prSet/>
      <dgm:spPr/>
      <dgm:t>
        <a:bodyPr/>
        <a:lstStyle/>
        <a:p>
          <a:endParaRPr lang="en-IN"/>
        </a:p>
      </dgm:t>
    </dgm:pt>
    <dgm:pt modelId="{8C639950-47A6-409E-A434-D19FA0F8275E}" type="sibTrans" cxnId="{481A2951-3B47-46B4-A6FF-3FEF608BA537}">
      <dgm:prSet/>
      <dgm:spPr/>
      <dgm:t>
        <a:bodyPr/>
        <a:lstStyle/>
        <a:p>
          <a:endParaRPr lang="en-IN"/>
        </a:p>
      </dgm:t>
    </dgm:pt>
    <dgm:pt modelId="{62B88E5C-47DA-49BD-BC89-165D26BD61C8}">
      <dgm:prSet phldrT="[Text]"/>
      <dgm:spPr/>
      <dgm:t>
        <a:bodyPr/>
        <a:lstStyle/>
        <a:p>
          <a:r>
            <a:rPr lang="en-IN" dirty="0" smtClean="0"/>
            <a:t>Transition to technically improved testing procedures</a:t>
          </a:r>
          <a:endParaRPr lang="en-IN" dirty="0"/>
        </a:p>
      </dgm:t>
    </dgm:pt>
    <dgm:pt modelId="{B1D411A2-4951-4F75-9EAB-998FDEF074B0}" type="parTrans" cxnId="{BFD661C0-F0AE-41C5-BF9D-B1F20146CFBA}">
      <dgm:prSet/>
      <dgm:spPr/>
      <dgm:t>
        <a:bodyPr/>
        <a:lstStyle/>
        <a:p>
          <a:endParaRPr lang="en-IN"/>
        </a:p>
      </dgm:t>
    </dgm:pt>
    <dgm:pt modelId="{C32DC944-3DCA-4EA6-A984-42C8046DD598}" type="sibTrans" cxnId="{BFD661C0-F0AE-41C5-BF9D-B1F20146CFBA}">
      <dgm:prSet/>
      <dgm:spPr/>
      <dgm:t>
        <a:bodyPr/>
        <a:lstStyle/>
        <a:p>
          <a:endParaRPr lang="en-IN"/>
        </a:p>
      </dgm:t>
    </dgm:pt>
    <dgm:pt modelId="{317642E3-CB81-494A-8F46-396445FC9E46}">
      <dgm:prSet phldrT="[Text]"/>
      <dgm:spPr/>
      <dgm:t>
        <a:bodyPr/>
        <a:lstStyle/>
        <a:p>
          <a:r>
            <a:rPr lang="en-IN" dirty="0" smtClean="0"/>
            <a:t>Review of existing ICH guideline</a:t>
          </a:r>
          <a:endParaRPr lang="en-IN" dirty="0"/>
        </a:p>
      </dgm:t>
    </dgm:pt>
    <dgm:pt modelId="{3D26148A-04BB-40E3-BEBD-BDE9706A1592}" type="parTrans" cxnId="{D18DA4F4-EBB2-4038-B2F3-67DE1BE9D4BC}">
      <dgm:prSet/>
      <dgm:spPr/>
      <dgm:t>
        <a:bodyPr/>
        <a:lstStyle/>
        <a:p>
          <a:endParaRPr lang="en-IN"/>
        </a:p>
      </dgm:t>
    </dgm:pt>
    <dgm:pt modelId="{5265CBF9-0C7D-4337-888D-07B769F0EFF6}" type="sibTrans" cxnId="{D18DA4F4-EBB2-4038-B2F3-67DE1BE9D4BC}">
      <dgm:prSet/>
      <dgm:spPr/>
      <dgm:t>
        <a:bodyPr/>
        <a:lstStyle/>
        <a:p>
          <a:endParaRPr lang="en-IN"/>
        </a:p>
      </dgm:t>
    </dgm:pt>
    <dgm:pt modelId="{C7455110-8B98-4F5F-8834-01629F368889}" type="pres">
      <dgm:prSet presAssocID="{64842E65-1D53-47E5-87AC-DAD7DD279FE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DF6CF4-ED80-4CA4-873E-E8FCCF3E5335}" type="pres">
      <dgm:prSet presAssocID="{64842E65-1D53-47E5-87AC-DAD7DD279FEA}" presName="matrix" presStyleCnt="0"/>
      <dgm:spPr/>
    </dgm:pt>
    <dgm:pt modelId="{A6482928-C748-4FE1-829C-4D35448888E7}" type="pres">
      <dgm:prSet presAssocID="{64842E65-1D53-47E5-87AC-DAD7DD279FEA}" presName="tile1" presStyleLbl="node1" presStyleIdx="0" presStyleCnt="4"/>
      <dgm:spPr/>
      <dgm:t>
        <a:bodyPr/>
        <a:lstStyle/>
        <a:p>
          <a:endParaRPr lang="en-IN"/>
        </a:p>
      </dgm:t>
    </dgm:pt>
    <dgm:pt modelId="{175440B2-98CD-4A06-BE60-C584D1E7750C}" type="pres">
      <dgm:prSet presAssocID="{64842E65-1D53-47E5-87AC-DAD7DD279FE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9A632D-3184-48BB-BC99-4DECD191697A}" type="pres">
      <dgm:prSet presAssocID="{64842E65-1D53-47E5-87AC-DAD7DD279FEA}" presName="tile2" presStyleLbl="node1" presStyleIdx="1" presStyleCnt="4"/>
      <dgm:spPr/>
      <dgm:t>
        <a:bodyPr/>
        <a:lstStyle/>
        <a:p>
          <a:endParaRPr lang="en-IN"/>
        </a:p>
      </dgm:t>
    </dgm:pt>
    <dgm:pt modelId="{81D8307F-979F-4187-802D-F59D30DAF282}" type="pres">
      <dgm:prSet presAssocID="{64842E65-1D53-47E5-87AC-DAD7DD279FE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2202F8-A13E-46F3-B1A8-117560028D14}" type="pres">
      <dgm:prSet presAssocID="{64842E65-1D53-47E5-87AC-DAD7DD279FEA}" presName="tile3" presStyleLbl="node1" presStyleIdx="2" presStyleCnt="4"/>
      <dgm:spPr/>
      <dgm:t>
        <a:bodyPr/>
        <a:lstStyle/>
        <a:p>
          <a:endParaRPr lang="en-IN"/>
        </a:p>
      </dgm:t>
    </dgm:pt>
    <dgm:pt modelId="{566D70D7-32BB-45A6-9094-25D0FFB00F63}" type="pres">
      <dgm:prSet presAssocID="{64842E65-1D53-47E5-87AC-DAD7DD279FE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70F232-FD58-48F8-B347-906A1E5297BC}" type="pres">
      <dgm:prSet presAssocID="{64842E65-1D53-47E5-87AC-DAD7DD279FEA}" presName="tile4" presStyleLbl="node1" presStyleIdx="3" presStyleCnt="4"/>
      <dgm:spPr/>
      <dgm:t>
        <a:bodyPr/>
        <a:lstStyle/>
        <a:p>
          <a:endParaRPr lang="en-IN"/>
        </a:p>
      </dgm:t>
    </dgm:pt>
    <dgm:pt modelId="{70D0C53A-8B26-4E4C-BA91-2881001C552D}" type="pres">
      <dgm:prSet presAssocID="{64842E65-1D53-47E5-87AC-DAD7DD279FE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106601-3913-4659-BF1C-90B0E59F4C05}" type="pres">
      <dgm:prSet presAssocID="{64842E65-1D53-47E5-87AC-DAD7DD279FE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481A2951-3B47-46B4-A6FF-3FEF608BA537}" srcId="{6190995B-77DC-4151-BFED-B863DA353C3A}" destId="{48FAE847-941B-494F-9037-0C6B1A507027}" srcOrd="1" destOrd="0" parTransId="{43D79827-E822-462C-B951-27FF41E56E3F}" sibTransId="{8C639950-47A6-409E-A434-D19FA0F8275E}"/>
    <dgm:cxn modelId="{CEA0BE0D-28EE-480E-91B4-179F440B0044}" type="presOf" srcId="{F6ADB4E5-B35F-4441-8AD3-7E35AD4553EB}" destId="{A6482928-C748-4FE1-829C-4D35448888E7}" srcOrd="0" destOrd="0" presId="urn:microsoft.com/office/officeart/2005/8/layout/matrix1"/>
    <dgm:cxn modelId="{AE1FC472-404C-43C1-9D14-0C4EF823A8C1}" type="presOf" srcId="{64842E65-1D53-47E5-87AC-DAD7DD279FEA}" destId="{C7455110-8B98-4F5F-8834-01629F368889}" srcOrd="0" destOrd="0" presId="urn:microsoft.com/office/officeart/2005/8/layout/matrix1"/>
    <dgm:cxn modelId="{F41B1350-218A-4AD7-90EB-4E1151459F29}" type="presOf" srcId="{317642E3-CB81-494A-8F46-396445FC9E46}" destId="{70D0C53A-8B26-4E4C-BA91-2881001C552D}" srcOrd="1" destOrd="0" presId="urn:microsoft.com/office/officeart/2005/8/layout/matrix1"/>
    <dgm:cxn modelId="{A740CEA6-56EA-453F-A6C8-348AAD2CBD7C}" type="presOf" srcId="{48FAE847-941B-494F-9037-0C6B1A507027}" destId="{3C9A632D-3184-48BB-BC99-4DECD191697A}" srcOrd="0" destOrd="0" presId="urn:microsoft.com/office/officeart/2005/8/layout/matrix1"/>
    <dgm:cxn modelId="{4B547A2D-4A75-4689-B97C-6175E320897C}" srcId="{6190995B-77DC-4151-BFED-B863DA353C3A}" destId="{F6ADB4E5-B35F-4441-8AD3-7E35AD4553EB}" srcOrd="0" destOrd="0" parTransId="{E9F07B3A-1210-4F87-BAEC-0982B9F83901}" sibTransId="{AC13CA9C-18D9-4FFF-86FF-D50CFE229646}"/>
    <dgm:cxn modelId="{47C17757-F455-4431-AE09-33DC889E5A2F}" type="presOf" srcId="{48FAE847-941B-494F-9037-0C6B1A507027}" destId="{81D8307F-979F-4187-802D-F59D30DAF282}" srcOrd="1" destOrd="0" presId="urn:microsoft.com/office/officeart/2005/8/layout/matrix1"/>
    <dgm:cxn modelId="{32A9F2B0-15EE-4EE2-AAF8-B58520D9FA57}" type="presOf" srcId="{62B88E5C-47DA-49BD-BC89-165D26BD61C8}" destId="{566D70D7-32BB-45A6-9094-25D0FFB00F63}" srcOrd="1" destOrd="0" presId="urn:microsoft.com/office/officeart/2005/8/layout/matrix1"/>
    <dgm:cxn modelId="{B34EAF6A-5B32-4ED0-8511-D21917446D53}" type="presOf" srcId="{6190995B-77DC-4151-BFED-B863DA353C3A}" destId="{A1106601-3913-4659-BF1C-90B0E59F4C05}" srcOrd="0" destOrd="0" presId="urn:microsoft.com/office/officeart/2005/8/layout/matrix1"/>
    <dgm:cxn modelId="{D18DA4F4-EBB2-4038-B2F3-67DE1BE9D4BC}" srcId="{6190995B-77DC-4151-BFED-B863DA353C3A}" destId="{317642E3-CB81-494A-8F46-396445FC9E46}" srcOrd="3" destOrd="0" parTransId="{3D26148A-04BB-40E3-BEBD-BDE9706A1592}" sibTransId="{5265CBF9-0C7D-4337-888D-07B769F0EFF6}"/>
    <dgm:cxn modelId="{3E9906A6-A484-4636-9978-3871050F0C80}" type="presOf" srcId="{62B88E5C-47DA-49BD-BC89-165D26BD61C8}" destId="{DE2202F8-A13E-46F3-B1A8-117560028D14}" srcOrd="0" destOrd="0" presId="urn:microsoft.com/office/officeart/2005/8/layout/matrix1"/>
    <dgm:cxn modelId="{BFD661C0-F0AE-41C5-BF9D-B1F20146CFBA}" srcId="{6190995B-77DC-4151-BFED-B863DA353C3A}" destId="{62B88E5C-47DA-49BD-BC89-165D26BD61C8}" srcOrd="2" destOrd="0" parTransId="{B1D411A2-4951-4F75-9EAB-998FDEF074B0}" sibTransId="{C32DC944-3DCA-4EA6-A984-42C8046DD598}"/>
    <dgm:cxn modelId="{FC4DA3A6-29B7-4035-B88B-597EF159E4BE}" type="presOf" srcId="{317642E3-CB81-494A-8F46-396445FC9E46}" destId="{C670F232-FD58-48F8-B347-906A1E5297BC}" srcOrd="0" destOrd="0" presId="urn:microsoft.com/office/officeart/2005/8/layout/matrix1"/>
    <dgm:cxn modelId="{D7C56E48-CDB1-433F-A710-016E9E927E85}" type="presOf" srcId="{F6ADB4E5-B35F-4441-8AD3-7E35AD4553EB}" destId="{175440B2-98CD-4A06-BE60-C584D1E7750C}" srcOrd="1" destOrd="0" presId="urn:microsoft.com/office/officeart/2005/8/layout/matrix1"/>
    <dgm:cxn modelId="{BCED0EC1-ACBA-474C-A34A-F1BE04C2811E}" srcId="{64842E65-1D53-47E5-87AC-DAD7DD279FEA}" destId="{6190995B-77DC-4151-BFED-B863DA353C3A}" srcOrd="0" destOrd="0" parTransId="{4CB9410A-6B3C-4BF0-83EF-65E6AF93A43F}" sibTransId="{4A8A4E04-864D-4B1F-AFF1-51920E4B2A9A}"/>
    <dgm:cxn modelId="{3F300FE9-1543-421B-BF18-1141996480A3}" type="presParOf" srcId="{C7455110-8B98-4F5F-8834-01629F368889}" destId="{86DF6CF4-ED80-4CA4-873E-E8FCCF3E5335}" srcOrd="0" destOrd="0" presId="urn:microsoft.com/office/officeart/2005/8/layout/matrix1"/>
    <dgm:cxn modelId="{FD5E50AD-D237-4B35-A2EB-861F088CC4D4}" type="presParOf" srcId="{86DF6CF4-ED80-4CA4-873E-E8FCCF3E5335}" destId="{A6482928-C748-4FE1-829C-4D35448888E7}" srcOrd="0" destOrd="0" presId="urn:microsoft.com/office/officeart/2005/8/layout/matrix1"/>
    <dgm:cxn modelId="{C7F4943D-0685-437C-B53F-7DFA8F5FD1DB}" type="presParOf" srcId="{86DF6CF4-ED80-4CA4-873E-E8FCCF3E5335}" destId="{175440B2-98CD-4A06-BE60-C584D1E7750C}" srcOrd="1" destOrd="0" presId="urn:microsoft.com/office/officeart/2005/8/layout/matrix1"/>
    <dgm:cxn modelId="{DD725CFB-C521-4764-BA52-487CF0E9C8CC}" type="presParOf" srcId="{86DF6CF4-ED80-4CA4-873E-E8FCCF3E5335}" destId="{3C9A632D-3184-48BB-BC99-4DECD191697A}" srcOrd="2" destOrd="0" presId="urn:microsoft.com/office/officeart/2005/8/layout/matrix1"/>
    <dgm:cxn modelId="{3E9C42D3-11E2-45E1-A8FB-C542C67312C0}" type="presParOf" srcId="{86DF6CF4-ED80-4CA4-873E-E8FCCF3E5335}" destId="{81D8307F-979F-4187-802D-F59D30DAF282}" srcOrd="3" destOrd="0" presId="urn:microsoft.com/office/officeart/2005/8/layout/matrix1"/>
    <dgm:cxn modelId="{8CAEAB1E-04EE-45D6-A6C6-F12FD8063050}" type="presParOf" srcId="{86DF6CF4-ED80-4CA4-873E-E8FCCF3E5335}" destId="{DE2202F8-A13E-46F3-B1A8-117560028D14}" srcOrd="4" destOrd="0" presId="urn:microsoft.com/office/officeart/2005/8/layout/matrix1"/>
    <dgm:cxn modelId="{822F3718-82BB-48C9-ACF2-6B3FD05AE4E0}" type="presParOf" srcId="{86DF6CF4-ED80-4CA4-873E-E8FCCF3E5335}" destId="{566D70D7-32BB-45A6-9094-25D0FFB00F63}" srcOrd="5" destOrd="0" presId="urn:microsoft.com/office/officeart/2005/8/layout/matrix1"/>
    <dgm:cxn modelId="{083CEE0D-FBA4-4E4E-A26C-E397B6628B43}" type="presParOf" srcId="{86DF6CF4-ED80-4CA4-873E-E8FCCF3E5335}" destId="{C670F232-FD58-48F8-B347-906A1E5297BC}" srcOrd="6" destOrd="0" presId="urn:microsoft.com/office/officeart/2005/8/layout/matrix1"/>
    <dgm:cxn modelId="{CD43B394-C287-4E0E-950B-88FE7F8F79F8}" type="presParOf" srcId="{86DF6CF4-ED80-4CA4-873E-E8FCCF3E5335}" destId="{70D0C53A-8B26-4E4C-BA91-2881001C552D}" srcOrd="7" destOrd="0" presId="urn:microsoft.com/office/officeart/2005/8/layout/matrix1"/>
    <dgm:cxn modelId="{7B7952A1-2448-4B0A-A863-B7E42BBA984A}" type="presParOf" srcId="{C7455110-8B98-4F5F-8834-01629F368889}" destId="{A1106601-3913-4659-BF1C-90B0E59F4C0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B1E4F5-BBCC-444E-BF06-D8EC9930BB6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CE1094-1708-4873-B2B4-BA6AF9381371}">
      <dgm:prSet phldrT="[Text]"/>
      <dgm:spPr/>
      <dgm:t>
        <a:bodyPr/>
        <a:lstStyle/>
        <a:p>
          <a:r>
            <a:rPr lang="en-IN" dirty="0" smtClean="0"/>
            <a:t>WHO</a:t>
          </a:r>
          <a:endParaRPr lang="en-IN" dirty="0"/>
        </a:p>
      </dgm:t>
    </dgm:pt>
    <dgm:pt modelId="{A3C22671-C453-4557-AB40-503463DFC4E8}" type="parTrans" cxnId="{1B091499-E77C-4400-A1AD-01A2280D02EB}">
      <dgm:prSet/>
      <dgm:spPr/>
      <dgm:t>
        <a:bodyPr/>
        <a:lstStyle/>
        <a:p>
          <a:endParaRPr lang="en-IN"/>
        </a:p>
      </dgm:t>
    </dgm:pt>
    <dgm:pt modelId="{CEA3144B-A667-474A-8775-E7DBC3F4AE0C}" type="sibTrans" cxnId="{1B091499-E77C-4400-A1AD-01A2280D02EB}">
      <dgm:prSet/>
      <dgm:spPr/>
      <dgm:t>
        <a:bodyPr/>
        <a:lstStyle/>
        <a:p>
          <a:endParaRPr lang="en-IN"/>
        </a:p>
      </dgm:t>
    </dgm:pt>
    <dgm:pt modelId="{E3ACB334-16EB-449E-B59C-25C159D68F7E}">
      <dgm:prSet phldrT="[Text]"/>
      <dgm:spPr/>
      <dgm:t>
        <a:bodyPr/>
        <a:lstStyle/>
        <a:p>
          <a:r>
            <a:rPr lang="en-IN" dirty="0" smtClean="0"/>
            <a:t>Established in 1948</a:t>
          </a:r>
          <a:endParaRPr lang="en-IN" dirty="0"/>
        </a:p>
      </dgm:t>
    </dgm:pt>
    <dgm:pt modelId="{6E613D1C-C26C-419C-B560-E640508AD125}" type="parTrans" cxnId="{D1E44843-265B-4FCF-B59F-F40B6B758587}">
      <dgm:prSet/>
      <dgm:spPr/>
      <dgm:t>
        <a:bodyPr/>
        <a:lstStyle/>
        <a:p>
          <a:endParaRPr lang="en-IN"/>
        </a:p>
      </dgm:t>
    </dgm:pt>
    <dgm:pt modelId="{DE764069-1297-445A-BB35-231837A46A9F}" type="sibTrans" cxnId="{D1E44843-265B-4FCF-B59F-F40B6B758587}">
      <dgm:prSet/>
      <dgm:spPr/>
      <dgm:t>
        <a:bodyPr/>
        <a:lstStyle/>
        <a:p>
          <a:endParaRPr lang="en-IN"/>
        </a:p>
      </dgm:t>
    </dgm:pt>
    <dgm:pt modelId="{D6D30454-104A-4673-B78B-68DD543413C5}">
      <dgm:prSet phldrT="[Text]"/>
      <dgm:spPr/>
      <dgm:t>
        <a:bodyPr/>
        <a:lstStyle/>
        <a:p>
          <a:r>
            <a:rPr lang="en-IN" dirty="0" smtClean="0"/>
            <a:t>192 member states</a:t>
          </a:r>
          <a:endParaRPr lang="en-IN" dirty="0"/>
        </a:p>
      </dgm:t>
    </dgm:pt>
    <dgm:pt modelId="{548A7799-6FF9-4551-8DB5-17927864CA92}" type="parTrans" cxnId="{6BD6683A-DEDA-4E44-A11E-02E09AE9EFEA}">
      <dgm:prSet/>
      <dgm:spPr/>
      <dgm:t>
        <a:bodyPr/>
        <a:lstStyle/>
        <a:p>
          <a:endParaRPr lang="en-IN"/>
        </a:p>
      </dgm:t>
    </dgm:pt>
    <dgm:pt modelId="{73A071EF-2527-48A8-8DF4-A0E33D3F4BB2}" type="sibTrans" cxnId="{6BD6683A-DEDA-4E44-A11E-02E09AE9EFEA}">
      <dgm:prSet/>
      <dgm:spPr/>
      <dgm:t>
        <a:bodyPr/>
        <a:lstStyle/>
        <a:p>
          <a:endParaRPr lang="en-IN"/>
        </a:p>
      </dgm:t>
    </dgm:pt>
    <dgm:pt modelId="{D8F75CD3-9542-4BD4-8C41-487C424FDB43}">
      <dgm:prSet phldrT="[Text]"/>
      <dgm:spPr/>
      <dgm:t>
        <a:bodyPr/>
        <a:lstStyle/>
        <a:p>
          <a:r>
            <a:rPr lang="en-IN" dirty="0" smtClean="0"/>
            <a:t>Approve budget</a:t>
          </a:r>
          <a:endParaRPr lang="en-IN" dirty="0"/>
        </a:p>
      </dgm:t>
    </dgm:pt>
    <dgm:pt modelId="{C7C7AE44-5A6A-4CF0-83E9-C7EB4C63F8BC}" type="parTrans" cxnId="{850DFDC2-CF1E-4065-9CF6-D40DE8F03B58}">
      <dgm:prSet/>
      <dgm:spPr/>
      <dgm:t>
        <a:bodyPr/>
        <a:lstStyle/>
        <a:p>
          <a:endParaRPr lang="en-IN"/>
        </a:p>
      </dgm:t>
    </dgm:pt>
    <dgm:pt modelId="{207B0BB5-6731-4F07-AF3E-C9974AD73171}" type="sibTrans" cxnId="{850DFDC2-CF1E-4065-9CF6-D40DE8F03B58}">
      <dgm:prSet/>
      <dgm:spPr/>
      <dgm:t>
        <a:bodyPr/>
        <a:lstStyle/>
        <a:p>
          <a:endParaRPr lang="en-IN"/>
        </a:p>
      </dgm:t>
    </dgm:pt>
    <dgm:pt modelId="{E2FF6D59-8C50-4455-85E7-D6F9FAF493EA}">
      <dgm:prSet phldrT="[Text]"/>
      <dgm:spPr/>
      <dgm:t>
        <a:bodyPr/>
        <a:lstStyle/>
        <a:p>
          <a:r>
            <a:rPr lang="en-IN" dirty="0" smtClean="0"/>
            <a:t>Major Policy Decisions</a:t>
          </a:r>
          <a:endParaRPr lang="en-IN" dirty="0"/>
        </a:p>
      </dgm:t>
    </dgm:pt>
    <dgm:pt modelId="{2C9516AB-4CC6-43AE-A452-B0C551FA1340}" type="parTrans" cxnId="{B4F3C891-11E9-4E53-A113-A3149C2BC8F9}">
      <dgm:prSet/>
      <dgm:spPr/>
      <dgm:t>
        <a:bodyPr/>
        <a:lstStyle/>
        <a:p>
          <a:endParaRPr lang="en-IN"/>
        </a:p>
      </dgm:t>
    </dgm:pt>
    <dgm:pt modelId="{2DA3D72D-134C-4498-ADC7-DBF11FAF502D}" type="sibTrans" cxnId="{B4F3C891-11E9-4E53-A113-A3149C2BC8F9}">
      <dgm:prSet/>
      <dgm:spPr/>
      <dgm:t>
        <a:bodyPr/>
        <a:lstStyle/>
        <a:p>
          <a:endParaRPr lang="en-IN"/>
        </a:p>
      </dgm:t>
    </dgm:pt>
    <dgm:pt modelId="{43BF8CDE-1B92-4FB7-B666-E266DA53D674}" type="pres">
      <dgm:prSet presAssocID="{D5B1E4F5-BBCC-444E-BF06-D8EC9930BB6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1BF4B02-EAC2-45D6-886E-F8F9891C270C}" type="pres">
      <dgm:prSet presAssocID="{D5B1E4F5-BBCC-444E-BF06-D8EC9930BB6B}" presName="matrix" presStyleCnt="0"/>
      <dgm:spPr/>
    </dgm:pt>
    <dgm:pt modelId="{7EB3C93C-7A9A-41B3-A1E7-C7596740FB59}" type="pres">
      <dgm:prSet presAssocID="{D5B1E4F5-BBCC-444E-BF06-D8EC9930BB6B}" presName="tile1" presStyleLbl="node1" presStyleIdx="0" presStyleCnt="4"/>
      <dgm:spPr/>
    </dgm:pt>
    <dgm:pt modelId="{5BDD5E1D-5346-4922-A2F0-8239F34BDDEA}" type="pres">
      <dgm:prSet presAssocID="{D5B1E4F5-BBCC-444E-BF06-D8EC9930BB6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6B184CE-5B4E-445A-BB04-DDE66B114E62}" type="pres">
      <dgm:prSet presAssocID="{D5B1E4F5-BBCC-444E-BF06-D8EC9930BB6B}" presName="tile2" presStyleLbl="node1" presStyleIdx="1" presStyleCnt="4"/>
      <dgm:spPr/>
    </dgm:pt>
    <dgm:pt modelId="{A91D75B4-B690-4930-855C-BB464186DFD7}" type="pres">
      <dgm:prSet presAssocID="{D5B1E4F5-BBCC-444E-BF06-D8EC9930BB6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EDFA2C-B2A7-4E54-8B9D-D11CE71B443A}" type="pres">
      <dgm:prSet presAssocID="{D5B1E4F5-BBCC-444E-BF06-D8EC9930BB6B}" presName="tile3" presStyleLbl="node1" presStyleIdx="2" presStyleCnt="4"/>
      <dgm:spPr/>
    </dgm:pt>
    <dgm:pt modelId="{058E8278-2505-46D2-B253-C85DC287DE55}" type="pres">
      <dgm:prSet presAssocID="{D5B1E4F5-BBCC-444E-BF06-D8EC9930BB6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E1E07E-CB4A-49B8-B0B5-95F30A9E4ABD}" type="pres">
      <dgm:prSet presAssocID="{D5B1E4F5-BBCC-444E-BF06-D8EC9930BB6B}" presName="tile4" presStyleLbl="node1" presStyleIdx="3" presStyleCnt="4"/>
      <dgm:spPr/>
    </dgm:pt>
    <dgm:pt modelId="{D991B27A-488B-4995-BC4B-FD17E81D632D}" type="pres">
      <dgm:prSet presAssocID="{D5B1E4F5-BBCC-444E-BF06-D8EC9930BB6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FF892A5-6E69-4061-BE1B-B832AB12E893}" type="pres">
      <dgm:prSet presAssocID="{D5B1E4F5-BBCC-444E-BF06-D8EC9930BB6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F288537-3607-43AE-B06D-569ED53BEB64}" type="presOf" srcId="{E2FF6D59-8C50-4455-85E7-D6F9FAF493EA}" destId="{83E1E07E-CB4A-49B8-B0B5-95F30A9E4ABD}" srcOrd="0" destOrd="0" presId="urn:microsoft.com/office/officeart/2005/8/layout/matrix1"/>
    <dgm:cxn modelId="{B4F3C891-11E9-4E53-A113-A3149C2BC8F9}" srcId="{72CE1094-1708-4873-B2B4-BA6AF9381371}" destId="{E2FF6D59-8C50-4455-85E7-D6F9FAF493EA}" srcOrd="3" destOrd="0" parTransId="{2C9516AB-4CC6-43AE-A452-B0C551FA1340}" sibTransId="{2DA3D72D-134C-4498-ADC7-DBF11FAF502D}"/>
    <dgm:cxn modelId="{850DFDC2-CF1E-4065-9CF6-D40DE8F03B58}" srcId="{72CE1094-1708-4873-B2B4-BA6AF9381371}" destId="{D8F75CD3-9542-4BD4-8C41-487C424FDB43}" srcOrd="2" destOrd="0" parTransId="{C7C7AE44-5A6A-4CF0-83E9-C7EB4C63F8BC}" sibTransId="{207B0BB5-6731-4F07-AF3E-C9974AD73171}"/>
    <dgm:cxn modelId="{A6B72E35-B992-42E2-B028-5E1F08C762BB}" type="presOf" srcId="{D5B1E4F5-BBCC-444E-BF06-D8EC9930BB6B}" destId="{43BF8CDE-1B92-4FB7-B666-E266DA53D674}" srcOrd="0" destOrd="0" presId="urn:microsoft.com/office/officeart/2005/8/layout/matrix1"/>
    <dgm:cxn modelId="{3C57D7B9-82A4-47B7-B6BD-9552CC4B4A44}" type="presOf" srcId="{72CE1094-1708-4873-B2B4-BA6AF9381371}" destId="{DFF892A5-6E69-4061-BE1B-B832AB12E893}" srcOrd="0" destOrd="0" presId="urn:microsoft.com/office/officeart/2005/8/layout/matrix1"/>
    <dgm:cxn modelId="{1295EDF8-9B41-4688-809F-42CB3A707807}" type="presOf" srcId="{D8F75CD3-9542-4BD4-8C41-487C424FDB43}" destId="{EAEDFA2C-B2A7-4E54-8B9D-D11CE71B443A}" srcOrd="0" destOrd="0" presId="urn:microsoft.com/office/officeart/2005/8/layout/matrix1"/>
    <dgm:cxn modelId="{52D2AC58-7B5E-4D85-B826-F2E7299B404E}" type="presOf" srcId="{D6D30454-104A-4673-B78B-68DD543413C5}" destId="{C6B184CE-5B4E-445A-BB04-DDE66B114E62}" srcOrd="0" destOrd="0" presId="urn:microsoft.com/office/officeart/2005/8/layout/matrix1"/>
    <dgm:cxn modelId="{53073168-1CE5-4967-9C1B-87CF82BA5BF7}" type="presOf" srcId="{D8F75CD3-9542-4BD4-8C41-487C424FDB43}" destId="{058E8278-2505-46D2-B253-C85DC287DE55}" srcOrd="1" destOrd="0" presId="urn:microsoft.com/office/officeart/2005/8/layout/matrix1"/>
    <dgm:cxn modelId="{1B091499-E77C-4400-A1AD-01A2280D02EB}" srcId="{D5B1E4F5-BBCC-444E-BF06-D8EC9930BB6B}" destId="{72CE1094-1708-4873-B2B4-BA6AF9381371}" srcOrd="0" destOrd="0" parTransId="{A3C22671-C453-4557-AB40-503463DFC4E8}" sibTransId="{CEA3144B-A667-474A-8775-E7DBC3F4AE0C}"/>
    <dgm:cxn modelId="{F2971CCD-6CC8-4FA8-B7B8-2C97F7BFCE38}" type="presOf" srcId="{D6D30454-104A-4673-B78B-68DD543413C5}" destId="{A91D75B4-B690-4930-855C-BB464186DFD7}" srcOrd="1" destOrd="0" presId="urn:microsoft.com/office/officeart/2005/8/layout/matrix1"/>
    <dgm:cxn modelId="{6BD6683A-DEDA-4E44-A11E-02E09AE9EFEA}" srcId="{72CE1094-1708-4873-B2B4-BA6AF9381371}" destId="{D6D30454-104A-4673-B78B-68DD543413C5}" srcOrd="1" destOrd="0" parTransId="{548A7799-6FF9-4551-8DB5-17927864CA92}" sibTransId="{73A071EF-2527-48A8-8DF4-A0E33D3F4BB2}"/>
    <dgm:cxn modelId="{D1E44843-265B-4FCF-B59F-F40B6B758587}" srcId="{72CE1094-1708-4873-B2B4-BA6AF9381371}" destId="{E3ACB334-16EB-449E-B59C-25C159D68F7E}" srcOrd="0" destOrd="0" parTransId="{6E613D1C-C26C-419C-B560-E640508AD125}" sibTransId="{DE764069-1297-445A-BB35-231837A46A9F}"/>
    <dgm:cxn modelId="{CEB67948-0494-4458-AECC-F1534DFDDAAF}" type="presOf" srcId="{E2FF6D59-8C50-4455-85E7-D6F9FAF493EA}" destId="{D991B27A-488B-4995-BC4B-FD17E81D632D}" srcOrd="1" destOrd="0" presId="urn:microsoft.com/office/officeart/2005/8/layout/matrix1"/>
    <dgm:cxn modelId="{2C920CD4-55DA-453A-9631-A9B1ADF38C2D}" type="presOf" srcId="{E3ACB334-16EB-449E-B59C-25C159D68F7E}" destId="{7EB3C93C-7A9A-41B3-A1E7-C7596740FB59}" srcOrd="0" destOrd="0" presId="urn:microsoft.com/office/officeart/2005/8/layout/matrix1"/>
    <dgm:cxn modelId="{F118FDB6-B719-406C-9900-1A1CD9CF7E43}" type="presOf" srcId="{E3ACB334-16EB-449E-B59C-25C159D68F7E}" destId="{5BDD5E1D-5346-4922-A2F0-8239F34BDDEA}" srcOrd="1" destOrd="0" presId="urn:microsoft.com/office/officeart/2005/8/layout/matrix1"/>
    <dgm:cxn modelId="{DC089DF6-ECBD-4BE2-8214-5E997B8270CD}" type="presParOf" srcId="{43BF8CDE-1B92-4FB7-B666-E266DA53D674}" destId="{41BF4B02-EAC2-45D6-886E-F8F9891C270C}" srcOrd="0" destOrd="0" presId="urn:microsoft.com/office/officeart/2005/8/layout/matrix1"/>
    <dgm:cxn modelId="{B65E3371-E34B-4774-B481-B21083C2A9F5}" type="presParOf" srcId="{41BF4B02-EAC2-45D6-886E-F8F9891C270C}" destId="{7EB3C93C-7A9A-41B3-A1E7-C7596740FB59}" srcOrd="0" destOrd="0" presId="urn:microsoft.com/office/officeart/2005/8/layout/matrix1"/>
    <dgm:cxn modelId="{0B913969-A921-4D88-89D1-D4E1543734C6}" type="presParOf" srcId="{41BF4B02-EAC2-45D6-886E-F8F9891C270C}" destId="{5BDD5E1D-5346-4922-A2F0-8239F34BDDEA}" srcOrd="1" destOrd="0" presId="urn:microsoft.com/office/officeart/2005/8/layout/matrix1"/>
    <dgm:cxn modelId="{DD038C10-601D-4CA5-86CD-956E698200EC}" type="presParOf" srcId="{41BF4B02-EAC2-45D6-886E-F8F9891C270C}" destId="{C6B184CE-5B4E-445A-BB04-DDE66B114E62}" srcOrd="2" destOrd="0" presId="urn:microsoft.com/office/officeart/2005/8/layout/matrix1"/>
    <dgm:cxn modelId="{FF4618F4-D4F9-475E-BA62-0B7AEAA01914}" type="presParOf" srcId="{41BF4B02-EAC2-45D6-886E-F8F9891C270C}" destId="{A91D75B4-B690-4930-855C-BB464186DFD7}" srcOrd="3" destOrd="0" presId="urn:microsoft.com/office/officeart/2005/8/layout/matrix1"/>
    <dgm:cxn modelId="{357D76A9-0416-4D5C-B7DE-07EDDB4DD681}" type="presParOf" srcId="{41BF4B02-EAC2-45D6-886E-F8F9891C270C}" destId="{EAEDFA2C-B2A7-4E54-8B9D-D11CE71B443A}" srcOrd="4" destOrd="0" presId="urn:microsoft.com/office/officeart/2005/8/layout/matrix1"/>
    <dgm:cxn modelId="{1DACECDC-2E3B-4DEE-9248-9A7232F49877}" type="presParOf" srcId="{41BF4B02-EAC2-45D6-886E-F8F9891C270C}" destId="{058E8278-2505-46D2-B253-C85DC287DE55}" srcOrd="5" destOrd="0" presId="urn:microsoft.com/office/officeart/2005/8/layout/matrix1"/>
    <dgm:cxn modelId="{85DC66C7-55E9-4299-9BB5-7C9293438F44}" type="presParOf" srcId="{41BF4B02-EAC2-45D6-886E-F8F9891C270C}" destId="{83E1E07E-CB4A-49B8-B0B5-95F30A9E4ABD}" srcOrd="6" destOrd="0" presId="urn:microsoft.com/office/officeart/2005/8/layout/matrix1"/>
    <dgm:cxn modelId="{666653E1-1934-41CF-98FD-C8253F617A16}" type="presParOf" srcId="{41BF4B02-EAC2-45D6-886E-F8F9891C270C}" destId="{D991B27A-488B-4995-BC4B-FD17E81D632D}" srcOrd="7" destOrd="0" presId="urn:microsoft.com/office/officeart/2005/8/layout/matrix1"/>
    <dgm:cxn modelId="{1BDA9DA8-338C-433A-8F36-83146BCA882E}" type="presParOf" srcId="{43BF8CDE-1B92-4FB7-B666-E266DA53D674}" destId="{DFF892A5-6E69-4061-BE1B-B832AB12E89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0CC2C-20B9-48D5-89FE-E72309791A8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39A818-0549-4E1F-BF94-7092AD028739}">
      <dgm:prSet phldrT="[Text]"/>
      <dgm:spPr/>
      <dgm:t>
        <a:bodyPr/>
        <a:lstStyle/>
        <a:p>
          <a:r>
            <a:rPr lang="en-IN" dirty="0" smtClean="0"/>
            <a:t>Functions of WHO</a:t>
          </a:r>
          <a:endParaRPr lang="en-IN" dirty="0"/>
        </a:p>
      </dgm:t>
    </dgm:pt>
    <dgm:pt modelId="{63FAB48F-2449-404C-9D65-EEACC9451524}" type="parTrans" cxnId="{2D7F5050-EE2D-4E20-8803-E4A34AD61B77}">
      <dgm:prSet/>
      <dgm:spPr/>
      <dgm:t>
        <a:bodyPr/>
        <a:lstStyle/>
        <a:p>
          <a:endParaRPr lang="en-IN"/>
        </a:p>
      </dgm:t>
    </dgm:pt>
    <dgm:pt modelId="{9E8A90EC-ECB4-4311-80B3-0AFFE0D68965}" type="sibTrans" cxnId="{2D7F5050-EE2D-4E20-8803-E4A34AD61B77}">
      <dgm:prSet/>
      <dgm:spPr/>
      <dgm:t>
        <a:bodyPr/>
        <a:lstStyle/>
        <a:p>
          <a:endParaRPr lang="en-IN"/>
        </a:p>
      </dgm:t>
    </dgm:pt>
    <dgm:pt modelId="{8739AD99-23F2-4D6C-8734-9A92DED0D4A7}">
      <dgm:prSet phldrT="[Text]"/>
      <dgm:spPr/>
      <dgm:t>
        <a:bodyPr/>
        <a:lstStyle/>
        <a:p>
          <a:r>
            <a:rPr lang="en-IN" dirty="0" smtClean="0"/>
            <a:t>Co-ordinating Authority on International Health</a:t>
          </a:r>
          <a:endParaRPr lang="en-IN" dirty="0"/>
        </a:p>
      </dgm:t>
    </dgm:pt>
    <dgm:pt modelId="{4F94B796-AB5A-49DF-83A3-69261B98CBF6}" type="parTrans" cxnId="{C3ADF259-3318-484C-8080-437E9CC98696}">
      <dgm:prSet/>
      <dgm:spPr/>
      <dgm:t>
        <a:bodyPr/>
        <a:lstStyle/>
        <a:p>
          <a:endParaRPr lang="en-IN"/>
        </a:p>
      </dgm:t>
    </dgm:pt>
    <dgm:pt modelId="{AD12D074-F1B2-4CC0-9539-AEEA462FD845}" type="sibTrans" cxnId="{C3ADF259-3318-484C-8080-437E9CC98696}">
      <dgm:prSet/>
      <dgm:spPr/>
      <dgm:t>
        <a:bodyPr/>
        <a:lstStyle/>
        <a:p>
          <a:endParaRPr lang="en-IN"/>
        </a:p>
      </dgm:t>
    </dgm:pt>
    <dgm:pt modelId="{8CA8B6E8-4AC1-4EC2-942E-94D217F8ABCB}">
      <dgm:prSet phldrT="[Text]"/>
      <dgm:spPr/>
      <dgm:t>
        <a:bodyPr/>
        <a:lstStyle/>
        <a:p>
          <a:r>
            <a:rPr lang="en-IN" dirty="0" smtClean="0"/>
            <a:t>Collaboration with various governmental and other health agencies</a:t>
          </a:r>
          <a:endParaRPr lang="en-IN" dirty="0"/>
        </a:p>
      </dgm:t>
    </dgm:pt>
    <dgm:pt modelId="{B5F350C5-6241-41CB-9B20-582284B60483}" type="parTrans" cxnId="{3A23D8F6-82BC-417A-83F2-36AF501DCBDC}">
      <dgm:prSet/>
      <dgm:spPr/>
      <dgm:t>
        <a:bodyPr/>
        <a:lstStyle/>
        <a:p>
          <a:endParaRPr lang="en-IN"/>
        </a:p>
      </dgm:t>
    </dgm:pt>
    <dgm:pt modelId="{73456562-7DD3-41B9-AFBB-26DB566C7982}" type="sibTrans" cxnId="{3A23D8F6-82BC-417A-83F2-36AF501DCBDC}">
      <dgm:prSet/>
      <dgm:spPr/>
      <dgm:t>
        <a:bodyPr/>
        <a:lstStyle/>
        <a:p>
          <a:endParaRPr lang="en-IN"/>
        </a:p>
      </dgm:t>
    </dgm:pt>
    <dgm:pt modelId="{28CA8A38-1C67-4649-8A45-E0B532E588AD}">
      <dgm:prSet phldrT="[Text]"/>
      <dgm:spPr/>
      <dgm:t>
        <a:bodyPr/>
        <a:lstStyle/>
        <a:p>
          <a:r>
            <a:rPr lang="en-IN" dirty="0" smtClean="0"/>
            <a:t>Assist in strengthening health services</a:t>
          </a:r>
          <a:endParaRPr lang="en-IN" dirty="0"/>
        </a:p>
      </dgm:t>
    </dgm:pt>
    <dgm:pt modelId="{E47C1183-9C95-42EC-9D38-FE8E73B580BF}" type="parTrans" cxnId="{5E575006-440F-4913-BAB9-3422309AE304}">
      <dgm:prSet/>
      <dgm:spPr/>
      <dgm:t>
        <a:bodyPr/>
        <a:lstStyle/>
        <a:p>
          <a:endParaRPr lang="en-IN"/>
        </a:p>
      </dgm:t>
    </dgm:pt>
    <dgm:pt modelId="{BC1716C7-3879-47FD-A403-AA587C93A00A}" type="sibTrans" cxnId="{5E575006-440F-4913-BAB9-3422309AE304}">
      <dgm:prSet/>
      <dgm:spPr/>
      <dgm:t>
        <a:bodyPr/>
        <a:lstStyle/>
        <a:p>
          <a:endParaRPr lang="en-IN"/>
        </a:p>
      </dgm:t>
    </dgm:pt>
    <dgm:pt modelId="{D7F88E52-8497-441F-A731-F5F6C73BE74F}" type="pres">
      <dgm:prSet presAssocID="{0E20CC2C-20B9-48D5-89FE-E72309791A88}" presName="composite" presStyleCnt="0">
        <dgm:presLayoutVars>
          <dgm:chMax val="1"/>
          <dgm:dir/>
          <dgm:resizeHandles val="exact"/>
        </dgm:presLayoutVars>
      </dgm:prSet>
      <dgm:spPr/>
    </dgm:pt>
    <dgm:pt modelId="{32A0F2E0-0941-44D9-ABD6-08F0D6AF2E9C}" type="pres">
      <dgm:prSet presAssocID="{D139A818-0549-4E1F-BF94-7092AD028739}" presName="roof" presStyleLbl="dkBgShp" presStyleIdx="0" presStyleCnt="2"/>
      <dgm:spPr/>
    </dgm:pt>
    <dgm:pt modelId="{C9ADFCE8-F39C-423C-9B1D-3FA4274C0DA1}" type="pres">
      <dgm:prSet presAssocID="{D139A818-0549-4E1F-BF94-7092AD028739}" presName="pillars" presStyleCnt="0"/>
      <dgm:spPr/>
    </dgm:pt>
    <dgm:pt modelId="{0B11FAF0-2E1E-4F54-AD64-F28916A1D4FE}" type="pres">
      <dgm:prSet presAssocID="{D139A818-0549-4E1F-BF94-7092AD028739}" presName="pillar1" presStyleLbl="node1" presStyleIdx="0" presStyleCnt="3">
        <dgm:presLayoutVars>
          <dgm:bulletEnabled val="1"/>
        </dgm:presLayoutVars>
      </dgm:prSet>
      <dgm:spPr/>
    </dgm:pt>
    <dgm:pt modelId="{97964F1D-4887-4A8F-B8F6-09EC4C68879B}" type="pres">
      <dgm:prSet presAssocID="{8CA8B6E8-4AC1-4EC2-942E-94D217F8ABCB}" presName="pillarX" presStyleLbl="node1" presStyleIdx="1" presStyleCnt="3">
        <dgm:presLayoutVars>
          <dgm:bulletEnabled val="1"/>
        </dgm:presLayoutVars>
      </dgm:prSet>
      <dgm:spPr/>
    </dgm:pt>
    <dgm:pt modelId="{4BBCD874-E79C-491A-BB12-84C27AA9DDE0}" type="pres">
      <dgm:prSet presAssocID="{28CA8A38-1C67-4649-8A45-E0B532E588AD}" presName="pillarX" presStyleLbl="node1" presStyleIdx="2" presStyleCnt="3">
        <dgm:presLayoutVars>
          <dgm:bulletEnabled val="1"/>
        </dgm:presLayoutVars>
      </dgm:prSet>
      <dgm:spPr/>
    </dgm:pt>
    <dgm:pt modelId="{27A709CD-6E11-4B41-A07E-304DDFCBA3A4}" type="pres">
      <dgm:prSet presAssocID="{D139A818-0549-4E1F-BF94-7092AD028739}" presName="base" presStyleLbl="dkBgShp" presStyleIdx="1" presStyleCnt="2"/>
      <dgm:spPr/>
    </dgm:pt>
  </dgm:ptLst>
  <dgm:cxnLst>
    <dgm:cxn modelId="{5E575006-440F-4913-BAB9-3422309AE304}" srcId="{D139A818-0549-4E1F-BF94-7092AD028739}" destId="{28CA8A38-1C67-4649-8A45-E0B532E588AD}" srcOrd="2" destOrd="0" parTransId="{E47C1183-9C95-42EC-9D38-FE8E73B580BF}" sibTransId="{BC1716C7-3879-47FD-A403-AA587C93A00A}"/>
    <dgm:cxn modelId="{3A23D8F6-82BC-417A-83F2-36AF501DCBDC}" srcId="{D139A818-0549-4E1F-BF94-7092AD028739}" destId="{8CA8B6E8-4AC1-4EC2-942E-94D217F8ABCB}" srcOrd="1" destOrd="0" parTransId="{B5F350C5-6241-41CB-9B20-582284B60483}" sibTransId="{73456562-7DD3-41B9-AFBB-26DB566C7982}"/>
    <dgm:cxn modelId="{2E06853C-F476-4E75-B1E3-45FC1DE6A24C}" type="presOf" srcId="{D139A818-0549-4E1F-BF94-7092AD028739}" destId="{32A0F2E0-0941-44D9-ABD6-08F0D6AF2E9C}" srcOrd="0" destOrd="0" presId="urn:microsoft.com/office/officeart/2005/8/layout/hList3"/>
    <dgm:cxn modelId="{846280A6-DE9F-491F-921D-E30E0C1D83DD}" type="presOf" srcId="{28CA8A38-1C67-4649-8A45-E0B532E588AD}" destId="{4BBCD874-E79C-491A-BB12-84C27AA9DDE0}" srcOrd="0" destOrd="0" presId="urn:microsoft.com/office/officeart/2005/8/layout/hList3"/>
    <dgm:cxn modelId="{956F6923-8CA5-4922-937B-CEBCCFC58633}" type="presOf" srcId="{8739AD99-23F2-4D6C-8734-9A92DED0D4A7}" destId="{0B11FAF0-2E1E-4F54-AD64-F28916A1D4FE}" srcOrd="0" destOrd="0" presId="urn:microsoft.com/office/officeart/2005/8/layout/hList3"/>
    <dgm:cxn modelId="{2D7F5050-EE2D-4E20-8803-E4A34AD61B77}" srcId="{0E20CC2C-20B9-48D5-89FE-E72309791A88}" destId="{D139A818-0549-4E1F-BF94-7092AD028739}" srcOrd="0" destOrd="0" parTransId="{63FAB48F-2449-404C-9D65-EEACC9451524}" sibTransId="{9E8A90EC-ECB4-4311-80B3-0AFFE0D68965}"/>
    <dgm:cxn modelId="{C3ADF259-3318-484C-8080-437E9CC98696}" srcId="{D139A818-0549-4E1F-BF94-7092AD028739}" destId="{8739AD99-23F2-4D6C-8734-9A92DED0D4A7}" srcOrd="0" destOrd="0" parTransId="{4F94B796-AB5A-49DF-83A3-69261B98CBF6}" sibTransId="{AD12D074-F1B2-4CC0-9539-AEEA462FD845}"/>
    <dgm:cxn modelId="{72364964-0FE0-481D-8279-455B8C2275E0}" type="presOf" srcId="{8CA8B6E8-4AC1-4EC2-942E-94D217F8ABCB}" destId="{97964F1D-4887-4A8F-B8F6-09EC4C68879B}" srcOrd="0" destOrd="0" presId="urn:microsoft.com/office/officeart/2005/8/layout/hList3"/>
    <dgm:cxn modelId="{ADE5475D-9F30-41DA-B45A-D0EBD768F68A}" type="presOf" srcId="{0E20CC2C-20B9-48D5-89FE-E72309791A88}" destId="{D7F88E52-8497-441F-A731-F5F6C73BE74F}" srcOrd="0" destOrd="0" presId="urn:microsoft.com/office/officeart/2005/8/layout/hList3"/>
    <dgm:cxn modelId="{EDDFDD8C-2917-48F9-B8A7-84EB0BAE78FD}" type="presParOf" srcId="{D7F88E52-8497-441F-A731-F5F6C73BE74F}" destId="{32A0F2E0-0941-44D9-ABD6-08F0D6AF2E9C}" srcOrd="0" destOrd="0" presId="urn:microsoft.com/office/officeart/2005/8/layout/hList3"/>
    <dgm:cxn modelId="{7EE33E62-7B45-4717-B490-79135BFCD9BD}" type="presParOf" srcId="{D7F88E52-8497-441F-A731-F5F6C73BE74F}" destId="{C9ADFCE8-F39C-423C-9B1D-3FA4274C0DA1}" srcOrd="1" destOrd="0" presId="urn:microsoft.com/office/officeart/2005/8/layout/hList3"/>
    <dgm:cxn modelId="{C7AC6950-DBFB-4FB9-A5D9-51AEAFB07D61}" type="presParOf" srcId="{C9ADFCE8-F39C-423C-9B1D-3FA4274C0DA1}" destId="{0B11FAF0-2E1E-4F54-AD64-F28916A1D4FE}" srcOrd="0" destOrd="0" presId="urn:microsoft.com/office/officeart/2005/8/layout/hList3"/>
    <dgm:cxn modelId="{EA1A9DA9-D530-469E-A0F9-BE3CB69A6C45}" type="presParOf" srcId="{C9ADFCE8-F39C-423C-9B1D-3FA4274C0DA1}" destId="{97964F1D-4887-4A8F-B8F6-09EC4C68879B}" srcOrd="1" destOrd="0" presId="urn:microsoft.com/office/officeart/2005/8/layout/hList3"/>
    <dgm:cxn modelId="{FEA3AC41-638B-4ABC-BB4D-D53A888D0F4B}" type="presParOf" srcId="{C9ADFCE8-F39C-423C-9B1D-3FA4274C0DA1}" destId="{4BBCD874-E79C-491A-BB12-84C27AA9DDE0}" srcOrd="2" destOrd="0" presId="urn:microsoft.com/office/officeart/2005/8/layout/hList3"/>
    <dgm:cxn modelId="{2E9714F7-CFD7-4C76-8CAA-7F83619EA745}" type="presParOf" srcId="{D7F88E52-8497-441F-A731-F5F6C73BE74F}" destId="{27A709CD-6E11-4B41-A07E-304DDFCBA3A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C8840A-3F60-431C-B630-43062D497670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289F05-69FD-49D3-A921-03109D682A7D}">
      <dgm:prSet phldrT="[Text]"/>
      <dgm:spPr/>
      <dgm:t>
        <a:bodyPr/>
        <a:lstStyle/>
        <a:p>
          <a:r>
            <a:rPr lang="en-IN" dirty="0" smtClean="0"/>
            <a:t>Functions of WHO</a:t>
          </a:r>
          <a:endParaRPr lang="en-IN" dirty="0"/>
        </a:p>
      </dgm:t>
    </dgm:pt>
    <dgm:pt modelId="{3E19977C-7F9B-409B-B805-9F99974A43E3}" type="parTrans" cxnId="{08028D4A-F830-46F0-835F-384AAF453DAD}">
      <dgm:prSet/>
      <dgm:spPr/>
      <dgm:t>
        <a:bodyPr/>
        <a:lstStyle/>
        <a:p>
          <a:endParaRPr lang="en-IN"/>
        </a:p>
      </dgm:t>
    </dgm:pt>
    <dgm:pt modelId="{C0DA9996-08DC-4E18-B453-FAC4F0738DCE}" type="sibTrans" cxnId="{08028D4A-F830-46F0-835F-384AAF453DAD}">
      <dgm:prSet/>
      <dgm:spPr/>
      <dgm:t>
        <a:bodyPr/>
        <a:lstStyle/>
        <a:p>
          <a:endParaRPr lang="en-IN"/>
        </a:p>
      </dgm:t>
    </dgm:pt>
    <dgm:pt modelId="{AE815C96-5B55-4724-8078-1313FD49FF4E}">
      <dgm:prSet phldrT="[Text]"/>
      <dgm:spPr/>
      <dgm:t>
        <a:bodyPr/>
        <a:lstStyle/>
        <a:p>
          <a:r>
            <a:rPr lang="en-IN" dirty="0" smtClean="0"/>
            <a:t>Propose guidelines for technical matters related to health</a:t>
          </a:r>
          <a:endParaRPr lang="en-IN" dirty="0"/>
        </a:p>
      </dgm:t>
    </dgm:pt>
    <dgm:pt modelId="{9176EEEA-F6DC-446C-ADCF-150FEFC7DC90}" type="parTrans" cxnId="{559A3232-2887-47C8-8CC6-24130ED2F9E6}">
      <dgm:prSet/>
      <dgm:spPr/>
      <dgm:t>
        <a:bodyPr/>
        <a:lstStyle/>
        <a:p>
          <a:endParaRPr lang="en-IN"/>
        </a:p>
      </dgm:t>
    </dgm:pt>
    <dgm:pt modelId="{1F2DE627-F276-4A54-9045-CD50A3BFDC94}" type="sibTrans" cxnId="{559A3232-2887-47C8-8CC6-24130ED2F9E6}">
      <dgm:prSet/>
      <dgm:spPr/>
      <dgm:t>
        <a:bodyPr/>
        <a:lstStyle/>
        <a:p>
          <a:endParaRPr lang="en-IN"/>
        </a:p>
      </dgm:t>
    </dgm:pt>
    <dgm:pt modelId="{EA9775F6-0F80-481D-8BD3-32B70D69B45D}">
      <dgm:prSet phldrT="[Text]"/>
      <dgm:spPr/>
      <dgm:t>
        <a:bodyPr/>
        <a:lstStyle/>
        <a:p>
          <a:r>
            <a:rPr lang="en-IN" dirty="0" smtClean="0"/>
            <a:t>Epidemiological and Statistical services</a:t>
          </a:r>
          <a:endParaRPr lang="en-IN" dirty="0"/>
        </a:p>
      </dgm:t>
    </dgm:pt>
    <dgm:pt modelId="{71E7A78C-A1C9-4E87-9D53-9921139699F2}" type="parTrans" cxnId="{AEC6D05A-9B35-4094-80E5-819BB790AE26}">
      <dgm:prSet/>
      <dgm:spPr/>
      <dgm:t>
        <a:bodyPr/>
        <a:lstStyle/>
        <a:p>
          <a:endParaRPr lang="en-IN"/>
        </a:p>
      </dgm:t>
    </dgm:pt>
    <dgm:pt modelId="{17DDB4B9-5FB6-4371-9177-C70032F4436D}" type="sibTrans" cxnId="{AEC6D05A-9B35-4094-80E5-819BB790AE26}">
      <dgm:prSet/>
      <dgm:spPr/>
      <dgm:t>
        <a:bodyPr/>
        <a:lstStyle/>
        <a:p>
          <a:endParaRPr lang="en-IN"/>
        </a:p>
      </dgm:t>
    </dgm:pt>
    <dgm:pt modelId="{30A1C07E-938D-4241-92FA-274E2D164743}">
      <dgm:prSet phldrT="[Text]"/>
      <dgm:spPr/>
      <dgm:t>
        <a:bodyPr/>
        <a:lstStyle/>
        <a:p>
          <a:r>
            <a:rPr lang="en-IN" dirty="0" smtClean="0"/>
            <a:t>Develop and Promote international standards for food, biological and pharmaceutical products</a:t>
          </a:r>
          <a:endParaRPr lang="en-IN" dirty="0"/>
        </a:p>
      </dgm:t>
    </dgm:pt>
    <dgm:pt modelId="{B5B8DBDD-79E0-44AF-92E5-F4AA3C7C4219}" type="parTrans" cxnId="{F7D8AEA0-1C7E-4ABC-9AA5-BB58F7350CED}">
      <dgm:prSet/>
      <dgm:spPr/>
      <dgm:t>
        <a:bodyPr/>
        <a:lstStyle/>
        <a:p>
          <a:endParaRPr lang="en-IN"/>
        </a:p>
      </dgm:t>
    </dgm:pt>
    <dgm:pt modelId="{CA34A416-7F31-44A4-9CE0-B7F7C6AD3048}" type="sibTrans" cxnId="{F7D8AEA0-1C7E-4ABC-9AA5-BB58F7350CED}">
      <dgm:prSet/>
      <dgm:spPr/>
      <dgm:t>
        <a:bodyPr/>
        <a:lstStyle/>
        <a:p>
          <a:endParaRPr lang="en-IN"/>
        </a:p>
      </dgm:t>
    </dgm:pt>
    <dgm:pt modelId="{9E216F3B-BD9C-4F20-9F5A-DBB06657A8B4}" type="pres">
      <dgm:prSet presAssocID="{C6C8840A-3F60-431C-B630-43062D497670}" presName="composite" presStyleCnt="0">
        <dgm:presLayoutVars>
          <dgm:chMax val="1"/>
          <dgm:dir/>
          <dgm:resizeHandles val="exact"/>
        </dgm:presLayoutVars>
      </dgm:prSet>
      <dgm:spPr/>
    </dgm:pt>
    <dgm:pt modelId="{D81FE991-6E56-45B7-AD07-FD1A00F091DA}" type="pres">
      <dgm:prSet presAssocID="{C4289F05-69FD-49D3-A921-03109D682A7D}" presName="roof" presStyleLbl="dkBgShp" presStyleIdx="0" presStyleCnt="2"/>
      <dgm:spPr/>
    </dgm:pt>
    <dgm:pt modelId="{8B516FEE-F121-4AAF-99FA-21E39E9DA799}" type="pres">
      <dgm:prSet presAssocID="{C4289F05-69FD-49D3-A921-03109D682A7D}" presName="pillars" presStyleCnt="0"/>
      <dgm:spPr/>
    </dgm:pt>
    <dgm:pt modelId="{69F1B8AC-59AC-4AD4-981C-A02EA2A3188A}" type="pres">
      <dgm:prSet presAssocID="{C4289F05-69FD-49D3-A921-03109D682A7D}" presName="pillar1" presStyleLbl="node1" presStyleIdx="0" presStyleCnt="3">
        <dgm:presLayoutVars>
          <dgm:bulletEnabled val="1"/>
        </dgm:presLayoutVars>
      </dgm:prSet>
      <dgm:spPr/>
    </dgm:pt>
    <dgm:pt modelId="{BDA396A1-0695-4530-ABFA-5DB453DA3613}" type="pres">
      <dgm:prSet presAssocID="{EA9775F6-0F80-481D-8BD3-32B70D69B45D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28BCF6-1E23-4D40-8105-09D37CAD1D1A}" type="pres">
      <dgm:prSet presAssocID="{30A1C07E-938D-4241-92FA-274E2D164743}" presName="pillarX" presStyleLbl="node1" presStyleIdx="2" presStyleCnt="3">
        <dgm:presLayoutVars>
          <dgm:bulletEnabled val="1"/>
        </dgm:presLayoutVars>
      </dgm:prSet>
      <dgm:spPr/>
    </dgm:pt>
    <dgm:pt modelId="{C5E64E0F-22DA-4FBF-9326-76A5EE5893F6}" type="pres">
      <dgm:prSet presAssocID="{C4289F05-69FD-49D3-A921-03109D682A7D}" presName="base" presStyleLbl="dkBgShp" presStyleIdx="1" presStyleCnt="2"/>
      <dgm:spPr/>
    </dgm:pt>
  </dgm:ptLst>
  <dgm:cxnLst>
    <dgm:cxn modelId="{F7D8AEA0-1C7E-4ABC-9AA5-BB58F7350CED}" srcId="{C4289F05-69FD-49D3-A921-03109D682A7D}" destId="{30A1C07E-938D-4241-92FA-274E2D164743}" srcOrd="2" destOrd="0" parTransId="{B5B8DBDD-79E0-44AF-92E5-F4AA3C7C4219}" sibTransId="{CA34A416-7F31-44A4-9CE0-B7F7C6AD3048}"/>
    <dgm:cxn modelId="{B2CA3CFB-910E-4A3C-9882-569056912D72}" type="presOf" srcId="{C4289F05-69FD-49D3-A921-03109D682A7D}" destId="{D81FE991-6E56-45B7-AD07-FD1A00F091DA}" srcOrd="0" destOrd="0" presId="urn:microsoft.com/office/officeart/2005/8/layout/hList3"/>
    <dgm:cxn modelId="{08028D4A-F830-46F0-835F-384AAF453DAD}" srcId="{C6C8840A-3F60-431C-B630-43062D497670}" destId="{C4289F05-69FD-49D3-A921-03109D682A7D}" srcOrd="0" destOrd="0" parTransId="{3E19977C-7F9B-409B-B805-9F99974A43E3}" sibTransId="{C0DA9996-08DC-4E18-B453-FAC4F0738DCE}"/>
    <dgm:cxn modelId="{559A3232-2887-47C8-8CC6-24130ED2F9E6}" srcId="{C4289F05-69FD-49D3-A921-03109D682A7D}" destId="{AE815C96-5B55-4724-8078-1313FD49FF4E}" srcOrd="0" destOrd="0" parTransId="{9176EEEA-F6DC-446C-ADCF-150FEFC7DC90}" sibTransId="{1F2DE627-F276-4A54-9045-CD50A3BFDC94}"/>
    <dgm:cxn modelId="{48F41317-FFEC-4B70-BAD0-90281E89B206}" type="presOf" srcId="{EA9775F6-0F80-481D-8BD3-32B70D69B45D}" destId="{BDA396A1-0695-4530-ABFA-5DB453DA3613}" srcOrd="0" destOrd="0" presId="urn:microsoft.com/office/officeart/2005/8/layout/hList3"/>
    <dgm:cxn modelId="{54A1D83D-AAA5-46D1-8113-5F646DF1E8EF}" type="presOf" srcId="{C6C8840A-3F60-431C-B630-43062D497670}" destId="{9E216F3B-BD9C-4F20-9F5A-DBB06657A8B4}" srcOrd="0" destOrd="0" presId="urn:microsoft.com/office/officeart/2005/8/layout/hList3"/>
    <dgm:cxn modelId="{0E97B4AB-B19F-4979-B730-A061019C6134}" type="presOf" srcId="{30A1C07E-938D-4241-92FA-274E2D164743}" destId="{EA28BCF6-1E23-4D40-8105-09D37CAD1D1A}" srcOrd="0" destOrd="0" presId="urn:microsoft.com/office/officeart/2005/8/layout/hList3"/>
    <dgm:cxn modelId="{2AE1890E-3359-42B1-84AB-07E62D85B8EC}" type="presOf" srcId="{AE815C96-5B55-4724-8078-1313FD49FF4E}" destId="{69F1B8AC-59AC-4AD4-981C-A02EA2A3188A}" srcOrd="0" destOrd="0" presId="urn:microsoft.com/office/officeart/2005/8/layout/hList3"/>
    <dgm:cxn modelId="{AEC6D05A-9B35-4094-80E5-819BB790AE26}" srcId="{C4289F05-69FD-49D3-A921-03109D682A7D}" destId="{EA9775F6-0F80-481D-8BD3-32B70D69B45D}" srcOrd="1" destOrd="0" parTransId="{71E7A78C-A1C9-4E87-9D53-9921139699F2}" sibTransId="{17DDB4B9-5FB6-4371-9177-C70032F4436D}"/>
    <dgm:cxn modelId="{3D07E89A-0EDA-4DF0-893C-4021F617C63C}" type="presParOf" srcId="{9E216F3B-BD9C-4F20-9F5A-DBB06657A8B4}" destId="{D81FE991-6E56-45B7-AD07-FD1A00F091DA}" srcOrd="0" destOrd="0" presId="urn:microsoft.com/office/officeart/2005/8/layout/hList3"/>
    <dgm:cxn modelId="{AA4F31DB-6F61-4FD3-B436-FF0BCFA0202D}" type="presParOf" srcId="{9E216F3B-BD9C-4F20-9F5A-DBB06657A8B4}" destId="{8B516FEE-F121-4AAF-99FA-21E39E9DA799}" srcOrd="1" destOrd="0" presId="urn:microsoft.com/office/officeart/2005/8/layout/hList3"/>
    <dgm:cxn modelId="{BAB9131E-7B75-4114-A71F-5391B5561B6E}" type="presParOf" srcId="{8B516FEE-F121-4AAF-99FA-21E39E9DA799}" destId="{69F1B8AC-59AC-4AD4-981C-A02EA2A3188A}" srcOrd="0" destOrd="0" presId="urn:microsoft.com/office/officeart/2005/8/layout/hList3"/>
    <dgm:cxn modelId="{80CE7318-0FEF-4AB1-8553-5E72B0151911}" type="presParOf" srcId="{8B516FEE-F121-4AAF-99FA-21E39E9DA799}" destId="{BDA396A1-0695-4530-ABFA-5DB453DA3613}" srcOrd="1" destOrd="0" presId="urn:microsoft.com/office/officeart/2005/8/layout/hList3"/>
    <dgm:cxn modelId="{F7B3FD94-2DBA-4727-B5E5-A1698F166445}" type="presParOf" srcId="{8B516FEE-F121-4AAF-99FA-21E39E9DA799}" destId="{EA28BCF6-1E23-4D40-8105-09D37CAD1D1A}" srcOrd="2" destOrd="0" presId="urn:microsoft.com/office/officeart/2005/8/layout/hList3"/>
    <dgm:cxn modelId="{5B5D2346-EEE4-4972-A5B6-C7CEB0BB24FD}" type="presParOf" srcId="{9E216F3B-BD9C-4F20-9F5A-DBB06657A8B4}" destId="{C5E64E0F-22DA-4FBF-9326-76A5EE5893F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3C93C-7A9A-41B3-A1E7-C7596740FB59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Established in 1948</a:t>
          </a:r>
          <a:endParaRPr lang="en-IN" sz="3500" kern="1200" dirty="0"/>
        </a:p>
      </dsp:txBody>
      <dsp:txXfrm rot="5400000">
        <a:off x="0" y="0"/>
        <a:ext cx="3048000" cy="1524000"/>
      </dsp:txXfrm>
    </dsp:sp>
    <dsp:sp modelId="{C6B184CE-5B4E-445A-BB04-DDE66B114E62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192 member states</a:t>
          </a:r>
          <a:endParaRPr lang="en-IN" sz="3500" kern="1200" dirty="0"/>
        </a:p>
      </dsp:txBody>
      <dsp:txXfrm>
        <a:off x="3048000" y="0"/>
        <a:ext cx="3048000" cy="1524000"/>
      </dsp:txXfrm>
    </dsp:sp>
    <dsp:sp modelId="{EAEDFA2C-B2A7-4E54-8B9D-D11CE71B443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Approve budget</a:t>
          </a:r>
          <a:endParaRPr lang="en-IN" sz="3500" kern="1200" dirty="0"/>
        </a:p>
      </dsp:txBody>
      <dsp:txXfrm rot="10800000">
        <a:off x="0" y="2539999"/>
        <a:ext cx="3048000" cy="1524000"/>
      </dsp:txXfrm>
    </dsp:sp>
    <dsp:sp modelId="{83E1E07E-CB4A-49B8-B0B5-95F30A9E4ABD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Major Policy Decisions</a:t>
          </a:r>
          <a:endParaRPr lang="en-IN" sz="3500" kern="1200" dirty="0"/>
        </a:p>
      </dsp:txBody>
      <dsp:txXfrm rot="-5400000">
        <a:off x="3048000" y="2539999"/>
        <a:ext cx="3048000" cy="1524000"/>
      </dsp:txXfrm>
    </dsp:sp>
    <dsp:sp modelId="{DFF892A5-6E69-4061-BE1B-B832AB12E893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WHO</a:t>
          </a:r>
          <a:endParaRPr lang="en-IN" sz="3500" kern="1200" dirty="0"/>
        </a:p>
      </dsp:txBody>
      <dsp:txXfrm>
        <a:off x="2183197" y="1573596"/>
        <a:ext cx="1729606" cy="9168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0F2E0-0941-44D9-ABD6-08F0D6AF2E9C}">
      <dsp:nvSpPr>
        <dsp:cNvPr id="0" name=""/>
        <dsp:cNvSpPr/>
      </dsp:nvSpPr>
      <dsp:spPr>
        <a:xfrm>
          <a:off x="0" y="0"/>
          <a:ext cx="8229600" cy="12973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 dirty="0" smtClean="0"/>
            <a:t>Functions of WHO</a:t>
          </a:r>
          <a:endParaRPr lang="en-IN" sz="6200" kern="1200" dirty="0"/>
        </a:p>
      </dsp:txBody>
      <dsp:txXfrm>
        <a:off x="0" y="0"/>
        <a:ext cx="8229600" cy="1297305"/>
      </dsp:txXfrm>
    </dsp:sp>
    <dsp:sp modelId="{0B11FAF0-2E1E-4F54-AD64-F28916A1D4FE}">
      <dsp:nvSpPr>
        <dsp:cNvPr id="0" name=""/>
        <dsp:cNvSpPr/>
      </dsp:nvSpPr>
      <dsp:spPr>
        <a:xfrm>
          <a:off x="4018" y="1297305"/>
          <a:ext cx="2740521" cy="272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Co-ordinating Authority on International Health</a:t>
          </a:r>
          <a:endParaRPr lang="en-IN" sz="3100" kern="1200" dirty="0"/>
        </a:p>
      </dsp:txBody>
      <dsp:txXfrm>
        <a:off x="4018" y="1297305"/>
        <a:ext cx="2740521" cy="2724340"/>
      </dsp:txXfrm>
    </dsp:sp>
    <dsp:sp modelId="{97964F1D-4887-4A8F-B8F6-09EC4C68879B}">
      <dsp:nvSpPr>
        <dsp:cNvPr id="0" name=""/>
        <dsp:cNvSpPr/>
      </dsp:nvSpPr>
      <dsp:spPr>
        <a:xfrm>
          <a:off x="2744539" y="1297305"/>
          <a:ext cx="2740521" cy="272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Collaboration with various governmental and other health agencies</a:t>
          </a:r>
          <a:endParaRPr lang="en-IN" sz="3100" kern="1200" dirty="0"/>
        </a:p>
      </dsp:txBody>
      <dsp:txXfrm>
        <a:off x="2744539" y="1297305"/>
        <a:ext cx="2740521" cy="2724340"/>
      </dsp:txXfrm>
    </dsp:sp>
    <dsp:sp modelId="{4BBCD874-E79C-491A-BB12-84C27AA9DDE0}">
      <dsp:nvSpPr>
        <dsp:cNvPr id="0" name=""/>
        <dsp:cNvSpPr/>
      </dsp:nvSpPr>
      <dsp:spPr>
        <a:xfrm>
          <a:off x="5485060" y="1297305"/>
          <a:ext cx="2740521" cy="272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Assist in strengthening health services</a:t>
          </a:r>
          <a:endParaRPr lang="en-IN" sz="3100" kern="1200" dirty="0"/>
        </a:p>
      </dsp:txBody>
      <dsp:txXfrm>
        <a:off x="5485060" y="1297305"/>
        <a:ext cx="2740521" cy="2724340"/>
      </dsp:txXfrm>
    </dsp:sp>
    <dsp:sp modelId="{27A709CD-6E11-4B41-A07E-304DDFCBA3A4}">
      <dsp:nvSpPr>
        <dsp:cNvPr id="0" name=""/>
        <dsp:cNvSpPr/>
      </dsp:nvSpPr>
      <dsp:spPr>
        <a:xfrm>
          <a:off x="0" y="4021645"/>
          <a:ext cx="8229600" cy="3027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FE991-6E56-45B7-AD07-FD1A00F091DA}">
      <dsp:nvSpPr>
        <dsp:cNvPr id="0" name=""/>
        <dsp:cNvSpPr/>
      </dsp:nvSpPr>
      <dsp:spPr>
        <a:xfrm>
          <a:off x="0" y="0"/>
          <a:ext cx="8229600" cy="12973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 dirty="0" smtClean="0"/>
            <a:t>Functions of WHO</a:t>
          </a:r>
          <a:endParaRPr lang="en-IN" sz="6200" kern="1200" dirty="0"/>
        </a:p>
      </dsp:txBody>
      <dsp:txXfrm>
        <a:off x="0" y="0"/>
        <a:ext cx="8229600" cy="1297305"/>
      </dsp:txXfrm>
    </dsp:sp>
    <dsp:sp modelId="{69F1B8AC-59AC-4AD4-981C-A02EA2A3188A}">
      <dsp:nvSpPr>
        <dsp:cNvPr id="0" name=""/>
        <dsp:cNvSpPr/>
      </dsp:nvSpPr>
      <dsp:spPr>
        <a:xfrm>
          <a:off x="4018" y="1297305"/>
          <a:ext cx="2740521" cy="272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Propose guidelines for technical matters related to health</a:t>
          </a:r>
          <a:endParaRPr lang="en-IN" sz="2400" kern="1200" dirty="0"/>
        </a:p>
      </dsp:txBody>
      <dsp:txXfrm>
        <a:off x="4018" y="1297305"/>
        <a:ext cx="2740521" cy="2724340"/>
      </dsp:txXfrm>
    </dsp:sp>
    <dsp:sp modelId="{BDA396A1-0695-4530-ABFA-5DB453DA3613}">
      <dsp:nvSpPr>
        <dsp:cNvPr id="0" name=""/>
        <dsp:cNvSpPr/>
      </dsp:nvSpPr>
      <dsp:spPr>
        <a:xfrm>
          <a:off x="2744539" y="1297305"/>
          <a:ext cx="2740521" cy="272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Epidemiological and Statistical services</a:t>
          </a:r>
          <a:endParaRPr lang="en-IN" sz="2400" kern="1200" dirty="0"/>
        </a:p>
      </dsp:txBody>
      <dsp:txXfrm>
        <a:off x="2744539" y="1297305"/>
        <a:ext cx="2740521" cy="2724340"/>
      </dsp:txXfrm>
    </dsp:sp>
    <dsp:sp modelId="{EA28BCF6-1E23-4D40-8105-09D37CAD1D1A}">
      <dsp:nvSpPr>
        <dsp:cNvPr id="0" name=""/>
        <dsp:cNvSpPr/>
      </dsp:nvSpPr>
      <dsp:spPr>
        <a:xfrm>
          <a:off x="5485060" y="1297305"/>
          <a:ext cx="2740521" cy="272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Develop and Promote international standards for food, biological and pharmaceutical products</a:t>
          </a:r>
          <a:endParaRPr lang="en-IN" sz="2400" kern="1200" dirty="0"/>
        </a:p>
      </dsp:txBody>
      <dsp:txXfrm>
        <a:off x="5485060" y="1297305"/>
        <a:ext cx="2740521" cy="2724340"/>
      </dsp:txXfrm>
    </dsp:sp>
    <dsp:sp modelId="{C5E64E0F-22DA-4FBF-9326-76A5EE5893F6}">
      <dsp:nvSpPr>
        <dsp:cNvPr id="0" name=""/>
        <dsp:cNvSpPr/>
      </dsp:nvSpPr>
      <dsp:spPr>
        <a:xfrm>
          <a:off x="0" y="4021645"/>
          <a:ext cx="8229600" cy="3027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989644-DA61-4720-BDFC-1CD59160FA8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68C1CA6-2198-4C03-999D-342D33644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DRUG REGULATORY AFFAIRS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FDA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Federal Agency</a:t>
            </a:r>
          </a:p>
          <a:p>
            <a:r>
              <a:rPr lang="en-US" dirty="0" smtClean="0"/>
              <a:t>Regulation and supervision of</a:t>
            </a:r>
          </a:p>
          <a:p>
            <a:pPr lvl="1"/>
            <a:r>
              <a:rPr lang="en-US" dirty="0" smtClean="0"/>
              <a:t>Food Safety</a:t>
            </a:r>
          </a:p>
          <a:p>
            <a:pPr lvl="1"/>
            <a:r>
              <a:rPr lang="en-US" dirty="0" smtClean="0"/>
              <a:t>Tobacco Products</a:t>
            </a:r>
          </a:p>
          <a:p>
            <a:pPr lvl="1"/>
            <a:r>
              <a:rPr lang="en-US" dirty="0" smtClean="0"/>
              <a:t>Prescription and OTC pharmaceuticals</a:t>
            </a:r>
          </a:p>
          <a:p>
            <a:pPr lvl="1"/>
            <a:r>
              <a:rPr lang="en-US" dirty="0" smtClean="0"/>
              <a:t>Dietary Supplements</a:t>
            </a:r>
          </a:p>
          <a:p>
            <a:pPr lvl="1"/>
            <a:r>
              <a:rPr lang="en-US" dirty="0" smtClean="0"/>
              <a:t>Vaccines, Biopharmaceuticals, Medical Devices etc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CFR: Title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Related to Food and Drug Administration</a:t>
            </a:r>
          </a:p>
          <a:p>
            <a:pPr lvl="1"/>
            <a:r>
              <a:rPr lang="en-US" dirty="0" smtClean="0"/>
              <a:t>Part 210: CGMP general related to drugs (general)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211: CGMP of Finished Pharmaceuticals- </a:t>
            </a:r>
          </a:p>
          <a:p>
            <a:pPr lvl="2"/>
            <a:r>
              <a:rPr lang="en-US" dirty="0" smtClean="0"/>
              <a:t>Various parts including Organization, Building and Facilities, Personnel, Equipment and Controls, Containers and Closures, Production and Process Controls, Packaging and </a:t>
            </a:r>
            <a:r>
              <a:rPr lang="en-US" dirty="0" err="1" smtClean="0"/>
              <a:t>Labelling</a:t>
            </a:r>
            <a:r>
              <a:rPr lang="en-US" dirty="0" smtClean="0"/>
              <a:t> Control etc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310: New Drugs</a:t>
            </a:r>
          </a:p>
          <a:p>
            <a:pPr lvl="1"/>
            <a:r>
              <a:rPr lang="en-US" dirty="0" smtClean="0"/>
              <a:t>Part 311: Investigational New Drug Application </a:t>
            </a:r>
          </a:p>
          <a:p>
            <a:pPr lvl="1"/>
            <a:r>
              <a:rPr lang="en-US" dirty="0" smtClean="0"/>
              <a:t>Part 600: Biological Products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US FDA evaluate drugs?</a:t>
            </a:r>
          </a:p>
          <a:p>
            <a:r>
              <a:rPr lang="en-US" dirty="0" smtClean="0"/>
              <a:t>Does FDA test drugs?</a:t>
            </a:r>
          </a:p>
          <a:p>
            <a:r>
              <a:rPr lang="en-US" dirty="0" smtClean="0"/>
              <a:t>Why clinical trials?</a:t>
            </a:r>
          </a:p>
          <a:p>
            <a:r>
              <a:rPr lang="en-US" dirty="0" smtClean="0"/>
              <a:t>How long does it take for approval?</a:t>
            </a:r>
          </a:p>
          <a:p>
            <a:r>
              <a:rPr lang="en-US" dirty="0" smtClean="0"/>
              <a:t>What are the different types of New Drug Applications?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Centre for Drug Evaluation and Research of US FDA</a:t>
            </a:r>
          </a:p>
          <a:p>
            <a:r>
              <a:rPr lang="en-US" dirty="0" smtClean="0"/>
              <a:t>Ensure Safe and Effective Drugs are available</a:t>
            </a:r>
          </a:p>
          <a:p>
            <a:r>
              <a:rPr lang="en-US" dirty="0" smtClean="0"/>
              <a:t>FDA does NOT test drugs- responsibility of company to show data about efficacy and safety</a:t>
            </a:r>
          </a:p>
          <a:p>
            <a:r>
              <a:rPr lang="en-US" dirty="0" smtClean="0"/>
              <a:t>Clinical Trials: Demonstrate safety and efficacy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Approval of Drug- Two-tiered system</a:t>
            </a:r>
          </a:p>
          <a:p>
            <a:pPr lvl="1"/>
            <a:r>
              <a:rPr lang="en-US" dirty="0" smtClean="0"/>
              <a:t>Standard: Drugs with minor improvement- 10 months</a:t>
            </a:r>
          </a:p>
          <a:p>
            <a:pPr lvl="1"/>
            <a:r>
              <a:rPr lang="en-US" dirty="0" smtClean="0"/>
              <a:t>Priority- Major advances- 6 months</a:t>
            </a:r>
          </a:p>
          <a:p>
            <a:endParaRPr lang="en-US" dirty="0" smtClean="0"/>
          </a:p>
          <a:p>
            <a:r>
              <a:rPr lang="en-US" dirty="0" smtClean="0"/>
              <a:t>OTC Products</a:t>
            </a:r>
          </a:p>
          <a:p>
            <a:endParaRPr lang="en-US" dirty="0" smtClean="0"/>
          </a:p>
          <a:p>
            <a:r>
              <a:rPr lang="en-US" dirty="0" smtClean="0"/>
              <a:t>Types of Drug Applications</a:t>
            </a:r>
          </a:p>
          <a:p>
            <a:pPr lvl="1"/>
            <a:r>
              <a:rPr lang="en-US" dirty="0" smtClean="0"/>
              <a:t>Investigational New Drug</a:t>
            </a:r>
          </a:p>
          <a:p>
            <a:pPr lvl="1"/>
            <a:r>
              <a:rPr lang="en-US" dirty="0" smtClean="0"/>
              <a:t>New Drug Application</a:t>
            </a:r>
          </a:p>
          <a:p>
            <a:pPr lvl="1"/>
            <a:r>
              <a:rPr lang="en-US" dirty="0" smtClean="0"/>
              <a:t>Abbreviated New Drug Application (ANDA)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Established in 1948</a:t>
            </a:r>
          </a:p>
          <a:p>
            <a:r>
              <a:rPr lang="en-IN" dirty="0" smtClean="0"/>
              <a:t>192 member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46308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83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689898"/>
              </p:ext>
            </p:extLst>
          </p:nvPr>
        </p:nvGraphicFramePr>
        <p:xfrm>
          <a:off x="304800" y="114300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93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89092"/>
              </p:ext>
            </p:extLst>
          </p:nvPr>
        </p:nvGraphicFramePr>
        <p:xfrm>
          <a:off x="304800" y="129540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44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Quality built into product</a:t>
            </a:r>
          </a:p>
          <a:p>
            <a:r>
              <a:rPr lang="en-US" dirty="0" smtClean="0"/>
              <a:t>Production: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GMP</a:t>
            </a:r>
          </a:p>
          <a:p>
            <a:r>
              <a:rPr lang="en-US" dirty="0" smtClean="0"/>
              <a:t>Quality Control: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Ensure quality of product</a:t>
            </a:r>
          </a:p>
          <a:p>
            <a:r>
              <a:rPr lang="en-US" dirty="0" smtClean="0"/>
              <a:t>Inspections: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Monitor and Enforcement of GMP</a:t>
            </a:r>
          </a:p>
          <a:p>
            <a:r>
              <a:rPr lang="en-US" dirty="0" smtClean="0"/>
              <a:t>Related regulatory aspects: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Stability,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Packaging,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Storage</a:t>
            </a:r>
            <a:endParaRPr lang="en-US" dirty="0" smtClean="0"/>
          </a:p>
          <a:p>
            <a:r>
              <a:rPr lang="en-US" dirty="0" smtClean="0"/>
              <a:t>Distribution: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Supply chain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European Medicines Agency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1995</a:t>
            </a:r>
          </a:p>
          <a:p>
            <a:r>
              <a:rPr lang="en-US" dirty="0" smtClean="0"/>
              <a:t>Protection and promotion of public and animal health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Technical advice and scientific guidance to sponsors for new drug referrals</a:t>
            </a:r>
          </a:p>
          <a:p>
            <a:pPr lvl="1"/>
            <a:r>
              <a:rPr lang="en-US" dirty="0" smtClean="0"/>
              <a:t>Safety Monitoring or </a:t>
            </a:r>
            <a:r>
              <a:rPr lang="en-US" dirty="0" err="1" smtClean="0"/>
              <a:t>Pharmacovigilance</a:t>
            </a:r>
            <a:r>
              <a:rPr lang="en-US" dirty="0" smtClean="0"/>
              <a:t> (PRAC)- monitoring safety of medicines, making recommendations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ICH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 Conference on </a:t>
            </a:r>
            <a:r>
              <a:rPr lang="en-US" dirty="0" err="1" smtClean="0"/>
              <a:t>Harmonisation</a:t>
            </a:r>
            <a:endParaRPr lang="en-US" dirty="0" smtClean="0"/>
          </a:p>
          <a:p>
            <a:r>
              <a:rPr lang="en-US" dirty="0" smtClean="0"/>
              <a:t>Regulatory Authorities of Europe, Japan and USA- scientific and technical aspects of product registration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dirty="0" smtClean="0"/>
              <a:t>EMA works by</a:t>
            </a:r>
          </a:p>
          <a:p>
            <a:pPr lvl="0"/>
            <a:r>
              <a:rPr lang="en-US" dirty="0" smtClean="0"/>
              <a:t>providing specific support to </a:t>
            </a:r>
            <a:r>
              <a:rPr lang="en-US" dirty="0" err="1" smtClean="0"/>
              <a:t>pharmacovigilance</a:t>
            </a:r>
            <a:r>
              <a:rPr lang="en-US" dirty="0" smtClean="0"/>
              <a:t> activities for centrally </a:t>
            </a:r>
            <a:r>
              <a:rPr lang="en-US" dirty="0" err="1" smtClean="0"/>
              <a:t>authorised</a:t>
            </a:r>
            <a:r>
              <a:rPr lang="en-US" dirty="0" smtClean="0"/>
              <a:t> products, in particular through risk-management plans;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developing guidelines and setting standards;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coordinating the monitoring of pharmaceutical companies' compliance with their </a:t>
            </a:r>
            <a:r>
              <a:rPr lang="en-US" dirty="0" err="1" smtClean="0"/>
              <a:t>pharmacovigilance</a:t>
            </a:r>
            <a:r>
              <a:rPr lang="en-US" dirty="0" smtClean="0"/>
              <a:t> obligations;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informing the public on the safety of medicines and cooperating with all external parties, in particular through the Agency's interaction with representatives of patients and healthcare professionals;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contributing to international cooperation activities with authorities outside the EU.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Therapeutic Goods Administration (TGA</a:t>
            </a:r>
            <a:r>
              <a:rPr lang="en-US" dirty="0" smtClean="0"/>
              <a:t>)- Australia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2511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TGA regulates the supply of:</a:t>
            </a:r>
          </a:p>
          <a:p>
            <a:pPr lvl="0"/>
            <a:r>
              <a:rPr lang="en-US" dirty="0" smtClean="0"/>
              <a:t>medicines prescribed by a doctor or dentist, pharmacy, supermarkets </a:t>
            </a:r>
          </a:p>
          <a:p>
            <a:pPr lvl="0"/>
            <a:r>
              <a:rPr lang="en-US" dirty="0" smtClean="0"/>
              <a:t>complementary medicines, these include vitamins, herbal and traditional medicines</a:t>
            </a:r>
          </a:p>
          <a:p>
            <a:pPr lvl="0"/>
            <a:r>
              <a:rPr lang="en-US" dirty="0" smtClean="0"/>
              <a:t>medical devices, from simple devices like bandages to complex technologies like heart pacemakers</a:t>
            </a:r>
          </a:p>
          <a:p>
            <a:pPr lvl="0"/>
            <a:r>
              <a:rPr lang="en-US" dirty="0" smtClean="0"/>
              <a:t>products used to test for various diseases or conditions (in vitro diagnostic devices), such as blood tests; and</a:t>
            </a:r>
          </a:p>
          <a:p>
            <a:pPr lvl="0"/>
            <a:r>
              <a:rPr lang="en-US" dirty="0" smtClean="0"/>
              <a:t>vaccines, blood products, and other biologics.</a:t>
            </a:r>
          </a:p>
          <a:p>
            <a:r>
              <a:rPr lang="en-US" dirty="0" smtClean="0"/>
              <a:t>and the manufacturing and advertising of these products.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Medicines &amp; Healthcare products</a:t>
            </a:r>
            <a:br>
              <a:rPr lang="en-US" dirty="0" smtClean="0"/>
            </a:br>
            <a:r>
              <a:rPr lang="en-US" dirty="0" smtClean="0"/>
              <a:t>Regulatory Agency (MHRA)- 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MHRA regulates medicines, medical devices and blood components for transfusion in the UK.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agency is responsible for:</a:t>
            </a:r>
          </a:p>
          <a:p>
            <a:r>
              <a:rPr lang="en-US" dirty="0" smtClean="0"/>
              <a:t>ensuring that medicines, medical devices and blood components for transfusion meet applicable standards of safety, quality and effectiveness</a:t>
            </a:r>
          </a:p>
          <a:p>
            <a:endParaRPr lang="en-US" sz="1500" dirty="0" smtClean="0"/>
          </a:p>
          <a:p>
            <a:r>
              <a:rPr lang="en-US" dirty="0" smtClean="0"/>
              <a:t>ensuring that the supply chain for medicines, medical devices and blood components is safer and more secure</a:t>
            </a:r>
          </a:p>
          <a:p>
            <a:endParaRPr lang="en-US" sz="1400" dirty="0" smtClean="0"/>
          </a:p>
          <a:p>
            <a:r>
              <a:rPr lang="en-US" dirty="0" smtClean="0"/>
              <a:t>promoting international </a:t>
            </a:r>
            <a:r>
              <a:rPr lang="en-US" dirty="0" err="1" smtClean="0"/>
              <a:t>standardisation</a:t>
            </a:r>
            <a:r>
              <a:rPr lang="en-US" dirty="0" smtClean="0"/>
              <a:t> and </a:t>
            </a:r>
            <a:r>
              <a:rPr lang="en-US" dirty="0" err="1" smtClean="0"/>
              <a:t>harmonisation</a:t>
            </a:r>
            <a:r>
              <a:rPr lang="en-US" dirty="0" smtClean="0"/>
              <a:t> to assure the effectiveness and safety of biological medicines</a:t>
            </a:r>
          </a:p>
          <a:p>
            <a:endParaRPr lang="en-US" sz="1400" dirty="0" smtClean="0"/>
          </a:p>
          <a:p>
            <a:r>
              <a:rPr lang="en-US" dirty="0" smtClean="0"/>
              <a:t>helping to educate the public and healthcare professionals about the risks and benefits of medicines, medical devices and blood components, leading to safer and more effective use</a:t>
            </a:r>
          </a:p>
          <a:p>
            <a:endParaRPr lang="en-US" sz="1400" dirty="0" smtClean="0"/>
          </a:p>
          <a:p>
            <a:r>
              <a:rPr lang="en-US" dirty="0" smtClean="0"/>
              <a:t>supporting innovation and research and development that’s beneficial to public health</a:t>
            </a:r>
          </a:p>
          <a:p>
            <a:endParaRPr lang="en-US" sz="1400" dirty="0" smtClean="0"/>
          </a:p>
          <a:p>
            <a:r>
              <a:rPr lang="en-US" dirty="0" smtClean="0"/>
              <a:t>influencing UK, EU and international regulatory frameworks so that they’re risk-proportionate and effective at protecting public health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ICH- four topics</a:t>
            </a:r>
          </a:p>
          <a:p>
            <a:pPr lvl="1"/>
            <a:r>
              <a:rPr lang="en-US" dirty="0" smtClean="0"/>
              <a:t>Quality: Stability, Impurity profile, GMP, Quality systems</a:t>
            </a:r>
          </a:p>
          <a:p>
            <a:pPr lvl="1"/>
            <a:r>
              <a:rPr lang="en-US" dirty="0" smtClean="0"/>
              <a:t>Safety: Potential risks such as </a:t>
            </a:r>
            <a:r>
              <a:rPr lang="en-US" dirty="0" err="1" smtClean="0"/>
              <a:t>Genotoxicity</a:t>
            </a:r>
            <a:r>
              <a:rPr lang="en-US" dirty="0" smtClean="0"/>
              <a:t>, Carcinogenicity</a:t>
            </a:r>
          </a:p>
          <a:p>
            <a:pPr lvl="1"/>
            <a:r>
              <a:rPr lang="en-US" dirty="0" smtClean="0"/>
              <a:t>Efficacy: Design, Conduct and Safety of Clinical trials</a:t>
            </a:r>
          </a:p>
          <a:p>
            <a:pPr lvl="1"/>
            <a:r>
              <a:rPr lang="en-US" dirty="0" smtClean="0"/>
              <a:t>Multidisciplinary: 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0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PMDA- Pharmaceuticals and Medical Devices Agency- Japan</a:t>
            </a:r>
            <a:endParaRPr lang="en-US" dirty="0"/>
          </a:p>
        </p:txBody>
      </p:sp>
      <p:pic>
        <p:nvPicPr>
          <p:cNvPr id="1026" name="Picture 2" descr="Services of PM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019800" cy="510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0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3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6019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Maintenance of an Existing Guideline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293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Preparation of Concept Paper by the party proposing a new harmonisation action.</a:t>
            </a:r>
          </a:p>
          <a:p>
            <a:endParaRPr lang="en-IN" dirty="0" smtClean="0"/>
          </a:p>
          <a:p>
            <a:r>
              <a:rPr lang="en-IN" dirty="0" smtClean="0"/>
              <a:t>Selection of Procedure- Full ICH process except for maintenance of existing guideline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7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 ICH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Concept paper sent to members of the Steering Committee</a:t>
            </a:r>
          </a:p>
          <a:p>
            <a:endParaRPr lang="en-IN" dirty="0"/>
          </a:p>
          <a:p>
            <a:r>
              <a:rPr lang="en-IN" dirty="0" smtClean="0"/>
              <a:t>If the topic is worthwhile, the Steering Committee will confirm the composition of the Expert Working Group formed to discuss the technical issues.</a:t>
            </a:r>
          </a:p>
          <a:p>
            <a:endParaRPr lang="en-IN" dirty="0"/>
          </a:p>
          <a:p>
            <a:r>
              <a:rPr lang="en-IN" dirty="0" smtClean="0"/>
              <a:t>A timetable and action plan is set for the EWG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27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5181600"/>
          </a:xfrm>
        </p:spPr>
        <p:txBody>
          <a:bodyPr>
            <a:normAutofit/>
          </a:bodyPr>
          <a:lstStyle/>
          <a:p>
            <a:r>
              <a:rPr lang="en-IN" dirty="0" smtClean="0"/>
              <a:t>ICH parties will designate a topic leader for the new topic.</a:t>
            </a:r>
          </a:p>
          <a:p>
            <a:endParaRPr lang="en-IN" dirty="0"/>
          </a:p>
          <a:p>
            <a:r>
              <a:rPr lang="en-IN" dirty="0" smtClean="0"/>
              <a:t>Observes to ICH will nominate an expert to the EWG.</a:t>
            </a:r>
          </a:p>
          <a:p>
            <a:endParaRPr lang="en-IN" dirty="0"/>
          </a:p>
          <a:p>
            <a:r>
              <a:rPr lang="en-IN" dirty="0" smtClean="0"/>
              <a:t>EWG reports to the Steering Committee</a:t>
            </a:r>
          </a:p>
          <a:p>
            <a:endParaRPr lang="en-IN" dirty="0"/>
          </a:p>
          <a:p>
            <a:r>
              <a:rPr lang="en-IN" dirty="0" smtClean="0"/>
              <a:t>Consensus building</a:t>
            </a:r>
          </a:p>
          <a:p>
            <a:endParaRPr lang="en-IN" dirty="0"/>
          </a:p>
          <a:p>
            <a:r>
              <a:rPr lang="en-IN" dirty="0" smtClean="0"/>
              <a:t>Sign-off by EWG members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86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Agreement confirmed by steering committee</a:t>
            </a:r>
          </a:p>
          <a:p>
            <a:endParaRPr lang="en-IN" dirty="0"/>
          </a:p>
          <a:p>
            <a:r>
              <a:rPr lang="en-IN" dirty="0" smtClean="0"/>
              <a:t>Regulatory Consultation- published in USFDA, EU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Adoption of a tripartite harmonised text</a:t>
            </a:r>
          </a:p>
          <a:p>
            <a:endParaRPr lang="en-IN" dirty="0"/>
          </a:p>
          <a:p>
            <a:r>
              <a:rPr lang="en-IN" dirty="0" smtClean="0"/>
              <a:t>Implementation</a:t>
            </a:r>
          </a:p>
          <a:p>
            <a:endParaRPr lang="en-IN" dirty="0"/>
          </a:p>
          <a:p>
            <a:r>
              <a:rPr lang="en-IN" dirty="0" smtClean="0"/>
              <a:t>ABBREVIATED PROCESS FOR MAINTENANCE OF ICH AGREEMENTS- for minor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81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309</TotalTime>
  <Words>835</Words>
  <Application>Microsoft Office PowerPoint</Application>
  <PresentationFormat>On-screen Show (4:3)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Georgia</vt:lpstr>
      <vt:lpstr>Trebuchet MS</vt:lpstr>
      <vt:lpstr>Wingdings 2</vt:lpstr>
      <vt:lpstr>Urban</vt:lpstr>
      <vt:lpstr>INTRODUCTION TO DRUG REGULATORY AFFAIRS</vt:lpstr>
      <vt:lpstr>ICH Guidelines</vt:lpstr>
      <vt:lpstr>PowerPoint Presentation</vt:lpstr>
      <vt:lpstr>PowerPoint Presentation</vt:lpstr>
      <vt:lpstr>PowerPoint Presentation</vt:lpstr>
      <vt:lpstr>PowerPoint Presentation</vt:lpstr>
      <vt:lpstr>Full ICH Process</vt:lpstr>
      <vt:lpstr>PowerPoint Presentation</vt:lpstr>
      <vt:lpstr>PowerPoint Presentation</vt:lpstr>
      <vt:lpstr>US FDA</vt:lpstr>
      <vt:lpstr>CFR: Title 21</vt:lpstr>
      <vt:lpstr>PowerPoint Presentation</vt:lpstr>
      <vt:lpstr>PowerPoint Presentation</vt:lpstr>
      <vt:lpstr>PowerPoint Presentation</vt:lpstr>
      <vt:lpstr>WHO</vt:lpstr>
      <vt:lpstr>PowerPoint Presentation</vt:lpstr>
      <vt:lpstr>PowerPoint Presentation</vt:lpstr>
      <vt:lpstr>WHO Guidelines</vt:lpstr>
      <vt:lpstr>European Medicines Agency</vt:lpstr>
      <vt:lpstr>PowerPoint Presentation</vt:lpstr>
      <vt:lpstr>Therapeutic Goods Administration (TGA)- Australia</vt:lpstr>
      <vt:lpstr>Medicines &amp; Healthcare products Regulatory Agency (MHRA)- UK</vt:lpstr>
      <vt:lpstr>PowerPoint Presentation</vt:lpstr>
      <vt:lpstr>PowerPoint Presentation</vt:lpstr>
      <vt:lpstr>PMDA- Pharmaceuticals and Medical Devices Agency- Japan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DRUG REGULATORY AFFAIRS</dc:title>
  <dc:creator>Anand</dc:creator>
  <cp:lastModifiedBy>AnandM</cp:lastModifiedBy>
  <cp:revision>38</cp:revision>
  <dcterms:created xsi:type="dcterms:W3CDTF">2015-10-12T13:17:22Z</dcterms:created>
  <dcterms:modified xsi:type="dcterms:W3CDTF">2016-10-14T05:37:15Z</dcterms:modified>
</cp:coreProperties>
</file>