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63" r:id="rId4"/>
    <p:sldId id="259" r:id="rId5"/>
    <p:sldId id="260" r:id="rId6"/>
    <p:sldId id="261" r:id="rId7"/>
    <p:sldId id="262" r:id="rId8"/>
    <p:sldId id="25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94660"/>
  </p:normalViewPr>
  <p:slideViewPr>
    <p:cSldViewPr>
      <p:cViewPr varScale="1">
        <p:scale>
          <a:sx n="81" d="100"/>
          <a:sy n="81" d="100"/>
        </p:scale>
        <p:origin x="108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10" d="100"/>
          <a:sy n="110" d="100"/>
        </p:scale>
        <p:origin x="168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990598-B80E-46B6-8C3A-D33C29A96F09}" type="doc">
      <dgm:prSet loTypeId="urn:microsoft.com/office/officeart/2005/8/layout/hierarchy6" loCatId="hierarchy" qsTypeId="urn:microsoft.com/office/officeart/2005/8/quickstyle/simple1" qsCatId="simple" csTypeId="urn:microsoft.com/office/officeart/2005/8/colors/accent1_2" csCatId="accent1" phldr="0"/>
      <dgm:spPr/>
      <dgm:t>
        <a:bodyPr/>
        <a:lstStyle/>
        <a:p>
          <a:endParaRPr lang="en-US"/>
        </a:p>
      </dgm:t>
    </dgm:pt>
    <dgm:pt modelId="{D16DC808-EA07-4937-93DD-C513A7A63CA3}">
      <dgm:prSet phldrT="[Text]" phldr="1"/>
      <dgm:spPr/>
      <dgm:t>
        <a:bodyPr/>
        <a:lstStyle/>
        <a:p>
          <a:endParaRPr lang="en-US"/>
        </a:p>
      </dgm:t>
    </dgm:pt>
    <dgm:pt modelId="{506D6E65-BC46-41B2-BACD-BFD5363F66CC}" type="parTrans" cxnId="{4A2CE27E-C6E3-4DAC-AC99-CEB4F82C0B42}">
      <dgm:prSet/>
      <dgm:spPr/>
      <dgm:t>
        <a:bodyPr/>
        <a:lstStyle/>
        <a:p>
          <a:endParaRPr lang="en-US"/>
        </a:p>
      </dgm:t>
    </dgm:pt>
    <dgm:pt modelId="{CE3FD399-CCDA-472D-A42F-79360CA5DE69}" type="sibTrans" cxnId="{4A2CE27E-C6E3-4DAC-AC99-CEB4F82C0B42}">
      <dgm:prSet/>
      <dgm:spPr/>
      <dgm:t>
        <a:bodyPr/>
        <a:lstStyle/>
        <a:p>
          <a:endParaRPr lang="en-US"/>
        </a:p>
      </dgm:t>
    </dgm:pt>
    <dgm:pt modelId="{348D5418-DDBD-41D1-82ED-3B96419319D3}">
      <dgm:prSet phldrT="[Text]" phldr="1"/>
      <dgm:spPr/>
      <dgm:t>
        <a:bodyPr/>
        <a:lstStyle/>
        <a:p>
          <a:endParaRPr lang="en-US"/>
        </a:p>
      </dgm:t>
    </dgm:pt>
    <dgm:pt modelId="{B89856FD-FECE-4EE8-B32B-5FB95E5CFF11}" type="parTrans" cxnId="{1AA22FB2-BCC6-4965-9450-E2ADC19E7171}">
      <dgm:prSet/>
      <dgm:spPr/>
      <dgm:t>
        <a:bodyPr/>
        <a:lstStyle/>
        <a:p>
          <a:endParaRPr lang="en-US"/>
        </a:p>
      </dgm:t>
    </dgm:pt>
    <dgm:pt modelId="{C5A61CC3-1915-4469-9C66-0D2BF0D63652}" type="sibTrans" cxnId="{1AA22FB2-BCC6-4965-9450-E2ADC19E7171}">
      <dgm:prSet/>
      <dgm:spPr/>
      <dgm:t>
        <a:bodyPr/>
        <a:lstStyle/>
        <a:p>
          <a:endParaRPr lang="en-US"/>
        </a:p>
      </dgm:t>
    </dgm:pt>
    <dgm:pt modelId="{23F0380B-C1B1-44C3-B5B9-5A1A45B55C0A}">
      <dgm:prSet phldrT="[Text]" phldr="1"/>
      <dgm:spPr/>
      <dgm:t>
        <a:bodyPr/>
        <a:lstStyle/>
        <a:p>
          <a:endParaRPr lang="en-US"/>
        </a:p>
      </dgm:t>
    </dgm:pt>
    <dgm:pt modelId="{E0CE0F92-513D-4B03-A855-AFDEF0C6791C}" type="parTrans" cxnId="{4B0D1984-E45F-44CC-9280-4D772420AF08}">
      <dgm:prSet/>
      <dgm:spPr/>
      <dgm:t>
        <a:bodyPr/>
        <a:lstStyle/>
        <a:p>
          <a:endParaRPr lang="en-US"/>
        </a:p>
      </dgm:t>
    </dgm:pt>
    <dgm:pt modelId="{F55DC7C7-9C03-4DA0-86F8-36A4A2113806}" type="sibTrans" cxnId="{4B0D1984-E45F-44CC-9280-4D772420AF08}">
      <dgm:prSet/>
      <dgm:spPr/>
      <dgm:t>
        <a:bodyPr/>
        <a:lstStyle/>
        <a:p>
          <a:endParaRPr lang="en-US"/>
        </a:p>
      </dgm:t>
    </dgm:pt>
    <dgm:pt modelId="{47600AFE-C090-44A2-8696-16B40D4553D1}">
      <dgm:prSet phldrT="[Text]" phldr="1"/>
      <dgm:spPr/>
      <dgm:t>
        <a:bodyPr/>
        <a:lstStyle/>
        <a:p>
          <a:endParaRPr lang="en-US"/>
        </a:p>
      </dgm:t>
    </dgm:pt>
    <dgm:pt modelId="{9FF250F9-D418-4E16-88AA-109D0D5F1E4A}" type="parTrans" cxnId="{098CEB6B-0A80-40ED-B3A7-1481A2B8A9AA}">
      <dgm:prSet/>
      <dgm:spPr/>
      <dgm:t>
        <a:bodyPr/>
        <a:lstStyle/>
        <a:p>
          <a:endParaRPr lang="en-US"/>
        </a:p>
      </dgm:t>
    </dgm:pt>
    <dgm:pt modelId="{0362CBAC-A400-4BE6-B294-7671084B6352}" type="sibTrans" cxnId="{098CEB6B-0A80-40ED-B3A7-1481A2B8A9AA}">
      <dgm:prSet/>
      <dgm:spPr/>
      <dgm:t>
        <a:bodyPr/>
        <a:lstStyle/>
        <a:p>
          <a:endParaRPr lang="en-US"/>
        </a:p>
      </dgm:t>
    </dgm:pt>
    <dgm:pt modelId="{60529D17-16EA-4620-AE84-EDA3B2B06912}">
      <dgm:prSet phldrT="[Text]" phldr="1"/>
      <dgm:spPr/>
      <dgm:t>
        <a:bodyPr/>
        <a:lstStyle/>
        <a:p>
          <a:endParaRPr lang="en-US"/>
        </a:p>
      </dgm:t>
    </dgm:pt>
    <dgm:pt modelId="{D6D932C1-CADD-4F71-B4A4-D8F67B70DE2F}" type="parTrans" cxnId="{7FC4B836-626E-4DC8-ABE2-8C250B207C5D}">
      <dgm:prSet/>
      <dgm:spPr/>
      <dgm:t>
        <a:bodyPr/>
        <a:lstStyle/>
        <a:p>
          <a:endParaRPr lang="en-US"/>
        </a:p>
      </dgm:t>
    </dgm:pt>
    <dgm:pt modelId="{9B1461E7-F315-4C92-891E-681EB61C1A97}" type="sibTrans" cxnId="{7FC4B836-626E-4DC8-ABE2-8C250B207C5D}">
      <dgm:prSet/>
      <dgm:spPr/>
      <dgm:t>
        <a:bodyPr/>
        <a:lstStyle/>
        <a:p>
          <a:endParaRPr lang="en-US"/>
        </a:p>
      </dgm:t>
    </dgm:pt>
    <dgm:pt modelId="{4643A1F0-AE87-4375-8C8E-8211095B622C}">
      <dgm:prSet phldrT="[Text]" phldr="1"/>
      <dgm:spPr/>
      <dgm:t>
        <a:bodyPr/>
        <a:lstStyle/>
        <a:p>
          <a:endParaRPr lang="en-US"/>
        </a:p>
      </dgm:t>
    </dgm:pt>
    <dgm:pt modelId="{BE412B2E-7F97-47CF-9A93-3562FB59727C}" type="parTrans" cxnId="{37835CAB-D337-4346-A134-96D4BA7E8897}">
      <dgm:prSet/>
      <dgm:spPr/>
      <dgm:t>
        <a:bodyPr/>
        <a:lstStyle/>
        <a:p>
          <a:endParaRPr lang="en-US"/>
        </a:p>
      </dgm:t>
    </dgm:pt>
    <dgm:pt modelId="{531865F1-9A8D-4F14-AA4B-4A24738EA539}" type="sibTrans" cxnId="{37835CAB-D337-4346-A134-96D4BA7E8897}">
      <dgm:prSet/>
      <dgm:spPr/>
      <dgm:t>
        <a:bodyPr/>
        <a:lstStyle/>
        <a:p>
          <a:endParaRPr lang="en-US"/>
        </a:p>
      </dgm:t>
    </dgm:pt>
    <dgm:pt modelId="{23A20F1E-0567-47E4-AD7F-993C5440E9A7}">
      <dgm:prSet phldrT="[Text]" phldr="1"/>
      <dgm:spPr/>
      <dgm:t>
        <a:bodyPr/>
        <a:lstStyle/>
        <a:p>
          <a:endParaRPr lang="en-US"/>
        </a:p>
      </dgm:t>
    </dgm:pt>
    <dgm:pt modelId="{954ABE46-7B70-4234-A8A0-22CE233E382B}" type="parTrans" cxnId="{46DE8761-38A8-4150-AAAE-E74C2AB030B8}">
      <dgm:prSet/>
      <dgm:spPr/>
      <dgm:t>
        <a:bodyPr/>
        <a:lstStyle/>
        <a:p>
          <a:endParaRPr lang="en-US"/>
        </a:p>
      </dgm:t>
    </dgm:pt>
    <dgm:pt modelId="{0077B35F-4B7F-45FF-9BE7-1211481D4B4D}" type="sibTrans" cxnId="{46DE8761-38A8-4150-AAAE-E74C2AB030B8}">
      <dgm:prSet/>
      <dgm:spPr/>
      <dgm:t>
        <a:bodyPr/>
        <a:lstStyle/>
        <a:p>
          <a:endParaRPr lang="en-US"/>
        </a:p>
      </dgm:t>
    </dgm:pt>
    <dgm:pt modelId="{5AFF4623-CCED-46CE-A7AD-417360D93913}">
      <dgm:prSet phldrT="[Text]" phldr="1"/>
      <dgm:spPr/>
      <dgm:t>
        <a:bodyPr/>
        <a:lstStyle/>
        <a:p>
          <a:endParaRPr lang="en-US"/>
        </a:p>
      </dgm:t>
    </dgm:pt>
    <dgm:pt modelId="{3B10F7E8-8E49-41A8-BBD1-6BDAD4CCD4C1}" type="parTrans" cxnId="{5C036EBF-F0CF-49B8-B6DA-F7AF673F4F8F}">
      <dgm:prSet/>
      <dgm:spPr/>
      <dgm:t>
        <a:bodyPr/>
        <a:lstStyle/>
        <a:p>
          <a:endParaRPr lang="en-US"/>
        </a:p>
      </dgm:t>
    </dgm:pt>
    <dgm:pt modelId="{BA3FF00D-0D17-4BAE-9375-5C88C5D27B37}" type="sibTrans" cxnId="{5C036EBF-F0CF-49B8-B6DA-F7AF673F4F8F}">
      <dgm:prSet/>
      <dgm:spPr/>
      <dgm:t>
        <a:bodyPr/>
        <a:lstStyle/>
        <a:p>
          <a:endParaRPr lang="en-US"/>
        </a:p>
      </dgm:t>
    </dgm:pt>
    <dgm:pt modelId="{27008C53-D1AA-4E28-9316-C0E4818A0D79}">
      <dgm:prSet phldrT="[Text]" phldr="1"/>
      <dgm:spPr/>
      <dgm:t>
        <a:bodyPr/>
        <a:lstStyle/>
        <a:p>
          <a:endParaRPr lang="en-US"/>
        </a:p>
      </dgm:t>
    </dgm:pt>
    <dgm:pt modelId="{2D7B944E-2D23-41C5-A27C-12F532118DAB}" type="parTrans" cxnId="{6BA6DC1D-9751-4568-939D-1F5D476A3793}">
      <dgm:prSet/>
      <dgm:spPr/>
      <dgm:t>
        <a:bodyPr/>
        <a:lstStyle/>
        <a:p>
          <a:endParaRPr lang="en-US"/>
        </a:p>
      </dgm:t>
    </dgm:pt>
    <dgm:pt modelId="{5E71580D-CC29-489B-B3D0-E13532BD3F2A}" type="sibTrans" cxnId="{6BA6DC1D-9751-4568-939D-1F5D476A3793}">
      <dgm:prSet/>
      <dgm:spPr/>
      <dgm:t>
        <a:bodyPr/>
        <a:lstStyle/>
        <a:p>
          <a:endParaRPr lang="en-US"/>
        </a:p>
      </dgm:t>
    </dgm:pt>
    <dgm:pt modelId="{074910F9-7940-4C2F-B883-D1D8B06912B2}" type="pres">
      <dgm:prSet presAssocID="{E5990598-B80E-46B6-8C3A-D33C29A96F09}" presName="mainComposite" presStyleCnt="0">
        <dgm:presLayoutVars>
          <dgm:chPref val="1"/>
          <dgm:dir/>
          <dgm:animOne val="branch"/>
          <dgm:animLvl val="lvl"/>
          <dgm:resizeHandles val="exact"/>
        </dgm:presLayoutVars>
      </dgm:prSet>
      <dgm:spPr/>
      <dgm:t>
        <a:bodyPr/>
        <a:lstStyle/>
        <a:p>
          <a:endParaRPr lang="en-US"/>
        </a:p>
      </dgm:t>
    </dgm:pt>
    <dgm:pt modelId="{A277436C-09CF-4A15-AD49-CA9CCAB2CB39}" type="pres">
      <dgm:prSet presAssocID="{E5990598-B80E-46B6-8C3A-D33C29A96F09}" presName="hierFlow" presStyleCnt="0"/>
      <dgm:spPr/>
    </dgm:pt>
    <dgm:pt modelId="{8FEF3274-25EF-479B-8C77-46E3A047D844}" type="pres">
      <dgm:prSet presAssocID="{E5990598-B80E-46B6-8C3A-D33C29A96F09}" presName="firstBuf" presStyleCnt="0"/>
      <dgm:spPr/>
    </dgm:pt>
    <dgm:pt modelId="{B9EA773C-DE3A-4F03-AAB1-2AE86250B7B3}" type="pres">
      <dgm:prSet presAssocID="{E5990598-B80E-46B6-8C3A-D33C29A96F09}" presName="hierChild1" presStyleCnt="0">
        <dgm:presLayoutVars>
          <dgm:chPref val="1"/>
          <dgm:animOne val="branch"/>
          <dgm:animLvl val="lvl"/>
        </dgm:presLayoutVars>
      </dgm:prSet>
      <dgm:spPr/>
    </dgm:pt>
    <dgm:pt modelId="{0A03F56E-DDB7-4C1C-A9F1-6F67E7B0A7F8}" type="pres">
      <dgm:prSet presAssocID="{D16DC808-EA07-4937-93DD-C513A7A63CA3}" presName="Name14" presStyleCnt="0"/>
      <dgm:spPr/>
    </dgm:pt>
    <dgm:pt modelId="{EB9AD478-FB33-4C58-A4FD-316843C53196}" type="pres">
      <dgm:prSet presAssocID="{D16DC808-EA07-4937-93DD-C513A7A63CA3}" presName="level1Shape" presStyleLbl="node0" presStyleIdx="0" presStyleCnt="1">
        <dgm:presLayoutVars>
          <dgm:chPref val="3"/>
        </dgm:presLayoutVars>
      </dgm:prSet>
      <dgm:spPr/>
      <dgm:t>
        <a:bodyPr/>
        <a:lstStyle/>
        <a:p>
          <a:endParaRPr lang="en-US"/>
        </a:p>
      </dgm:t>
    </dgm:pt>
    <dgm:pt modelId="{0AC484ED-FC7B-4EC0-9F15-1F94B4707BDC}" type="pres">
      <dgm:prSet presAssocID="{D16DC808-EA07-4937-93DD-C513A7A63CA3}" presName="hierChild2" presStyleCnt="0"/>
      <dgm:spPr/>
    </dgm:pt>
    <dgm:pt modelId="{1E63BDEB-A28A-44CE-8844-3E34A661C186}" type="pres">
      <dgm:prSet presAssocID="{B89856FD-FECE-4EE8-B32B-5FB95E5CFF11}" presName="Name19" presStyleLbl="parChTrans1D2" presStyleIdx="0" presStyleCnt="2"/>
      <dgm:spPr/>
      <dgm:t>
        <a:bodyPr/>
        <a:lstStyle/>
        <a:p>
          <a:endParaRPr lang="en-US"/>
        </a:p>
      </dgm:t>
    </dgm:pt>
    <dgm:pt modelId="{3777BED1-0107-4EC2-B085-5D0ED4138F51}" type="pres">
      <dgm:prSet presAssocID="{348D5418-DDBD-41D1-82ED-3B96419319D3}" presName="Name21" presStyleCnt="0"/>
      <dgm:spPr/>
    </dgm:pt>
    <dgm:pt modelId="{B4CEFBDC-82C5-4AC6-9681-25719DAB36FD}" type="pres">
      <dgm:prSet presAssocID="{348D5418-DDBD-41D1-82ED-3B96419319D3}" presName="level2Shape" presStyleLbl="node2" presStyleIdx="0" presStyleCnt="2"/>
      <dgm:spPr/>
      <dgm:t>
        <a:bodyPr/>
        <a:lstStyle/>
        <a:p>
          <a:endParaRPr lang="en-US"/>
        </a:p>
      </dgm:t>
    </dgm:pt>
    <dgm:pt modelId="{BEB589CD-FC44-42AA-8746-F576F63F831D}" type="pres">
      <dgm:prSet presAssocID="{348D5418-DDBD-41D1-82ED-3B96419319D3}" presName="hierChild3" presStyleCnt="0"/>
      <dgm:spPr/>
    </dgm:pt>
    <dgm:pt modelId="{0313600F-32B2-4169-9E91-6E607DC03B42}" type="pres">
      <dgm:prSet presAssocID="{E0CE0F92-513D-4B03-A855-AFDEF0C6791C}" presName="Name19" presStyleLbl="parChTrans1D3" presStyleIdx="0" presStyleCnt="3"/>
      <dgm:spPr/>
      <dgm:t>
        <a:bodyPr/>
        <a:lstStyle/>
        <a:p>
          <a:endParaRPr lang="en-US"/>
        </a:p>
      </dgm:t>
    </dgm:pt>
    <dgm:pt modelId="{800E66B0-3C02-4973-B025-9D2E566354BA}" type="pres">
      <dgm:prSet presAssocID="{23F0380B-C1B1-44C3-B5B9-5A1A45B55C0A}" presName="Name21" presStyleCnt="0"/>
      <dgm:spPr/>
    </dgm:pt>
    <dgm:pt modelId="{C92B7D9C-0103-438C-9D5E-57BE3927F17D}" type="pres">
      <dgm:prSet presAssocID="{23F0380B-C1B1-44C3-B5B9-5A1A45B55C0A}" presName="level2Shape" presStyleLbl="node3" presStyleIdx="0" presStyleCnt="3"/>
      <dgm:spPr/>
      <dgm:t>
        <a:bodyPr/>
        <a:lstStyle/>
        <a:p>
          <a:endParaRPr lang="en-US"/>
        </a:p>
      </dgm:t>
    </dgm:pt>
    <dgm:pt modelId="{5F0F8265-BBD2-4259-8C35-8F25A95314A0}" type="pres">
      <dgm:prSet presAssocID="{23F0380B-C1B1-44C3-B5B9-5A1A45B55C0A}" presName="hierChild3" presStyleCnt="0"/>
      <dgm:spPr/>
    </dgm:pt>
    <dgm:pt modelId="{920DDEF9-4589-4788-8A76-2CE2F4AD3ADA}" type="pres">
      <dgm:prSet presAssocID="{9FF250F9-D418-4E16-88AA-109D0D5F1E4A}" presName="Name19" presStyleLbl="parChTrans1D3" presStyleIdx="1" presStyleCnt="3"/>
      <dgm:spPr/>
      <dgm:t>
        <a:bodyPr/>
        <a:lstStyle/>
        <a:p>
          <a:endParaRPr lang="en-US"/>
        </a:p>
      </dgm:t>
    </dgm:pt>
    <dgm:pt modelId="{243DB663-01FB-4DD4-9C5E-AB6B6C6EB348}" type="pres">
      <dgm:prSet presAssocID="{47600AFE-C090-44A2-8696-16B40D4553D1}" presName="Name21" presStyleCnt="0"/>
      <dgm:spPr/>
    </dgm:pt>
    <dgm:pt modelId="{501BBF93-6406-4A0F-ACE9-3338EAB1F31C}" type="pres">
      <dgm:prSet presAssocID="{47600AFE-C090-44A2-8696-16B40D4553D1}" presName="level2Shape" presStyleLbl="node3" presStyleIdx="1" presStyleCnt="3"/>
      <dgm:spPr/>
      <dgm:t>
        <a:bodyPr/>
        <a:lstStyle/>
        <a:p>
          <a:endParaRPr lang="en-US"/>
        </a:p>
      </dgm:t>
    </dgm:pt>
    <dgm:pt modelId="{1FF25AE6-7FFA-4622-91C9-29CE51A48C51}" type="pres">
      <dgm:prSet presAssocID="{47600AFE-C090-44A2-8696-16B40D4553D1}" presName="hierChild3" presStyleCnt="0"/>
      <dgm:spPr/>
    </dgm:pt>
    <dgm:pt modelId="{46C25F83-3345-4C7B-83C3-28C2DAB27452}" type="pres">
      <dgm:prSet presAssocID="{D6D932C1-CADD-4F71-B4A4-D8F67B70DE2F}" presName="Name19" presStyleLbl="parChTrans1D2" presStyleIdx="1" presStyleCnt="2"/>
      <dgm:spPr/>
      <dgm:t>
        <a:bodyPr/>
        <a:lstStyle/>
        <a:p>
          <a:endParaRPr lang="en-US"/>
        </a:p>
      </dgm:t>
    </dgm:pt>
    <dgm:pt modelId="{CCF798AD-658E-426E-8E26-EDC776B81759}" type="pres">
      <dgm:prSet presAssocID="{60529D17-16EA-4620-AE84-EDA3B2B06912}" presName="Name21" presStyleCnt="0"/>
      <dgm:spPr/>
    </dgm:pt>
    <dgm:pt modelId="{ACDF182C-BA5F-4C3B-842C-F43D8B289915}" type="pres">
      <dgm:prSet presAssocID="{60529D17-16EA-4620-AE84-EDA3B2B06912}" presName="level2Shape" presStyleLbl="node2" presStyleIdx="1" presStyleCnt="2"/>
      <dgm:spPr/>
      <dgm:t>
        <a:bodyPr/>
        <a:lstStyle/>
        <a:p>
          <a:endParaRPr lang="en-US"/>
        </a:p>
      </dgm:t>
    </dgm:pt>
    <dgm:pt modelId="{4DCF182E-0C3B-47C0-B9CA-81DDCC4BA59D}" type="pres">
      <dgm:prSet presAssocID="{60529D17-16EA-4620-AE84-EDA3B2B06912}" presName="hierChild3" presStyleCnt="0"/>
      <dgm:spPr/>
    </dgm:pt>
    <dgm:pt modelId="{875F2501-2A69-40D7-ACA9-040F8DCD4134}" type="pres">
      <dgm:prSet presAssocID="{BE412B2E-7F97-47CF-9A93-3562FB59727C}" presName="Name19" presStyleLbl="parChTrans1D3" presStyleIdx="2" presStyleCnt="3"/>
      <dgm:spPr/>
      <dgm:t>
        <a:bodyPr/>
        <a:lstStyle/>
        <a:p>
          <a:endParaRPr lang="en-US"/>
        </a:p>
      </dgm:t>
    </dgm:pt>
    <dgm:pt modelId="{A0289880-44DF-4729-A655-434885DA5C19}" type="pres">
      <dgm:prSet presAssocID="{4643A1F0-AE87-4375-8C8E-8211095B622C}" presName="Name21" presStyleCnt="0"/>
      <dgm:spPr/>
    </dgm:pt>
    <dgm:pt modelId="{1F6785A4-8B81-4582-988F-60515A213102}" type="pres">
      <dgm:prSet presAssocID="{4643A1F0-AE87-4375-8C8E-8211095B622C}" presName="level2Shape" presStyleLbl="node3" presStyleIdx="2" presStyleCnt="3"/>
      <dgm:spPr/>
      <dgm:t>
        <a:bodyPr/>
        <a:lstStyle/>
        <a:p>
          <a:endParaRPr lang="en-US"/>
        </a:p>
      </dgm:t>
    </dgm:pt>
    <dgm:pt modelId="{43FDF93F-5830-4681-AC56-F496A3D9D66F}" type="pres">
      <dgm:prSet presAssocID="{4643A1F0-AE87-4375-8C8E-8211095B622C}" presName="hierChild3" presStyleCnt="0"/>
      <dgm:spPr/>
    </dgm:pt>
    <dgm:pt modelId="{C03116CD-3F94-4BE4-8D2F-1F9EC10105B3}" type="pres">
      <dgm:prSet presAssocID="{E5990598-B80E-46B6-8C3A-D33C29A96F09}" presName="bgShapesFlow" presStyleCnt="0"/>
      <dgm:spPr/>
    </dgm:pt>
    <dgm:pt modelId="{2EE5190C-69E1-4364-8F73-10207489C5B9}" type="pres">
      <dgm:prSet presAssocID="{23A20F1E-0567-47E4-AD7F-993C5440E9A7}" presName="rectComp" presStyleCnt="0"/>
      <dgm:spPr/>
    </dgm:pt>
    <dgm:pt modelId="{572029B4-10A3-43D3-8580-7A92B3B4B198}" type="pres">
      <dgm:prSet presAssocID="{23A20F1E-0567-47E4-AD7F-993C5440E9A7}" presName="bgRect" presStyleLbl="bgShp" presStyleIdx="0" presStyleCnt="3"/>
      <dgm:spPr/>
      <dgm:t>
        <a:bodyPr/>
        <a:lstStyle/>
        <a:p>
          <a:endParaRPr lang="en-US"/>
        </a:p>
      </dgm:t>
    </dgm:pt>
    <dgm:pt modelId="{69A7B742-C791-4BE5-9165-0010B60E75C2}" type="pres">
      <dgm:prSet presAssocID="{23A20F1E-0567-47E4-AD7F-993C5440E9A7}" presName="bgRectTx" presStyleLbl="bgShp" presStyleIdx="0" presStyleCnt="3">
        <dgm:presLayoutVars>
          <dgm:bulletEnabled val="1"/>
        </dgm:presLayoutVars>
      </dgm:prSet>
      <dgm:spPr/>
      <dgm:t>
        <a:bodyPr/>
        <a:lstStyle/>
        <a:p>
          <a:endParaRPr lang="en-US"/>
        </a:p>
      </dgm:t>
    </dgm:pt>
    <dgm:pt modelId="{ECA1C43E-A34B-4D48-ABC0-025BF03E3C01}" type="pres">
      <dgm:prSet presAssocID="{23A20F1E-0567-47E4-AD7F-993C5440E9A7}" presName="spComp" presStyleCnt="0"/>
      <dgm:spPr/>
    </dgm:pt>
    <dgm:pt modelId="{01E6794C-D308-4462-BD42-B15AF402FB46}" type="pres">
      <dgm:prSet presAssocID="{23A20F1E-0567-47E4-AD7F-993C5440E9A7}" presName="vSp" presStyleCnt="0"/>
      <dgm:spPr/>
    </dgm:pt>
    <dgm:pt modelId="{63B369DE-D0BA-46EA-8080-34BD1424DD58}" type="pres">
      <dgm:prSet presAssocID="{5AFF4623-CCED-46CE-A7AD-417360D93913}" presName="rectComp" presStyleCnt="0"/>
      <dgm:spPr/>
    </dgm:pt>
    <dgm:pt modelId="{16176568-A590-476E-939B-7B56E8532AC3}" type="pres">
      <dgm:prSet presAssocID="{5AFF4623-CCED-46CE-A7AD-417360D93913}" presName="bgRect" presStyleLbl="bgShp" presStyleIdx="1" presStyleCnt="3"/>
      <dgm:spPr/>
      <dgm:t>
        <a:bodyPr/>
        <a:lstStyle/>
        <a:p>
          <a:endParaRPr lang="en-US"/>
        </a:p>
      </dgm:t>
    </dgm:pt>
    <dgm:pt modelId="{6F84780E-D179-4CB2-A705-0F604A8067D8}" type="pres">
      <dgm:prSet presAssocID="{5AFF4623-CCED-46CE-A7AD-417360D93913}" presName="bgRectTx" presStyleLbl="bgShp" presStyleIdx="1" presStyleCnt="3">
        <dgm:presLayoutVars>
          <dgm:bulletEnabled val="1"/>
        </dgm:presLayoutVars>
      </dgm:prSet>
      <dgm:spPr/>
      <dgm:t>
        <a:bodyPr/>
        <a:lstStyle/>
        <a:p>
          <a:endParaRPr lang="en-US"/>
        </a:p>
      </dgm:t>
    </dgm:pt>
    <dgm:pt modelId="{00BA323D-FDD3-4137-BA53-8098E5A8FFC3}" type="pres">
      <dgm:prSet presAssocID="{5AFF4623-CCED-46CE-A7AD-417360D93913}" presName="spComp" presStyleCnt="0"/>
      <dgm:spPr/>
    </dgm:pt>
    <dgm:pt modelId="{4DD5F6D1-4EA9-4486-90FD-D265BAAAED7A}" type="pres">
      <dgm:prSet presAssocID="{5AFF4623-CCED-46CE-A7AD-417360D93913}" presName="vSp" presStyleCnt="0"/>
      <dgm:spPr/>
    </dgm:pt>
    <dgm:pt modelId="{546A8768-8DDF-44A1-97F0-F30CC080312D}" type="pres">
      <dgm:prSet presAssocID="{27008C53-D1AA-4E28-9316-C0E4818A0D79}" presName="rectComp" presStyleCnt="0"/>
      <dgm:spPr/>
    </dgm:pt>
    <dgm:pt modelId="{4B98D170-13C5-4669-97FD-96B72C6B807F}" type="pres">
      <dgm:prSet presAssocID="{27008C53-D1AA-4E28-9316-C0E4818A0D79}" presName="bgRect" presStyleLbl="bgShp" presStyleIdx="2" presStyleCnt="3"/>
      <dgm:spPr/>
      <dgm:t>
        <a:bodyPr/>
        <a:lstStyle/>
        <a:p>
          <a:endParaRPr lang="en-US"/>
        </a:p>
      </dgm:t>
    </dgm:pt>
    <dgm:pt modelId="{F5384916-D518-46E1-8F4E-50CFBA9B0621}" type="pres">
      <dgm:prSet presAssocID="{27008C53-D1AA-4E28-9316-C0E4818A0D79}" presName="bgRectTx" presStyleLbl="bgShp" presStyleIdx="2" presStyleCnt="3">
        <dgm:presLayoutVars>
          <dgm:bulletEnabled val="1"/>
        </dgm:presLayoutVars>
      </dgm:prSet>
      <dgm:spPr/>
      <dgm:t>
        <a:bodyPr/>
        <a:lstStyle/>
        <a:p>
          <a:endParaRPr lang="en-US"/>
        </a:p>
      </dgm:t>
    </dgm:pt>
  </dgm:ptLst>
  <dgm:cxnLst>
    <dgm:cxn modelId="{4C781DDD-5946-4D20-8271-9C30C156B22D}" type="presOf" srcId="{60529D17-16EA-4620-AE84-EDA3B2B06912}" destId="{ACDF182C-BA5F-4C3B-842C-F43D8B289915}" srcOrd="0" destOrd="0" presId="urn:microsoft.com/office/officeart/2005/8/layout/hierarchy6"/>
    <dgm:cxn modelId="{DC7747C8-FE22-4CB2-B61B-131583ADED1A}" type="presOf" srcId="{23A20F1E-0567-47E4-AD7F-993C5440E9A7}" destId="{69A7B742-C791-4BE5-9165-0010B60E75C2}" srcOrd="1" destOrd="0" presId="urn:microsoft.com/office/officeart/2005/8/layout/hierarchy6"/>
    <dgm:cxn modelId="{216BBD1F-05E9-4551-B214-1BD27CE89407}" type="presOf" srcId="{23F0380B-C1B1-44C3-B5B9-5A1A45B55C0A}" destId="{C92B7D9C-0103-438C-9D5E-57BE3927F17D}" srcOrd="0" destOrd="0" presId="urn:microsoft.com/office/officeart/2005/8/layout/hierarchy6"/>
    <dgm:cxn modelId="{6365EF3B-A34A-4A26-BE27-E5C37DED3E44}" type="presOf" srcId="{BE412B2E-7F97-47CF-9A93-3562FB59727C}" destId="{875F2501-2A69-40D7-ACA9-040F8DCD4134}" srcOrd="0" destOrd="0" presId="urn:microsoft.com/office/officeart/2005/8/layout/hierarchy6"/>
    <dgm:cxn modelId="{7FC4B836-626E-4DC8-ABE2-8C250B207C5D}" srcId="{D16DC808-EA07-4937-93DD-C513A7A63CA3}" destId="{60529D17-16EA-4620-AE84-EDA3B2B06912}" srcOrd="1" destOrd="0" parTransId="{D6D932C1-CADD-4F71-B4A4-D8F67B70DE2F}" sibTransId="{9B1461E7-F315-4C92-891E-681EB61C1A97}"/>
    <dgm:cxn modelId="{4B0D1984-E45F-44CC-9280-4D772420AF08}" srcId="{348D5418-DDBD-41D1-82ED-3B96419319D3}" destId="{23F0380B-C1B1-44C3-B5B9-5A1A45B55C0A}" srcOrd="0" destOrd="0" parTransId="{E0CE0F92-513D-4B03-A855-AFDEF0C6791C}" sibTransId="{F55DC7C7-9C03-4DA0-86F8-36A4A2113806}"/>
    <dgm:cxn modelId="{EDBDF4E4-CA03-4E5E-96A1-3E6227B8888E}" type="presOf" srcId="{27008C53-D1AA-4E28-9316-C0E4818A0D79}" destId="{4B98D170-13C5-4669-97FD-96B72C6B807F}" srcOrd="0" destOrd="0" presId="urn:microsoft.com/office/officeart/2005/8/layout/hierarchy6"/>
    <dgm:cxn modelId="{5C036EBF-F0CF-49B8-B6DA-F7AF673F4F8F}" srcId="{E5990598-B80E-46B6-8C3A-D33C29A96F09}" destId="{5AFF4623-CCED-46CE-A7AD-417360D93913}" srcOrd="2" destOrd="0" parTransId="{3B10F7E8-8E49-41A8-BBD1-6BDAD4CCD4C1}" sibTransId="{BA3FF00D-0D17-4BAE-9375-5C88C5D27B37}"/>
    <dgm:cxn modelId="{E4364F1D-CE9C-4AFC-8D17-6CF182278FB6}" type="presOf" srcId="{348D5418-DDBD-41D1-82ED-3B96419319D3}" destId="{B4CEFBDC-82C5-4AC6-9681-25719DAB36FD}" srcOrd="0" destOrd="0" presId="urn:microsoft.com/office/officeart/2005/8/layout/hierarchy6"/>
    <dgm:cxn modelId="{6BA6DC1D-9751-4568-939D-1F5D476A3793}" srcId="{E5990598-B80E-46B6-8C3A-D33C29A96F09}" destId="{27008C53-D1AA-4E28-9316-C0E4818A0D79}" srcOrd="3" destOrd="0" parTransId="{2D7B944E-2D23-41C5-A27C-12F532118DAB}" sibTransId="{5E71580D-CC29-489B-B3D0-E13532BD3F2A}"/>
    <dgm:cxn modelId="{3782368C-E79A-414B-A2DE-342ACB62E492}" type="presOf" srcId="{9FF250F9-D418-4E16-88AA-109D0D5F1E4A}" destId="{920DDEF9-4589-4788-8A76-2CE2F4AD3ADA}" srcOrd="0" destOrd="0" presId="urn:microsoft.com/office/officeart/2005/8/layout/hierarchy6"/>
    <dgm:cxn modelId="{75A9CAC1-82D8-4EC1-9969-2CA2DBA3C93F}" type="presOf" srcId="{B89856FD-FECE-4EE8-B32B-5FB95E5CFF11}" destId="{1E63BDEB-A28A-44CE-8844-3E34A661C186}" srcOrd="0" destOrd="0" presId="urn:microsoft.com/office/officeart/2005/8/layout/hierarchy6"/>
    <dgm:cxn modelId="{113510FF-ECC3-44F7-B275-64B42BF392CB}" type="presOf" srcId="{D6D932C1-CADD-4F71-B4A4-D8F67B70DE2F}" destId="{46C25F83-3345-4C7B-83C3-28C2DAB27452}" srcOrd="0" destOrd="0" presId="urn:microsoft.com/office/officeart/2005/8/layout/hierarchy6"/>
    <dgm:cxn modelId="{B5D61051-CC2A-45A6-A4CE-DAAF2DEB0778}" type="presOf" srcId="{4643A1F0-AE87-4375-8C8E-8211095B622C}" destId="{1F6785A4-8B81-4582-988F-60515A213102}" srcOrd="0" destOrd="0" presId="urn:microsoft.com/office/officeart/2005/8/layout/hierarchy6"/>
    <dgm:cxn modelId="{D34FD5B9-65DA-48A0-9680-00337EE29DD0}" type="presOf" srcId="{E0CE0F92-513D-4B03-A855-AFDEF0C6791C}" destId="{0313600F-32B2-4169-9E91-6E607DC03B42}" srcOrd="0" destOrd="0" presId="urn:microsoft.com/office/officeart/2005/8/layout/hierarchy6"/>
    <dgm:cxn modelId="{EE81582D-8599-42DB-B1CB-373E5D64B75F}" type="presOf" srcId="{E5990598-B80E-46B6-8C3A-D33C29A96F09}" destId="{074910F9-7940-4C2F-B883-D1D8B06912B2}" srcOrd="0" destOrd="0" presId="urn:microsoft.com/office/officeart/2005/8/layout/hierarchy6"/>
    <dgm:cxn modelId="{1AA22FB2-BCC6-4965-9450-E2ADC19E7171}" srcId="{D16DC808-EA07-4937-93DD-C513A7A63CA3}" destId="{348D5418-DDBD-41D1-82ED-3B96419319D3}" srcOrd="0" destOrd="0" parTransId="{B89856FD-FECE-4EE8-B32B-5FB95E5CFF11}" sibTransId="{C5A61CC3-1915-4469-9C66-0D2BF0D63652}"/>
    <dgm:cxn modelId="{46DE8761-38A8-4150-AAAE-E74C2AB030B8}" srcId="{E5990598-B80E-46B6-8C3A-D33C29A96F09}" destId="{23A20F1E-0567-47E4-AD7F-993C5440E9A7}" srcOrd="1" destOrd="0" parTransId="{954ABE46-7B70-4234-A8A0-22CE233E382B}" sibTransId="{0077B35F-4B7F-45FF-9BE7-1211481D4B4D}"/>
    <dgm:cxn modelId="{6CBF0A33-2499-49C8-AD99-E6323F9A8192}" type="presOf" srcId="{23A20F1E-0567-47E4-AD7F-993C5440E9A7}" destId="{572029B4-10A3-43D3-8580-7A92B3B4B198}" srcOrd="0" destOrd="0" presId="urn:microsoft.com/office/officeart/2005/8/layout/hierarchy6"/>
    <dgm:cxn modelId="{AD142AF6-022C-4319-B7DC-B68522FFB326}" type="presOf" srcId="{5AFF4623-CCED-46CE-A7AD-417360D93913}" destId="{16176568-A590-476E-939B-7B56E8532AC3}" srcOrd="0" destOrd="0" presId="urn:microsoft.com/office/officeart/2005/8/layout/hierarchy6"/>
    <dgm:cxn modelId="{4F2242BC-1441-41B6-BA34-CC50A798A2C5}" type="presOf" srcId="{47600AFE-C090-44A2-8696-16B40D4553D1}" destId="{501BBF93-6406-4A0F-ACE9-3338EAB1F31C}" srcOrd="0" destOrd="0" presId="urn:microsoft.com/office/officeart/2005/8/layout/hierarchy6"/>
    <dgm:cxn modelId="{4A2CE27E-C6E3-4DAC-AC99-CEB4F82C0B42}" srcId="{E5990598-B80E-46B6-8C3A-D33C29A96F09}" destId="{D16DC808-EA07-4937-93DD-C513A7A63CA3}" srcOrd="0" destOrd="0" parTransId="{506D6E65-BC46-41B2-BACD-BFD5363F66CC}" sibTransId="{CE3FD399-CCDA-472D-A42F-79360CA5DE69}"/>
    <dgm:cxn modelId="{9E436116-6B2B-4169-8999-BDD0B172C42A}" type="presOf" srcId="{D16DC808-EA07-4937-93DD-C513A7A63CA3}" destId="{EB9AD478-FB33-4C58-A4FD-316843C53196}" srcOrd="0" destOrd="0" presId="urn:microsoft.com/office/officeart/2005/8/layout/hierarchy6"/>
    <dgm:cxn modelId="{52567B08-6AF6-4A10-B613-521909162EA8}" type="presOf" srcId="{5AFF4623-CCED-46CE-A7AD-417360D93913}" destId="{6F84780E-D179-4CB2-A705-0F604A8067D8}" srcOrd="1" destOrd="0" presId="urn:microsoft.com/office/officeart/2005/8/layout/hierarchy6"/>
    <dgm:cxn modelId="{749F7FE0-D5ED-4EF2-9080-546B5A6E1B61}" type="presOf" srcId="{27008C53-D1AA-4E28-9316-C0E4818A0D79}" destId="{F5384916-D518-46E1-8F4E-50CFBA9B0621}" srcOrd="1" destOrd="0" presId="urn:microsoft.com/office/officeart/2005/8/layout/hierarchy6"/>
    <dgm:cxn modelId="{098CEB6B-0A80-40ED-B3A7-1481A2B8A9AA}" srcId="{348D5418-DDBD-41D1-82ED-3B96419319D3}" destId="{47600AFE-C090-44A2-8696-16B40D4553D1}" srcOrd="1" destOrd="0" parTransId="{9FF250F9-D418-4E16-88AA-109D0D5F1E4A}" sibTransId="{0362CBAC-A400-4BE6-B294-7671084B6352}"/>
    <dgm:cxn modelId="{37835CAB-D337-4346-A134-96D4BA7E8897}" srcId="{60529D17-16EA-4620-AE84-EDA3B2B06912}" destId="{4643A1F0-AE87-4375-8C8E-8211095B622C}" srcOrd="0" destOrd="0" parTransId="{BE412B2E-7F97-47CF-9A93-3562FB59727C}" sibTransId="{531865F1-9A8D-4F14-AA4B-4A24738EA539}"/>
    <dgm:cxn modelId="{86EFD3B2-ABD1-47AB-ADFB-A0CB44412FC8}" type="presParOf" srcId="{074910F9-7940-4C2F-B883-D1D8B06912B2}" destId="{A277436C-09CF-4A15-AD49-CA9CCAB2CB39}" srcOrd="0" destOrd="0" presId="urn:microsoft.com/office/officeart/2005/8/layout/hierarchy6"/>
    <dgm:cxn modelId="{3889116A-2C0E-4611-9A20-6BD4A5218CCC}" type="presParOf" srcId="{A277436C-09CF-4A15-AD49-CA9CCAB2CB39}" destId="{8FEF3274-25EF-479B-8C77-46E3A047D844}" srcOrd="0" destOrd="0" presId="urn:microsoft.com/office/officeart/2005/8/layout/hierarchy6"/>
    <dgm:cxn modelId="{75F3004F-6A7D-4087-B421-6DB8473B636D}" type="presParOf" srcId="{A277436C-09CF-4A15-AD49-CA9CCAB2CB39}" destId="{B9EA773C-DE3A-4F03-AAB1-2AE86250B7B3}" srcOrd="1" destOrd="0" presId="urn:microsoft.com/office/officeart/2005/8/layout/hierarchy6"/>
    <dgm:cxn modelId="{0A009AA5-25F4-476B-BAC5-5D39983BABE1}" type="presParOf" srcId="{B9EA773C-DE3A-4F03-AAB1-2AE86250B7B3}" destId="{0A03F56E-DDB7-4C1C-A9F1-6F67E7B0A7F8}" srcOrd="0" destOrd="0" presId="urn:microsoft.com/office/officeart/2005/8/layout/hierarchy6"/>
    <dgm:cxn modelId="{628872BE-F810-40BD-A4C6-80096734C7C0}" type="presParOf" srcId="{0A03F56E-DDB7-4C1C-A9F1-6F67E7B0A7F8}" destId="{EB9AD478-FB33-4C58-A4FD-316843C53196}" srcOrd="0" destOrd="0" presId="urn:microsoft.com/office/officeart/2005/8/layout/hierarchy6"/>
    <dgm:cxn modelId="{05270C3A-7A9A-477E-B85F-37CE1D5971FF}" type="presParOf" srcId="{0A03F56E-DDB7-4C1C-A9F1-6F67E7B0A7F8}" destId="{0AC484ED-FC7B-4EC0-9F15-1F94B4707BDC}" srcOrd="1" destOrd="0" presId="urn:microsoft.com/office/officeart/2005/8/layout/hierarchy6"/>
    <dgm:cxn modelId="{F9752193-AAE8-4A5B-8F54-219831A783C0}" type="presParOf" srcId="{0AC484ED-FC7B-4EC0-9F15-1F94B4707BDC}" destId="{1E63BDEB-A28A-44CE-8844-3E34A661C186}" srcOrd="0" destOrd="0" presId="urn:microsoft.com/office/officeart/2005/8/layout/hierarchy6"/>
    <dgm:cxn modelId="{D0534CE4-FA1F-492C-B120-5B7DCEF81C32}" type="presParOf" srcId="{0AC484ED-FC7B-4EC0-9F15-1F94B4707BDC}" destId="{3777BED1-0107-4EC2-B085-5D0ED4138F51}" srcOrd="1" destOrd="0" presId="urn:microsoft.com/office/officeart/2005/8/layout/hierarchy6"/>
    <dgm:cxn modelId="{C79CEFAD-8DE7-4DD5-A46F-7ABD0AB48E81}" type="presParOf" srcId="{3777BED1-0107-4EC2-B085-5D0ED4138F51}" destId="{B4CEFBDC-82C5-4AC6-9681-25719DAB36FD}" srcOrd="0" destOrd="0" presId="urn:microsoft.com/office/officeart/2005/8/layout/hierarchy6"/>
    <dgm:cxn modelId="{E7557481-AD95-4C5B-A884-9D75A65CCFDA}" type="presParOf" srcId="{3777BED1-0107-4EC2-B085-5D0ED4138F51}" destId="{BEB589CD-FC44-42AA-8746-F576F63F831D}" srcOrd="1" destOrd="0" presId="urn:microsoft.com/office/officeart/2005/8/layout/hierarchy6"/>
    <dgm:cxn modelId="{994B91DD-BAF2-44C8-BBA2-693A436F43B6}" type="presParOf" srcId="{BEB589CD-FC44-42AA-8746-F576F63F831D}" destId="{0313600F-32B2-4169-9E91-6E607DC03B42}" srcOrd="0" destOrd="0" presId="urn:microsoft.com/office/officeart/2005/8/layout/hierarchy6"/>
    <dgm:cxn modelId="{0330E476-482E-4476-821B-285B9F54DE4A}" type="presParOf" srcId="{BEB589CD-FC44-42AA-8746-F576F63F831D}" destId="{800E66B0-3C02-4973-B025-9D2E566354BA}" srcOrd="1" destOrd="0" presId="urn:microsoft.com/office/officeart/2005/8/layout/hierarchy6"/>
    <dgm:cxn modelId="{17689DED-F915-4B06-B86A-20DCDE527D3E}" type="presParOf" srcId="{800E66B0-3C02-4973-B025-9D2E566354BA}" destId="{C92B7D9C-0103-438C-9D5E-57BE3927F17D}" srcOrd="0" destOrd="0" presId="urn:microsoft.com/office/officeart/2005/8/layout/hierarchy6"/>
    <dgm:cxn modelId="{E88A92E6-8D54-4A29-ACB6-B0C2339ADEDA}" type="presParOf" srcId="{800E66B0-3C02-4973-B025-9D2E566354BA}" destId="{5F0F8265-BBD2-4259-8C35-8F25A95314A0}" srcOrd="1" destOrd="0" presId="urn:microsoft.com/office/officeart/2005/8/layout/hierarchy6"/>
    <dgm:cxn modelId="{A9C8338F-5188-4B20-AE85-21CE8D2E8674}" type="presParOf" srcId="{BEB589CD-FC44-42AA-8746-F576F63F831D}" destId="{920DDEF9-4589-4788-8A76-2CE2F4AD3ADA}" srcOrd="2" destOrd="0" presId="urn:microsoft.com/office/officeart/2005/8/layout/hierarchy6"/>
    <dgm:cxn modelId="{FC90F40F-4E28-4C81-9D37-69C2B4E55644}" type="presParOf" srcId="{BEB589CD-FC44-42AA-8746-F576F63F831D}" destId="{243DB663-01FB-4DD4-9C5E-AB6B6C6EB348}" srcOrd="3" destOrd="0" presId="urn:microsoft.com/office/officeart/2005/8/layout/hierarchy6"/>
    <dgm:cxn modelId="{1A6459E7-1E3D-4C53-A707-1F4F31302516}" type="presParOf" srcId="{243DB663-01FB-4DD4-9C5E-AB6B6C6EB348}" destId="{501BBF93-6406-4A0F-ACE9-3338EAB1F31C}" srcOrd="0" destOrd="0" presId="urn:microsoft.com/office/officeart/2005/8/layout/hierarchy6"/>
    <dgm:cxn modelId="{AE64B2A6-6A6F-4247-A240-3B4D3F1ACF34}" type="presParOf" srcId="{243DB663-01FB-4DD4-9C5E-AB6B6C6EB348}" destId="{1FF25AE6-7FFA-4622-91C9-29CE51A48C51}" srcOrd="1" destOrd="0" presId="urn:microsoft.com/office/officeart/2005/8/layout/hierarchy6"/>
    <dgm:cxn modelId="{7E3D0228-E6C4-4E32-9912-EAF2BFFC239F}" type="presParOf" srcId="{0AC484ED-FC7B-4EC0-9F15-1F94B4707BDC}" destId="{46C25F83-3345-4C7B-83C3-28C2DAB27452}" srcOrd="2" destOrd="0" presId="urn:microsoft.com/office/officeart/2005/8/layout/hierarchy6"/>
    <dgm:cxn modelId="{01D7DAEF-C795-4996-850B-BA1025D882EA}" type="presParOf" srcId="{0AC484ED-FC7B-4EC0-9F15-1F94B4707BDC}" destId="{CCF798AD-658E-426E-8E26-EDC776B81759}" srcOrd="3" destOrd="0" presId="urn:microsoft.com/office/officeart/2005/8/layout/hierarchy6"/>
    <dgm:cxn modelId="{FE7F1B4E-B839-4DB0-A013-14B7BB122938}" type="presParOf" srcId="{CCF798AD-658E-426E-8E26-EDC776B81759}" destId="{ACDF182C-BA5F-4C3B-842C-F43D8B289915}" srcOrd="0" destOrd="0" presId="urn:microsoft.com/office/officeart/2005/8/layout/hierarchy6"/>
    <dgm:cxn modelId="{5A50ABE9-2EEA-43C2-8B36-822E4FEC519B}" type="presParOf" srcId="{CCF798AD-658E-426E-8E26-EDC776B81759}" destId="{4DCF182E-0C3B-47C0-B9CA-81DDCC4BA59D}" srcOrd="1" destOrd="0" presId="urn:microsoft.com/office/officeart/2005/8/layout/hierarchy6"/>
    <dgm:cxn modelId="{9FBE26F9-9A36-4DE5-B626-C30C1312A7AF}" type="presParOf" srcId="{4DCF182E-0C3B-47C0-B9CA-81DDCC4BA59D}" destId="{875F2501-2A69-40D7-ACA9-040F8DCD4134}" srcOrd="0" destOrd="0" presId="urn:microsoft.com/office/officeart/2005/8/layout/hierarchy6"/>
    <dgm:cxn modelId="{58C78220-1E46-492A-A2F4-5E8F037C0FC1}" type="presParOf" srcId="{4DCF182E-0C3B-47C0-B9CA-81DDCC4BA59D}" destId="{A0289880-44DF-4729-A655-434885DA5C19}" srcOrd="1" destOrd="0" presId="urn:microsoft.com/office/officeart/2005/8/layout/hierarchy6"/>
    <dgm:cxn modelId="{698054D9-1B47-4150-BD37-BE2E66736ECE}" type="presParOf" srcId="{A0289880-44DF-4729-A655-434885DA5C19}" destId="{1F6785A4-8B81-4582-988F-60515A213102}" srcOrd="0" destOrd="0" presId="urn:microsoft.com/office/officeart/2005/8/layout/hierarchy6"/>
    <dgm:cxn modelId="{56AD6AD2-64C2-42DD-8C60-0FBB04878142}" type="presParOf" srcId="{A0289880-44DF-4729-A655-434885DA5C19}" destId="{43FDF93F-5830-4681-AC56-F496A3D9D66F}" srcOrd="1" destOrd="0" presId="urn:microsoft.com/office/officeart/2005/8/layout/hierarchy6"/>
    <dgm:cxn modelId="{F1412DC2-105D-4BF2-B513-3D5AE2F0124F}" type="presParOf" srcId="{074910F9-7940-4C2F-B883-D1D8B06912B2}" destId="{C03116CD-3F94-4BE4-8D2F-1F9EC10105B3}" srcOrd="1" destOrd="0" presId="urn:microsoft.com/office/officeart/2005/8/layout/hierarchy6"/>
    <dgm:cxn modelId="{086BA26E-5044-437C-A96E-EFD91AFC7CD1}" type="presParOf" srcId="{C03116CD-3F94-4BE4-8D2F-1F9EC10105B3}" destId="{2EE5190C-69E1-4364-8F73-10207489C5B9}" srcOrd="0" destOrd="0" presId="urn:microsoft.com/office/officeart/2005/8/layout/hierarchy6"/>
    <dgm:cxn modelId="{19FF8A67-F9E0-49CF-AB93-F10A2B61BCBD}" type="presParOf" srcId="{2EE5190C-69E1-4364-8F73-10207489C5B9}" destId="{572029B4-10A3-43D3-8580-7A92B3B4B198}" srcOrd="0" destOrd="0" presId="urn:microsoft.com/office/officeart/2005/8/layout/hierarchy6"/>
    <dgm:cxn modelId="{FE41B866-1B6D-4A84-8547-5EEA2603B723}" type="presParOf" srcId="{2EE5190C-69E1-4364-8F73-10207489C5B9}" destId="{69A7B742-C791-4BE5-9165-0010B60E75C2}" srcOrd="1" destOrd="0" presId="urn:microsoft.com/office/officeart/2005/8/layout/hierarchy6"/>
    <dgm:cxn modelId="{1D497999-8B4F-454F-9350-24E8239BB3B0}" type="presParOf" srcId="{C03116CD-3F94-4BE4-8D2F-1F9EC10105B3}" destId="{ECA1C43E-A34B-4D48-ABC0-025BF03E3C01}" srcOrd="1" destOrd="0" presId="urn:microsoft.com/office/officeart/2005/8/layout/hierarchy6"/>
    <dgm:cxn modelId="{09471329-21E0-4103-A0D3-80CF11B3A40C}" type="presParOf" srcId="{ECA1C43E-A34B-4D48-ABC0-025BF03E3C01}" destId="{01E6794C-D308-4462-BD42-B15AF402FB46}" srcOrd="0" destOrd="0" presId="urn:microsoft.com/office/officeart/2005/8/layout/hierarchy6"/>
    <dgm:cxn modelId="{FAC200B8-C3C8-44A0-8D42-F0CF4E1261D4}" type="presParOf" srcId="{C03116CD-3F94-4BE4-8D2F-1F9EC10105B3}" destId="{63B369DE-D0BA-46EA-8080-34BD1424DD58}" srcOrd="2" destOrd="0" presId="urn:microsoft.com/office/officeart/2005/8/layout/hierarchy6"/>
    <dgm:cxn modelId="{1BA4C696-FBDA-4982-A420-B1F17B378FB1}" type="presParOf" srcId="{63B369DE-D0BA-46EA-8080-34BD1424DD58}" destId="{16176568-A590-476E-939B-7B56E8532AC3}" srcOrd="0" destOrd="0" presId="urn:microsoft.com/office/officeart/2005/8/layout/hierarchy6"/>
    <dgm:cxn modelId="{4FA02D31-1158-45CC-BFD7-10D3B030C909}" type="presParOf" srcId="{63B369DE-D0BA-46EA-8080-34BD1424DD58}" destId="{6F84780E-D179-4CB2-A705-0F604A8067D8}" srcOrd="1" destOrd="0" presId="urn:microsoft.com/office/officeart/2005/8/layout/hierarchy6"/>
    <dgm:cxn modelId="{4D797F54-771E-4F1E-A66D-B5FABE8A4B61}" type="presParOf" srcId="{C03116CD-3F94-4BE4-8D2F-1F9EC10105B3}" destId="{00BA323D-FDD3-4137-BA53-8098E5A8FFC3}" srcOrd="3" destOrd="0" presId="urn:microsoft.com/office/officeart/2005/8/layout/hierarchy6"/>
    <dgm:cxn modelId="{A4552E17-AECF-4C30-8F9A-5D6C080302E1}" type="presParOf" srcId="{00BA323D-FDD3-4137-BA53-8098E5A8FFC3}" destId="{4DD5F6D1-4EA9-4486-90FD-D265BAAAED7A}" srcOrd="0" destOrd="0" presId="urn:microsoft.com/office/officeart/2005/8/layout/hierarchy6"/>
    <dgm:cxn modelId="{6FA8D72F-F620-42C5-B57B-C7755340A43D}" type="presParOf" srcId="{C03116CD-3F94-4BE4-8D2F-1F9EC10105B3}" destId="{546A8768-8DDF-44A1-97F0-F30CC080312D}" srcOrd="4" destOrd="0" presId="urn:microsoft.com/office/officeart/2005/8/layout/hierarchy6"/>
    <dgm:cxn modelId="{028D8C2E-BCBE-4C95-A2EC-6FAFBFB1C096}" type="presParOf" srcId="{546A8768-8DDF-44A1-97F0-F30CC080312D}" destId="{4B98D170-13C5-4669-97FD-96B72C6B807F}" srcOrd="0" destOrd="0" presId="urn:microsoft.com/office/officeart/2005/8/layout/hierarchy6"/>
    <dgm:cxn modelId="{0173F0CF-2A95-44F5-ACA0-DFB41061F324}" type="presParOf" srcId="{546A8768-8DDF-44A1-97F0-F30CC080312D}" destId="{F5384916-D518-46E1-8F4E-50CFBA9B0621}"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98D170-13C5-4669-97FD-96B72C6B807F}">
      <dsp:nvSpPr>
        <dsp:cNvPr id="0" name=""/>
        <dsp:cNvSpPr/>
      </dsp:nvSpPr>
      <dsp:spPr>
        <a:xfrm>
          <a:off x="0" y="3068300"/>
          <a:ext cx="7772400" cy="11734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endParaRPr lang="en-US" sz="4200" kern="1200"/>
        </a:p>
      </dsp:txBody>
      <dsp:txXfrm>
        <a:off x="0" y="3068300"/>
        <a:ext cx="2331720" cy="1173450"/>
      </dsp:txXfrm>
    </dsp:sp>
    <dsp:sp modelId="{16176568-A590-476E-939B-7B56E8532AC3}">
      <dsp:nvSpPr>
        <dsp:cNvPr id="0" name=""/>
        <dsp:cNvSpPr/>
      </dsp:nvSpPr>
      <dsp:spPr>
        <a:xfrm>
          <a:off x="0" y="1699274"/>
          <a:ext cx="7772400" cy="11734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endParaRPr lang="en-US" sz="4200" kern="1200"/>
        </a:p>
      </dsp:txBody>
      <dsp:txXfrm>
        <a:off x="0" y="1699274"/>
        <a:ext cx="2331720" cy="1173450"/>
      </dsp:txXfrm>
    </dsp:sp>
    <dsp:sp modelId="{572029B4-10A3-43D3-8580-7A92B3B4B198}">
      <dsp:nvSpPr>
        <dsp:cNvPr id="0" name=""/>
        <dsp:cNvSpPr/>
      </dsp:nvSpPr>
      <dsp:spPr>
        <a:xfrm>
          <a:off x="0" y="330249"/>
          <a:ext cx="7772400" cy="11734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endParaRPr lang="en-US" sz="4200" kern="1200"/>
        </a:p>
      </dsp:txBody>
      <dsp:txXfrm>
        <a:off x="0" y="330249"/>
        <a:ext cx="2331720" cy="1173450"/>
      </dsp:txXfrm>
    </dsp:sp>
    <dsp:sp modelId="{EB9AD478-FB33-4C58-A4FD-316843C53196}">
      <dsp:nvSpPr>
        <dsp:cNvPr id="0" name=""/>
        <dsp:cNvSpPr/>
      </dsp:nvSpPr>
      <dsp:spPr>
        <a:xfrm>
          <a:off x="4717643" y="428037"/>
          <a:ext cx="1466812" cy="9778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endParaRPr lang="en-US" sz="4000" kern="1200"/>
        </a:p>
      </dsp:txBody>
      <dsp:txXfrm>
        <a:off x="4746284" y="456678"/>
        <a:ext cx="1409530" cy="920593"/>
      </dsp:txXfrm>
    </dsp:sp>
    <dsp:sp modelId="{1E63BDEB-A28A-44CE-8844-3E34A661C186}">
      <dsp:nvSpPr>
        <dsp:cNvPr id="0" name=""/>
        <dsp:cNvSpPr/>
      </dsp:nvSpPr>
      <dsp:spPr>
        <a:xfrm>
          <a:off x="4020907" y="1405912"/>
          <a:ext cx="1430142" cy="391150"/>
        </a:xfrm>
        <a:custGeom>
          <a:avLst/>
          <a:gdLst/>
          <a:ahLst/>
          <a:cxnLst/>
          <a:rect l="0" t="0" r="0" b="0"/>
          <a:pathLst>
            <a:path>
              <a:moveTo>
                <a:pt x="1430142" y="0"/>
              </a:moveTo>
              <a:lnTo>
                <a:pt x="1430142" y="195575"/>
              </a:lnTo>
              <a:lnTo>
                <a:pt x="0" y="195575"/>
              </a:lnTo>
              <a:lnTo>
                <a:pt x="0" y="39115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CEFBDC-82C5-4AC6-9681-25719DAB36FD}">
      <dsp:nvSpPr>
        <dsp:cNvPr id="0" name=""/>
        <dsp:cNvSpPr/>
      </dsp:nvSpPr>
      <dsp:spPr>
        <a:xfrm>
          <a:off x="3287501" y="1797062"/>
          <a:ext cx="1466812" cy="9778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endParaRPr lang="en-US" sz="4000" kern="1200"/>
        </a:p>
      </dsp:txBody>
      <dsp:txXfrm>
        <a:off x="3316142" y="1825703"/>
        <a:ext cx="1409530" cy="920593"/>
      </dsp:txXfrm>
    </dsp:sp>
    <dsp:sp modelId="{0313600F-32B2-4169-9E91-6E607DC03B42}">
      <dsp:nvSpPr>
        <dsp:cNvPr id="0" name=""/>
        <dsp:cNvSpPr/>
      </dsp:nvSpPr>
      <dsp:spPr>
        <a:xfrm>
          <a:off x="3067479" y="2774937"/>
          <a:ext cx="953428" cy="391150"/>
        </a:xfrm>
        <a:custGeom>
          <a:avLst/>
          <a:gdLst/>
          <a:ahLst/>
          <a:cxnLst/>
          <a:rect l="0" t="0" r="0" b="0"/>
          <a:pathLst>
            <a:path>
              <a:moveTo>
                <a:pt x="953428" y="0"/>
              </a:moveTo>
              <a:lnTo>
                <a:pt x="953428" y="195575"/>
              </a:lnTo>
              <a:lnTo>
                <a:pt x="0" y="195575"/>
              </a:lnTo>
              <a:lnTo>
                <a:pt x="0" y="39115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2B7D9C-0103-438C-9D5E-57BE3927F17D}">
      <dsp:nvSpPr>
        <dsp:cNvPr id="0" name=""/>
        <dsp:cNvSpPr/>
      </dsp:nvSpPr>
      <dsp:spPr>
        <a:xfrm>
          <a:off x="2334072" y="3166087"/>
          <a:ext cx="1466812" cy="9778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endParaRPr lang="en-US" sz="4000" kern="1200"/>
        </a:p>
      </dsp:txBody>
      <dsp:txXfrm>
        <a:off x="2362713" y="3194728"/>
        <a:ext cx="1409530" cy="920593"/>
      </dsp:txXfrm>
    </dsp:sp>
    <dsp:sp modelId="{920DDEF9-4589-4788-8A76-2CE2F4AD3ADA}">
      <dsp:nvSpPr>
        <dsp:cNvPr id="0" name=""/>
        <dsp:cNvSpPr/>
      </dsp:nvSpPr>
      <dsp:spPr>
        <a:xfrm>
          <a:off x="4020907" y="2774937"/>
          <a:ext cx="953428" cy="391150"/>
        </a:xfrm>
        <a:custGeom>
          <a:avLst/>
          <a:gdLst/>
          <a:ahLst/>
          <a:cxnLst/>
          <a:rect l="0" t="0" r="0" b="0"/>
          <a:pathLst>
            <a:path>
              <a:moveTo>
                <a:pt x="0" y="0"/>
              </a:moveTo>
              <a:lnTo>
                <a:pt x="0" y="195575"/>
              </a:lnTo>
              <a:lnTo>
                <a:pt x="953428" y="195575"/>
              </a:lnTo>
              <a:lnTo>
                <a:pt x="953428" y="39115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1BBF93-6406-4A0F-ACE9-3338EAB1F31C}">
      <dsp:nvSpPr>
        <dsp:cNvPr id="0" name=""/>
        <dsp:cNvSpPr/>
      </dsp:nvSpPr>
      <dsp:spPr>
        <a:xfrm>
          <a:off x="4240929" y="3166087"/>
          <a:ext cx="1466812" cy="9778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endParaRPr lang="en-US" sz="4000" kern="1200"/>
        </a:p>
      </dsp:txBody>
      <dsp:txXfrm>
        <a:off x="4269570" y="3194728"/>
        <a:ext cx="1409530" cy="920593"/>
      </dsp:txXfrm>
    </dsp:sp>
    <dsp:sp modelId="{46C25F83-3345-4C7B-83C3-28C2DAB27452}">
      <dsp:nvSpPr>
        <dsp:cNvPr id="0" name=""/>
        <dsp:cNvSpPr/>
      </dsp:nvSpPr>
      <dsp:spPr>
        <a:xfrm>
          <a:off x="5451050" y="1405912"/>
          <a:ext cx="1430142" cy="391150"/>
        </a:xfrm>
        <a:custGeom>
          <a:avLst/>
          <a:gdLst/>
          <a:ahLst/>
          <a:cxnLst/>
          <a:rect l="0" t="0" r="0" b="0"/>
          <a:pathLst>
            <a:path>
              <a:moveTo>
                <a:pt x="0" y="0"/>
              </a:moveTo>
              <a:lnTo>
                <a:pt x="0" y="195575"/>
              </a:lnTo>
              <a:lnTo>
                <a:pt x="1430142" y="195575"/>
              </a:lnTo>
              <a:lnTo>
                <a:pt x="1430142" y="39115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DF182C-BA5F-4C3B-842C-F43D8B289915}">
      <dsp:nvSpPr>
        <dsp:cNvPr id="0" name=""/>
        <dsp:cNvSpPr/>
      </dsp:nvSpPr>
      <dsp:spPr>
        <a:xfrm>
          <a:off x="6147786" y="1797062"/>
          <a:ext cx="1466812" cy="9778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endParaRPr lang="en-US" sz="4000" kern="1200"/>
        </a:p>
      </dsp:txBody>
      <dsp:txXfrm>
        <a:off x="6176427" y="1825703"/>
        <a:ext cx="1409530" cy="920593"/>
      </dsp:txXfrm>
    </dsp:sp>
    <dsp:sp modelId="{875F2501-2A69-40D7-ACA9-040F8DCD4134}">
      <dsp:nvSpPr>
        <dsp:cNvPr id="0" name=""/>
        <dsp:cNvSpPr/>
      </dsp:nvSpPr>
      <dsp:spPr>
        <a:xfrm>
          <a:off x="6835472" y="2774937"/>
          <a:ext cx="91440" cy="391150"/>
        </a:xfrm>
        <a:custGeom>
          <a:avLst/>
          <a:gdLst/>
          <a:ahLst/>
          <a:cxnLst/>
          <a:rect l="0" t="0" r="0" b="0"/>
          <a:pathLst>
            <a:path>
              <a:moveTo>
                <a:pt x="45720" y="0"/>
              </a:moveTo>
              <a:lnTo>
                <a:pt x="45720" y="39115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6785A4-8B81-4582-988F-60515A213102}">
      <dsp:nvSpPr>
        <dsp:cNvPr id="0" name=""/>
        <dsp:cNvSpPr/>
      </dsp:nvSpPr>
      <dsp:spPr>
        <a:xfrm>
          <a:off x="6147786" y="3166087"/>
          <a:ext cx="1466812" cy="9778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endParaRPr lang="en-US" sz="4000" kern="1200"/>
        </a:p>
      </dsp:txBody>
      <dsp:txXfrm>
        <a:off x="6176427" y="3194728"/>
        <a:ext cx="1409530" cy="9205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601248-ECFD-4780-808D-EDAE38D80001}" type="datetimeFigureOut">
              <a:rPr lang="en-IN" smtClean="0"/>
              <a:pPr/>
              <a:t>08-10-2016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DCC467-7A9F-405E-8C44-BEA60D7EF1CC}" type="slidenum">
              <a:rPr lang="en-IN" smtClean="0"/>
              <a:pPr/>
              <a:t>‹#›</a:t>
            </a:fld>
            <a:endParaRPr lang="en-IN"/>
          </a:p>
        </p:txBody>
      </p:sp>
    </p:spTree>
    <p:extLst>
      <p:ext uri="{BB962C8B-B14F-4D97-AF65-F5344CB8AC3E}">
        <p14:creationId xmlns:p14="http://schemas.microsoft.com/office/powerpoint/2010/main" val="54412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IPC and other substantive laws define offences and provide punishments for them. </a:t>
            </a:r>
            <a:r>
              <a:rPr lang="en-US" dirty="0" err="1" smtClean="0"/>
              <a:t>CrPC</a:t>
            </a:r>
            <a:r>
              <a:rPr lang="en-US" dirty="0" smtClean="0"/>
              <a:t> lays down machinery for trying and punishing offenders under all laws with basic principles of fair trial, avoidance of delay in investigation and simplified procedure.</a:t>
            </a:r>
            <a:endParaRPr lang="en-IN" dirty="0"/>
          </a:p>
        </p:txBody>
      </p:sp>
      <p:sp>
        <p:nvSpPr>
          <p:cNvPr id="4" name="Slide Number Placeholder 3"/>
          <p:cNvSpPr>
            <a:spLocks noGrp="1"/>
          </p:cNvSpPr>
          <p:nvPr>
            <p:ph type="sldNum" sz="quarter" idx="10"/>
          </p:nvPr>
        </p:nvSpPr>
        <p:spPr/>
        <p:txBody>
          <a:bodyPr/>
          <a:lstStyle/>
          <a:p>
            <a:fld id="{35DCC467-7A9F-405E-8C44-BEA60D7EF1CC}" type="slidenum">
              <a:rPr lang="en-IN" smtClean="0"/>
              <a:pPr/>
              <a:t>1</a:t>
            </a:fld>
            <a:endParaRPr lang="en-IN"/>
          </a:p>
        </p:txBody>
      </p:sp>
    </p:spTree>
    <p:extLst>
      <p:ext uri="{BB962C8B-B14F-4D97-AF65-F5344CB8AC3E}">
        <p14:creationId xmlns:p14="http://schemas.microsoft.com/office/powerpoint/2010/main" val="3438638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5DCC467-7A9F-405E-8C44-BEA60D7EF1CC}" type="slidenum">
              <a:rPr lang="en-IN" smtClean="0"/>
              <a:pPr/>
              <a:t>2</a:t>
            </a:fld>
            <a:endParaRPr lang="en-IN"/>
          </a:p>
        </p:txBody>
      </p:sp>
    </p:spTree>
    <p:extLst>
      <p:ext uri="{BB962C8B-B14F-4D97-AF65-F5344CB8AC3E}">
        <p14:creationId xmlns:p14="http://schemas.microsoft.com/office/powerpoint/2010/main" val="1982299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5DCC467-7A9F-405E-8C44-BEA60D7EF1CC}" type="slidenum">
              <a:rPr lang="en-IN" smtClean="0"/>
              <a:pPr/>
              <a:t>3</a:t>
            </a:fld>
            <a:endParaRPr lang="en-IN"/>
          </a:p>
        </p:txBody>
      </p:sp>
    </p:spTree>
    <p:extLst>
      <p:ext uri="{BB962C8B-B14F-4D97-AF65-F5344CB8AC3E}">
        <p14:creationId xmlns:p14="http://schemas.microsoft.com/office/powerpoint/2010/main" val="830941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Advocates of not less than 7 years standing, appointed by HC or sessions court, for conducting any prosecution on behalf of Central or State Govt.</a:t>
            </a:r>
          </a:p>
          <a:p>
            <a:r>
              <a:rPr lang="en-US" b="1" dirty="0" smtClean="0"/>
              <a:t>Investigation</a:t>
            </a:r>
            <a:r>
              <a:rPr lang="en-US" dirty="0" smtClean="0"/>
              <a:t>: Whenever an offence is committed or a complaint is registered, the police officer has to file an FIR. Then the police officer or other person is authorized by magistrate to collect evidence. The objective is to ascertain that an offence has been committed.</a:t>
            </a:r>
          </a:p>
          <a:p>
            <a:r>
              <a:rPr lang="en-US" dirty="0" smtClean="0"/>
              <a:t>Steps: Proceed to the spot, ascertain facts and circumstances, discovery and arrest of suspected offenders, collection of evidence by examination of persons and taking statements, search of places, seizure of materials/things and ascertain if there is a case to place the accused before a magistrate for trial.</a:t>
            </a:r>
          </a:p>
          <a:p>
            <a:r>
              <a:rPr lang="en-US" b="1" dirty="0" smtClean="0"/>
              <a:t>Inquiry</a:t>
            </a:r>
            <a:r>
              <a:rPr lang="en-US" dirty="0" smtClean="0"/>
              <a:t>: One step before trial. Carried out by Magistrate or court before a trial. Police report is presented to the magistrate and is satisfied of the facts. It states the name of offence, definition to give the accused notice of the matter with which he is charged. The law and section of the law against which offence is alleged to have been committed. Particulars of time and place of offence, particulars of previous punishment received by accused.</a:t>
            </a:r>
          </a:p>
          <a:p>
            <a:r>
              <a:rPr lang="en-US" b="1" dirty="0" smtClean="0"/>
              <a:t>Trial</a:t>
            </a:r>
            <a:r>
              <a:rPr lang="en-US" dirty="0" smtClean="0"/>
              <a:t>: Final stage in judicial proceedings which ends in conviction or acquittal. </a:t>
            </a:r>
          </a:p>
          <a:p>
            <a:endParaRPr lang="en-IN" dirty="0"/>
          </a:p>
        </p:txBody>
      </p:sp>
      <p:sp>
        <p:nvSpPr>
          <p:cNvPr id="4" name="Slide Number Placeholder 3"/>
          <p:cNvSpPr>
            <a:spLocks noGrp="1"/>
          </p:cNvSpPr>
          <p:nvPr>
            <p:ph type="sldNum" sz="quarter" idx="10"/>
          </p:nvPr>
        </p:nvSpPr>
        <p:spPr/>
        <p:txBody>
          <a:bodyPr/>
          <a:lstStyle/>
          <a:p>
            <a:fld id="{35DCC467-7A9F-405E-8C44-BEA60D7EF1CC}" type="slidenum">
              <a:rPr lang="en-IN" smtClean="0"/>
              <a:pPr/>
              <a:t>4</a:t>
            </a:fld>
            <a:endParaRPr lang="en-IN"/>
          </a:p>
        </p:txBody>
      </p:sp>
    </p:spTree>
    <p:extLst>
      <p:ext uri="{BB962C8B-B14F-4D97-AF65-F5344CB8AC3E}">
        <p14:creationId xmlns:p14="http://schemas.microsoft.com/office/powerpoint/2010/main" val="1956611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5DCC467-7A9F-405E-8C44-BEA60D7EF1CC}" type="slidenum">
              <a:rPr lang="en-IN" smtClean="0"/>
              <a:pPr/>
              <a:t>5</a:t>
            </a:fld>
            <a:endParaRPr lang="en-IN"/>
          </a:p>
        </p:txBody>
      </p:sp>
    </p:spTree>
    <p:extLst>
      <p:ext uri="{BB962C8B-B14F-4D97-AF65-F5344CB8AC3E}">
        <p14:creationId xmlns:p14="http://schemas.microsoft.com/office/powerpoint/2010/main" val="2074166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rtl="0"/>
            <a:r>
              <a:rPr lang="en-US" b="1" dirty="0" err="1" smtClean="0"/>
              <a:t>Bailable</a:t>
            </a:r>
            <a:r>
              <a:rPr lang="en-US" dirty="0" smtClean="0"/>
              <a:t>: being member of unlawful assembly,</a:t>
            </a:r>
            <a:r>
              <a:rPr lang="en-US" baseline="0" dirty="0" smtClean="0"/>
              <a:t> giving false evidence in judicial proceedings. </a:t>
            </a:r>
          </a:p>
          <a:p>
            <a:pPr rtl="0"/>
            <a:r>
              <a:rPr lang="en-IN" dirty="0" smtClean="0"/>
              <a:t>The accused may be released on bail, on executing a bond, know as "bail bond", with or without furnishing sureties.</a:t>
            </a:r>
          </a:p>
          <a:p>
            <a:pPr rtl="0"/>
            <a:r>
              <a:rPr lang="en-IN" dirty="0" smtClean="0"/>
              <a:t>The "bail Bond" may contain certain terms and conditions, such as:</a:t>
            </a:r>
          </a:p>
          <a:p>
            <a:pPr lvl="1" rtl="0"/>
            <a:r>
              <a:rPr lang="en-IN" dirty="0" smtClean="0"/>
              <a:t>The accused will not leave the territorial jurisdiction of the state without permission of court or police officer.</a:t>
            </a:r>
          </a:p>
          <a:p>
            <a:pPr lvl="1" rtl="0"/>
            <a:r>
              <a:rPr lang="en-IN" dirty="0" smtClean="0"/>
              <a:t>The Accused shall give his presence before police officer every time, he is required to do so.</a:t>
            </a:r>
          </a:p>
          <a:p>
            <a:pPr lvl="1" rtl="0"/>
            <a:r>
              <a:rPr lang="en-IN" dirty="0" smtClean="0"/>
              <a:t>The Accused will not tamper with any evidence whatsoever, considered by police in the investigation.</a:t>
            </a:r>
          </a:p>
          <a:p>
            <a:pPr rtl="0"/>
            <a:r>
              <a:rPr lang="en-IN" dirty="0" smtClean="0"/>
              <a:t>The court is empowered to refuse bail to an accused person even if the offence is </a:t>
            </a:r>
            <a:r>
              <a:rPr lang="en-IN" dirty="0" err="1" smtClean="0"/>
              <a:t>bailable</a:t>
            </a:r>
            <a:r>
              <a:rPr lang="en-IN" dirty="0" smtClean="0"/>
              <a:t>, where the person granted bail fails to comply with the conditions of the bail bond.</a:t>
            </a:r>
          </a:p>
          <a:p>
            <a:r>
              <a:rPr lang="en-IN" dirty="0" smtClean="0"/>
              <a:t>A </a:t>
            </a:r>
            <a:r>
              <a:rPr lang="en-IN" b="1" dirty="0" smtClean="0"/>
              <a:t>non-</a:t>
            </a:r>
            <a:r>
              <a:rPr lang="en-IN" b="1" dirty="0" err="1" smtClean="0"/>
              <a:t>bailable</a:t>
            </a:r>
            <a:r>
              <a:rPr lang="en-IN" dirty="0" smtClean="0"/>
              <a:t> offence is one in which the grant of Bail is not a matter of right. Here the Accused will have to apply to the court, and it will be the discretion of the court to grant Bail or not.</a:t>
            </a:r>
          </a:p>
          <a:p>
            <a:r>
              <a:rPr lang="en-IN" dirty="0" smtClean="0"/>
              <a:t>Again, the court may require the accused to execute a "Bail-Bond with some stringent conditions.</a:t>
            </a:r>
          </a:p>
          <a:p>
            <a:r>
              <a:rPr lang="en-IN" dirty="0" smtClean="0"/>
              <a:t>The court may generally refuse the Bail, if:</a:t>
            </a:r>
          </a:p>
          <a:p>
            <a:pPr lvl="1"/>
            <a:r>
              <a:rPr lang="en-IN" dirty="0" smtClean="0"/>
              <a:t>"Bail Bond" has not been duly executed , or if the offence committed is one, which imposes punishment of death or Life imprisonment, such as "Murder " or "Rape" or</a:t>
            </a:r>
          </a:p>
          <a:p>
            <a:pPr lvl="1"/>
            <a:r>
              <a:rPr lang="en-IN" dirty="0" smtClean="0"/>
              <a:t>The accused has attempted to abscond, and his credentials are doubtful.</a:t>
            </a:r>
          </a:p>
          <a:p>
            <a:r>
              <a:rPr lang="en-IN" dirty="0" smtClean="0"/>
              <a:t>The application for bail shall be filed before the Magistrate, who is conducting the trial.</a:t>
            </a:r>
          </a:p>
          <a:p>
            <a:endParaRPr lang="en-IN" dirty="0"/>
          </a:p>
        </p:txBody>
      </p:sp>
      <p:sp>
        <p:nvSpPr>
          <p:cNvPr id="4" name="Slide Number Placeholder 3"/>
          <p:cNvSpPr>
            <a:spLocks noGrp="1"/>
          </p:cNvSpPr>
          <p:nvPr>
            <p:ph type="sldNum" sz="quarter" idx="10"/>
          </p:nvPr>
        </p:nvSpPr>
        <p:spPr/>
        <p:txBody>
          <a:bodyPr/>
          <a:lstStyle/>
          <a:p>
            <a:fld id="{35DCC467-7A9F-405E-8C44-BEA60D7EF1CC}" type="slidenum">
              <a:rPr lang="en-IN" smtClean="0"/>
              <a:pPr/>
              <a:t>6</a:t>
            </a:fld>
            <a:endParaRPr lang="en-IN"/>
          </a:p>
        </p:txBody>
      </p:sp>
    </p:spTree>
    <p:extLst>
      <p:ext uri="{BB962C8B-B14F-4D97-AF65-F5344CB8AC3E}">
        <p14:creationId xmlns:p14="http://schemas.microsoft.com/office/powerpoint/2010/main" val="1979285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5DCC467-7A9F-405E-8C44-BEA60D7EF1CC}" type="slidenum">
              <a:rPr lang="en-IN" smtClean="0"/>
              <a:pPr/>
              <a:t>7</a:t>
            </a:fld>
            <a:endParaRPr lang="en-IN"/>
          </a:p>
        </p:txBody>
      </p:sp>
    </p:spTree>
    <p:extLst>
      <p:ext uri="{BB962C8B-B14F-4D97-AF65-F5344CB8AC3E}">
        <p14:creationId xmlns:p14="http://schemas.microsoft.com/office/powerpoint/2010/main" val="2164326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Chief Justice of India and other judges are appointed by the President of India on the advice of the Cabinet of Ministers, in consultation with judges of SC and HC. </a:t>
            </a:r>
          </a:p>
          <a:p>
            <a:r>
              <a:rPr lang="en-US" dirty="0" smtClean="0"/>
              <a:t>HC certifies whether the case is fit for appeal to SC. High Court present in State capitals (21 of them) with benches elsewhere. HC can try any offence under any law including IPC and pass any sentence.</a:t>
            </a:r>
          </a:p>
          <a:p>
            <a:r>
              <a:rPr lang="en-US" dirty="0" smtClean="0"/>
              <a:t>Lower in hierarchy to HC is sessions court, judges are appointed by HC. Sessions Court can try any offence under IPC including offences with death penalty and life imprisonment. But death sentence needs confirmation by HC. Sessions court can pass only up to 10 years imprisonment.</a:t>
            </a:r>
          </a:p>
          <a:p>
            <a:r>
              <a:rPr lang="en-US" dirty="0" smtClean="0"/>
              <a:t>Other courts such as Metropolitan Court, Court</a:t>
            </a:r>
            <a:r>
              <a:rPr lang="en-US" baseline="0" dirty="0" smtClean="0"/>
              <a:t> of Judicial magistrate appointed by HC. Met court for </a:t>
            </a:r>
            <a:r>
              <a:rPr lang="en-US" dirty="0" smtClean="0"/>
              <a:t>cities/towns with population greater then 1 million.  Chief Met judicial magistrate can pass sentence to imprisonment less than 7 years  and cannot pass death sentence. Special metropolitan judges appointed for one year for very small cases.</a:t>
            </a:r>
          </a:p>
          <a:p>
            <a:r>
              <a:rPr lang="en-US" dirty="0" smtClean="0"/>
              <a:t>Executive Magistrates: Deal with administrative functions such as granting of </a:t>
            </a:r>
            <a:r>
              <a:rPr lang="en-US" dirty="0" err="1" smtClean="0"/>
              <a:t>licence</a:t>
            </a:r>
            <a:r>
              <a:rPr lang="en-US" dirty="0" smtClean="0"/>
              <a:t>, suspension of </a:t>
            </a:r>
            <a:r>
              <a:rPr lang="en-US" dirty="0" err="1" smtClean="0"/>
              <a:t>licence</a:t>
            </a:r>
            <a:r>
              <a:rPr lang="en-US" dirty="0" smtClean="0"/>
              <a:t> etc.</a:t>
            </a:r>
          </a:p>
          <a:p>
            <a:r>
              <a:rPr lang="en-US" baseline="0" dirty="0" smtClean="0"/>
              <a:t>There are civil courts and criminal courts. There are tribunals specifically for trying special cases such as Railways Tribunal, Income tax Tribunal, Consumer court etc. </a:t>
            </a:r>
            <a:endParaRPr lang="en-IN" dirty="0"/>
          </a:p>
        </p:txBody>
      </p:sp>
      <p:sp>
        <p:nvSpPr>
          <p:cNvPr id="4" name="Slide Number Placeholder 3"/>
          <p:cNvSpPr>
            <a:spLocks noGrp="1"/>
          </p:cNvSpPr>
          <p:nvPr>
            <p:ph type="sldNum" sz="quarter" idx="10"/>
          </p:nvPr>
        </p:nvSpPr>
        <p:spPr/>
        <p:txBody>
          <a:bodyPr/>
          <a:lstStyle/>
          <a:p>
            <a:fld id="{35DCC467-7A9F-405E-8C44-BEA60D7EF1CC}" type="slidenum">
              <a:rPr lang="en-IN" smtClean="0"/>
              <a:pPr/>
              <a:t>8</a:t>
            </a:fld>
            <a:endParaRPr lang="en-IN"/>
          </a:p>
        </p:txBody>
      </p:sp>
    </p:spTree>
    <p:extLst>
      <p:ext uri="{BB962C8B-B14F-4D97-AF65-F5344CB8AC3E}">
        <p14:creationId xmlns:p14="http://schemas.microsoft.com/office/powerpoint/2010/main" val="850340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913AD8B-A296-43B8-BD11-71F9026130D6}" type="datetimeFigureOut">
              <a:rPr lang="en-IN" smtClean="0"/>
              <a:pPr/>
              <a:t>08-10-2016</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503E623-D4D6-42ED-B7FB-2B0B58CCA8DA}"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13AD8B-A296-43B8-BD11-71F9026130D6}" type="datetimeFigureOut">
              <a:rPr lang="en-IN" smtClean="0"/>
              <a:pPr/>
              <a:t>08-10-2016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03E623-D4D6-42ED-B7FB-2B0B58CCA8D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13AD8B-A296-43B8-BD11-71F9026130D6}" type="datetimeFigureOut">
              <a:rPr lang="en-IN" smtClean="0"/>
              <a:pPr/>
              <a:t>08-10-2016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03E623-D4D6-42ED-B7FB-2B0B58CCA8D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913AD8B-A296-43B8-BD11-71F9026130D6}" type="datetimeFigureOut">
              <a:rPr lang="en-IN" smtClean="0"/>
              <a:pPr/>
              <a:t>08-10-2016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03E623-D4D6-42ED-B7FB-2B0B58CCA8DA}"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913AD8B-A296-43B8-BD11-71F9026130D6}" type="datetimeFigureOut">
              <a:rPr lang="en-IN" smtClean="0"/>
              <a:pPr/>
              <a:t>08-10-2016</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503E623-D4D6-42ED-B7FB-2B0B58CCA8D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913AD8B-A296-43B8-BD11-71F9026130D6}" type="datetimeFigureOut">
              <a:rPr lang="en-IN" smtClean="0"/>
              <a:pPr/>
              <a:t>08-10-2016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03E623-D4D6-42ED-B7FB-2B0B58CCA8DA}"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913AD8B-A296-43B8-BD11-71F9026130D6}" type="datetimeFigureOut">
              <a:rPr lang="en-IN" smtClean="0"/>
              <a:pPr/>
              <a:t>08-10-2016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03E623-D4D6-42ED-B7FB-2B0B58CCA8DA}"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913AD8B-A296-43B8-BD11-71F9026130D6}" type="datetimeFigureOut">
              <a:rPr lang="en-IN" smtClean="0"/>
              <a:pPr/>
              <a:t>08-10-2016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03E623-D4D6-42ED-B7FB-2B0B58CCA8D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13AD8B-A296-43B8-BD11-71F9026130D6}" type="datetimeFigureOut">
              <a:rPr lang="en-IN" smtClean="0"/>
              <a:pPr/>
              <a:t>08-10-2016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03E623-D4D6-42ED-B7FB-2B0B58CCA8D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913AD8B-A296-43B8-BD11-71F9026130D6}" type="datetimeFigureOut">
              <a:rPr lang="en-IN" smtClean="0"/>
              <a:pPr/>
              <a:t>08-10-2016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03E623-D4D6-42ED-B7FB-2B0B58CCA8DA}"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913AD8B-A296-43B8-BD11-71F9026130D6}" type="datetimeFigureOut">
              <a:rPr lang="en-IN" smtClean="0"/>
              <a:pPr/>
              <a:t>08-10-2016</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0503E623-D4D6-42ED-B7FB-2B0B58CCA8DA}"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913AD8B-A296-43B8-BD11-71F9026130D6}" type="datetimeFigureOut">
              <a:rPr lang="en-IN" smtClean="0"/>
              <a:pPr/>
              <a:t>08-10-2016</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503E623-D4D6-42ED-B7FB-2B0B58CCA8D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a:p>
        </p:txBody>
      </p:sp>
      <p:sp>
        <p:nvSpPr>
          <p:cNvPr id="2" name="Title 1"/>
          <p:cNvSpPr>
            <a:spLocks noGrp="1"/>
          </p:cNvSpPr>
          <p:nvPr>
            <p:ph type="ctrTitle"/>
          </p:nvPr>
        </p:nvSpPr>
        <p:spPr/>
        <p:txBody>
          <a:bodyPr/>
          <a:lstStyle/>
          <a:p>
            <a:r>
              <a:rPr lang="en-US" dirty="0" smtClean="0"/>
              <a:t>Indian Penal Code (IPC) and </a:t>
            </a:r>
            <a:br>
              <a:rPr lang="en-US" dirty="0" smtClean="0"/>
            </a:br>
            <a:r>
              <a:rPr lang="en-US" dirty="0" smtClean="0"/>
              <a:t>Criminal Procedural Code (</a:t>
            </a:r>
            <a:r>
              <a:rPr lang="en-US" dirty="0" err="1" smtClean="0"/>
              <a:t>CrPC</a:t>
            </a:r>
            <a:r>
              <a:rPr lang="en-US" dirty="0" smtClean="0"/>
              <a: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normAutofit/>
          </a:bodyPr>
          <a:lstStyle/>
          <a:p>
            <a:r>
              <a:rPr lang="en-US" sz="3200" dirty="0" smtClean="0"/>
              <a:t>IPC: substantive description of offences and punishments under criminal law</a:t>
            </a:r>
          </a:p>
          <a:p>
            <a:endParaRPr lang="en-US" sz="3200" dirty="0" smtClean="0"/>
          </a:p>
          <a:p>
            <a:r>
              <a:rPr lang="en-US" sz="3200" dirty="0" err="1" smtClean="0"/>
              <a:t>CrPC</a:t>
            </a:r>
            <a:r>
              <a:rPr lang="en-US" sz="3200" dirty="0" smtClean="0"/>
              <a:t>: procedure, machinery for trying and punishing offenders under all laws</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sz="quarter" idx="1"/>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http://image.slidesharecdn.com/structureofjudiciary-141104130059-conversion-gate01/95/structure-of-indian-judiciary-3-638.jpg?cb=1415106318"/>
          <p:cNvPicPr>
            <a:picLocks noChangeAspect="1" noChangeArrowheads="1"/>
          </p:cNvPicPr>
          <p:nvPr/>
        </p:nvPicPr>
        <p:blipFill>
          <a:blip r:embed="rId8" cstate="print"/>
          <a:srcRect/>
          <a:stretch>
            <a:fillRect/>
          </a:stretch>
        </p:blipFill>
        <p:spPr bwMode="auto">
          <a:xfrm>
            <a:off x="453503" y="163751"/>
            <a:ext cx="8250319" cy="6194207"/>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smtClean="0"/>
              <a:t>Public Prosecutors</a:t>
            </a:r>
          </a:p>
          <a:p>
            <a:r>
              <a:rPr lang="en-US" dirty="0" smtClean="0"/>
              <a:t>Sequence of events:</a:t>
            </a:r>
          </a:p>
          <a:p>
            <a:pPr lvl="1"/>
            <a:r>
              <a:rPr lang="en-US" dirty="0" smtClean="0"/>
              <a:t>Offence/Complaint</a:t>
            </a:r>
          </a:p>
          <a:p>
            <a:pPr lvl="1"/>
            <a:r>
              <a:rPr lang="en-US" dirty="0" smtClean="0"/>
              <a:t>Investigation</a:t>
            </a:r>
          </a:p>
          <a:p>
            <a:pPr lvl="1"/>
            <a:r>
              <a:rPr lang="en-US" dirty="0" smtClean="0"/>
              <a:t>Inquiry followed by charges</a:t>
            </a:r>
          </a:p>
          <a:p>
            <a:pPr lvl="1"/>
            <a:r>
              <a:rPr lang="en-US" dirty="0" smtClean="0"/>
              <a:t>Trial may be:</a:t>
            </a:r>
          </a:p>
          <a:p>
            <a:pPr lvl="2"/>
            <a:r>
              <a:rPr lang="en-US" dirty="0" smtClean="0"/>
              <a:t>Warrants case: punishable by death or life imprisonment or imprisonment above 2 years</a:t>
            </a:r>
          </a:p>
          <a:p>
            <a:pPr lvl="2"/>
            <a:r>
              <a:rPr lang="en-US" dirty="0" smtClean="0"/>
              <a:t>Summons: offences punishable by imprisonment less than 2 years</a:t>
            </a:r>
          </a:p>
          <a:p>
            <a:pPr lvl="2"/>
            <a:r>
              <a:rPr lang="en-US" dirty="0" smtClean="0"/>
              <a:t>Summary:  punishable with fine or imprisonment not more than 6 months</a:t>
            </a:r>
          </a:p>
          <a:p>
            <a:endParaRPr lang="en-US" dirty="0" smtClean="0"/>
          </a:p>
          <a:p>
            <a:pPr lvl="1"/>
            <a:endParaRPr lang="en-US" dirty="0" smtClean="0"/>
          </a:p>
          <a:p>
            <a:pPr lvl="1"/>
            <a:endParaRPr lang="en-US" dirty="0" smtClean="0"/>
          </a:p>
          <a:p>
            <a:pPr lvl="1"/>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lstStyle/>
          <a:p>
            <a:r>
              <a:rPr lang="en-US" dirty="0" smtClean="0"/>
              <a:t>Trial: ends with conviction or acquittal</a:t>
            </a:r>
          </a:p>
          <a:p>
            <a:r>
              <a:rPr lang="en-US" dirty="0" smtClean="0"/>
              <a:t>Accused, Prosecutor, </a:t>
            </a:r>
            <a:r>
              <a:rPr lang="en-US" dirty="0" err="1" smtClean="0"/>
              <a:t>Defence</a:t>
            </a:r>
            <a:r>
              <a:rPr lang="en-US" dirty="0" smtClean="0"/>
              <a:t> counsel, Magistrate</a:t>
            </a:r>
          </a:p>
          <a:p>
            <a:r>
              <a:rPr lang="en-US" dirty="0" smtClean="0"/>
              <a:t>Outcome of judicial proceedings:</a:t>
            </a:r>
          </a:p>
          <a:p>
            <a:pPr lvl="1"/>
            <a:r>
              <a:rPr lang="en-US" dirty="0" smtClean="0"/>
              <a:t>Inquiry: No prima facie case- accused may be discharged</a:t>
            </a:r>
          </a:p>
          <a:p>
            <a:pPr lvl="1"/>
            <a:r>
              <a:rPr lang="en-US" dirty="0" smtClean="0"/>
              <a:t>Charges may be framed and accused is called upon to defend</a:t>
            </a:r>
          </a:p>
          <a:p>
            <a:pPr lvl="1"/>
            <a:r>
              <a:rPr lang="en-US" dirty="0" smtClean="0"/>
              <a:t>Trial: Found guilty then punishment, acquitted if not guilty.</a:t>
            </a:r>
          </a:p>
          <a:p>
            <a:r>
              <a:rPr lang="en-US" dirty="0" smtClean="0"/>
              <a:t>Punishment: Death, Life imprisonment, Imprisonment- Rigorous or Simple, Forfeiture of property, Fine</a:t>
            </a:r>
          </a:p>
          <a:p>
            <a:r>
              <a:rPr lang="en-US" dirty="0" smtClean="0"/>
              <a:t>Exceptions: Child under 7 years, between 7-12 years, insanity, intoxicant administration without his knowledge</a:t>
            </a:r>
          </a:p>
          <a:p>
            <a:pPr lvl="1"/>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Offences</a:t>
            </a:r>
            <a:endParaRPr lang="en-IN" dirty="0"/>
          </a:p>
        </p:txBody>
      </p:sp>
      <p:sp>
        <p:nvSpPr>
          <p:cNvPr id="3" name="Content Placeholder 2"/>
          <p:cNvSpPr>
            <a:spLocks noGrp="1"/>
          </p:cNvSpPr>
          <p:nvPr>
            <p:ph sz="quarter" idx="1"/>
          </p:nvPr>
        </p:nvSpPr>
        <p:spPr/>
        <p:txBody>
          <a:bodyPr>
            <a:normAutofit/>
          </a:bodyPr>
          <a:lstStyle/>
          <a:p>
            <a:r>
              <a:rPr lang="en-US" sz="3200" dirty="0" err="1" smtClean="0"/>
              <a:t>Bailable</a:t>
            </a:r>
            <a:r>
              <a:rPr lang="en-US" sz="3200" dirty="0" smtClean="0"/>
              <a:t>: Bail is right of the accused, released on personal bond with or without sureties</a:t>
            </a:r>
          </a:p>
          <a:p>
            <a:r>
              <a:rPr lang="en-US" sz="3200" dirty="0" smtClean="0"/>
              <a:t>Non-</a:t>
            </a:r>
            <a:r>
              <a:rPr lang="en-US" sz="3200" dirty="0" err="1" smtClean="0"/>
              <a:t>bailable</a:t>
            </a:r>
            <a:r>
              <a:rPr lang="en-US" sz="3200" dirty="0" smtClean="0"/>
              <a:t> offence: Bail may or may not be granted on hearing in the Court</a:t>
            </a:r>
          </a:p>
          <a:p>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normAutofit lnSpcReduction="10000"/>
          </a:bodyPr>
          <a:lstStyle/>
          <a:p>
            <a:r>
              <a:rPr lang="en-US" dirty="0" smtClean="0"/>
              <a:t>Cognizable offence: Police officer may take cognizance of an offence and arrest without warrant</a:t>
            </a:r>
          </a:p>
          <a:p>
            <a:r>
              <a:rPr lang="en-US" dirty="0" smtClean="0"/>
              <a:t>Usually more serious</a:t>
            </a:r>
          </a:p>
          <a:p>
            <a:r>
              <a:rPr lang="en-US" dirty="0" smtClean="0"/>
              <a:t>No complaint is necessary</a:t>
            </a:r>
          </a:p>
          <a:p>
            <a:r>
              <a:rPr lang="en-US" dirty="0" smtClean="0"/>
              <a:t>Non-cognizable: Complaint is necessary to take action</a:t>
            </a:r>
          </a:p>
          <a:p>
            <a:r>
              <a:rPr lang="en-US" dirty="0" smtClean="0"/>
              <a:t>Arrest:</a:t>
            </a:r>
          </a:p>
          <a:p>
            <a:pPr lvl="1"/>
            <a:r>
              <a:rPr lang="en-US" dirty="0" smtClean="0"/>
              <a:t>Cognizable: Without warrant on credible information</a:t>
            </a:r>
          </a:p>
          <a:p>
            <a:pPr lvl="1"/>
            <a:r>
              <a:rPr lang="en-US" dirty="0" smtClean="0"/>
              <a:t>Non-cognizable: warrant is necessary for arrest</a:t>
            </a:r>
          </a:p>
          <a:p>
            <a:pPr lvl="1"/>
            <a:r>
              <a:rPr lang="en-US" dirty="0" smtClean="0"/>
              <a:t>In both cases, the accused to be informed of the grounds of arrest and his/her right to bail.</a:t>
            </a:r>
          </a:p>
          <a:p>
            <a:pPr lvl="1"/>
            <a:r>
              <a:rPr lang="en-US" dirty="0" smtClean="0"/>
              <a:t>Without warrant- to be presented in court within 24 hours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and Powers of Courts</a:t>
            </a:r>
            <a:endParaRPr lang="en-IN" dirty="0"/>
          </a:p>
        </p:txBody>
      </p:sp>
      <p:sp>
        <p:nvSpPr>
          <p:cNvPr id="3" name="Content Placeholder 2"/>
          <p:cNvSpPr>
            <a:spLocks noGrp="1"/>
          </p:cNvSpPr>
          <p:nvPr>
            <p:ph sz="quarter" idx="1"/>
          </p:nvPr>
        </p:nvSpPr>
        <p:spPr/>
        <p:txBody>
          <a:bodyPr>
            <a:normAutofit fontScale="92500" lnSpcReduction="20000"/>
          </a:bodyPr>
          <a:lstStyle/>
          <a:p>
            <a:r>
              <a:rPr lang="en-US" sz="3200" dirty="0" smtClean="0"/>
              <a:t>Supreme Court: Highest appellate court</a:t>
            </a:r>
          </a:p>
          <a:p>
            <a:endParaRPr lang="en-US" sz="3200" dirty="0" smtClean="0"/>
          </a:p>
          <a:p>
            <a:r>
              <a:rPr lang="en-US" sz="3200" dirty="0" smtClean="0"/>
              <a:t>High Court (every State + Benches): Try any offence under any law </a:t>
            </a:r>
            <a:r>
              <a:rPr lang="en-US" sz="3200" dirty="0" err="1" smtClean="0"/>
              <a:t>incl</a:t>
            </a:r>
            <a:r>
              <a:rPr lang="en-US" sz="3200" dirty="0" smtClean="0"/>
              <a:t> IPC</a:t>
            </a:r>
          </a:p>
          <a:p>
            <a:endParaRPr lang="en-US" sz="3200" dirty="0" smtClean="0"/>
          </a:p>
          <a:p>
            <a:r>
              <a:rPr lang="en-US" sz="3200" dirty="0" smtClean="0"/>
              <a:t>Sessions Court: Judge can pass any sentence under IPC, death sentence requires confirmation by HC</a:t>
            </a:r>
          </a:p>
          <a:p>
            <a:endParaRPr lang="en-US" sz="3200" dirty="0" smtClean="0"/>
          </a:p>
          <a:p>
            <a:r>
              <a:rPr lang="en-US" sz="3200" dirty="0" smtClean="0"/>
              <a:t>Other subordinate Courts: Metropolitan Court, Executive Magistrates</a:t>
            </a:r>
          </a:p>
          <a:p>
            <a:endParaRPr lang="en-IN" sz="3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148</TotalTime>
  <Words>1127</Words>
  <Application>Microsoft Office PowerPoint</Application>
  <PresentationFormat>On-screen Show (4:3)</PresentationFormat>
  <Paragraphs>76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Franklin Gothic Book</vt:lpstr>
      <vt:lpstr>Perpetua</vt:lpstr>
      <vt:lpstr>Wingdings 2</vt:lpstr>
      <vt:lpstr>Equity</vt:lpstr>
      <vt:lpstr>Indian Penal Code (IPC) and  Criminal Procedural Code (CrPC)</vt:lpstr>
      <vt:lpstr>PowerPoint Presentation</vt:lpstr>
      <vt:lpstr>PowerPoint Presentation</vt:lpstr>
      <vt:lpstr>PowerPoint Presentation</vt:lpstr>
      <vt:lpstr>PowerPoint Presentation</vt:lpstr>
      <vt:lpstr>Types of Offences</vt:lpstr>
      <vt:lpstr>PowerPoint Presentation</vt:lpstr>
      <vt:lpstr>Hierarchy and Powers of Courts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Penal Code (IPC) and  Criminal Procedural Code (CrPC)</dc:title>
  <dc:creator>ABC</dc:creator>
  <cp:lastModifiedBy>AnandM</cp:lastModifiedBy>
  <cp:revision>18</cp:revision>
  <dcterms:created xsi:type="dcterms:W3CDTF">2014-02-11T04:19:48Z</dcterms:created>
  <dcterms:modified xsi:type="dcterms:W3CDTF">2016-10-08T04:30:30Z</dcterms:modified>
</cp:coreProperties>
</file>