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83B2-56F9-4B86-A92B-905F25B4530E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8DB9-5F4E-4DCC-98E4-22FA321D6F40}">
      <dgm:prSet phldrT="[Text]" custT="1"/>
      <dgm:spPr/>
      <dgm:t>
        <a:bodyPr/>
        <a:lstStyle/>
        <a:p>
          <a:r>
            <a:rPr lang="en-US" sz="2000" dirty="0" smtClean="0"/>
            <a:t>Chemical</a:t>
          </a:r>
        </a:p>
        <a:p>
          <a:r>
            <a:rPr lang="en-US" sz="2000" dirty="0" smtClean="0"/>
            <a:t>Pharmaceutical and Pharmacological </a:t>
          </a:r>
          <a:r>
            <a:rPr lang="en-US" sz="2000" dirty="0" smtClean="0"/>
            <a:t>Info</a:t>
          </a:r>
          <a:endParaRPr lang="en-US" sz="2000" dirty="0"/>
        </a:p>
      </dgm:t>
    </dgm:pt>
    <dgm:pt modelId="{7B8F7613-1558-4621-90AF-E3DCCF9C57EF}" type="parTrans" cxnId="{6A741ADD-B18C-4AE5-B772-D616EC422B29}">
      <dgm:prSet/>
      <dgm:spPr/>
      <dgm:t>
        <a:bodyPr/>
        <a:lstStyle/>
        <a:p>
          <a:endParaRPr lang="en-US" sz="2000"/>
        </a:p>
      </dgm:t>
    </dgm:pt>
    <dgm:pt modelId="{E93C3274-6A6D-463E-A451-CEE4892F75E2}" type="sibTrans" cxnId="{6A741ADD-B18C-4AE5-B772-D616EC422B29}">
      <dgm:prSet/>
      <dgm:spPr/>
      <dgm:t>
        <a:bodyPr/>
        <a:lstStyle/>
        <a:p>
          <a:endParaRPr lang="en-US" sz="2000"/>
        </a:p>
      </dgm:t>
    </dgm:pt>
    <dgm:pt modelId="{BC6AE45F-3122-4DBB-8E1A-872B6C9BB6E4}">
      <dgm:prSet phldrT="[Text]" custT="1"/>
      <dgm:spPr/>
      <dgm:t>
        <a:bodyPr/>
        <a:lstStyle/>
        <a:p>
          <a:r>
            <a:rPr lang="en-US" sz="2000" dirty="0" smtClean="0"/>
            <a:t>Animal toxicology</a:t>
          </a:r>
          <a:endParaRPr lang="en-US" sz="2000" dirty="0"/>
        </a:p>
      </dgm:t>
    </dgm:pt>
    <dgm:pt modelId="{A0EE6807-D9DB-46C1-ACB7-E3D44F9CB8BC}" type="parTrans" cxnId="{A68986C6-26FE-4687-B520-140A434E5027}">
      <dgm:prSet/>
      <dgm:spPr/>
      <dgm:t>
        <a:bodyPr/>
        <a:lstStyle/>
        <a:p>
          <a:endParaRPr lang="en-US" sz="2000"/>
        </a:p>
      </dgm:t>
    </dgm:pt>
    <dgm:pt modelId="{A0303538-3663-4F99-A3A3-99F8BF5526B7}" type="sibTrans" cxnId="{A68986C6-26FE-4687-B520-140A434E5027}">
      <dgm:prSet/>
      <dgm:spPr/>
      <dgm:t>
        <a:bodyPr/>
        <a:lstStyle/>
        <a:p>
          <a:endParaRPr lang="en-US" sz="2000"/>
        </a:p>
      </dgm:t>
    </dgm:pt>
    <dgm:pt modelId="{3AD50A0F-FFA7-4317-B284-73E70C65F0E5}">
      <dgm:prSet phldrT="[Text]" custT="1"/>
      <dgm:spPr/>
      <dgm:t>
        <a:bodyPr/>
        <a:lstStyle/>
        <a:p>
          <a:pPr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Human Clinical </a:t>
          </a:r>
          <a:r>
            <a:rPr lang="en-US" sz="2000" dirty="0" smtClean="0"/>
            <a:t>Pharmacology</a:t>
          </a:r>
          <a:endParaRPr lang="en-US" sz="2000" dirty="0" smtClean="0"/>
        </a:p>
        <a:p>
          <a:pPr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Reports of earlier clinical studies</a:t>
          </a:r>
        </a:p>
        <a:p>
          <a:pPr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New drug</a:t>
          </a:r>
        </a:p>
        <a:p>
          <a:pPr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dirty="0"/>
        </a:p>
      </dgm:t>
    </dgm:pt>
    <dgm:pt modelId="{A3132EC5-8AD4-4526-8651-9C016A5446E8}" type="parTrans" cxnId="{925BE782-1120-48B7-80FF-7EBBCA1B8706}">
      <dgm:prSet/>
      <dgm:spPr/>
      <dgm:t>
        <a:bodyPr/>
        <a:lstStyle/>
        <a:p>
          <a:endParaRPr lang="en-US" sz="2000"/>
        </a:p>
      </dgm:t>
    </dgm:pt>
    <dgm:pt modelId="{2C8506BC-4D86-49F4-B608-B3228E7FE1B9}" type="sibTrans" cxnId="{925BE782-1120-48B7-80FF-7EBBCA1B8706}">
      <dgm:prSet/>
      <dgm:spPr/>
      <dgm:t>
        <a:bodyPr/>
        <a:lstStyle/>
        <a:p>
          <a:endParaRPr lang="en-US" sz="2000"/>
        </a:p>
      </dgm:t>
    </dgm:pt>
    <dgm:pt modelId="{FF499D9A-BB1D-4B4F-8601-E0310760E735}">
      <dgm:prSet phldrT="[Text]" custT="1"/>
      <dgm:spPr/>
      <dgm:t>
        <a:bodyPr/>
        <a:lstStyle/>
        <a:p>
          <a:r>
            <a:rPr lang="en-US" sz="2000" dirty="0" smtClean="0"/>
            <a:t>Regulatory status in other countries</a:t>
          </a:r>
          <a:endParaRPr lang="en-US" sz="2000" dirty="0"/>
        </a:p>
      </dgm:t>
    </dgm:pt>
    <dgm:pt modelId="{C2AB7BB3-9AAC-4BFC-8513-A7F68213F4DE}" type="parTrans" cxnId="{F48A2202-ECD8-425B-BD14-39AE4F83A0AD}">
      <dgm:prSet/>
      <dgm:spPr/>
      <dgm:t>
        <a:bodyPr/>
        <a:lstStyle/>
        <a:p>
          <a:endParaRPr lang="en-US" sz="2000"/>
        </a:p>
      </dgm:t>
    </dgm:pt>
    <dgm:pt modelId="{825199BA-A714-4771-B705-110597FFC6EB}" type="sibTrans" cxnId="{F48A2202-ECD8-425B-BD14-39AE4F83A0AD}">
      <dgm:prSet/>
      <dgm:spPr/>
      <dgm:t>
        <a:bodyPr/>
        <a:lstStyle/>
        <a:p>
          <a:endParaRPr lang="en-US" sz="2000"/>
        </a:p>
      </dgm:t>
    </dgm:pt>
    <dgm:pt modelId="{14BD15DD-C860-4D2F-AC20-17087D803874}">
      <dgm:prSet phldrT="[Text]" custT="1"/>
      <dgm:spPr/>
      <dgm:t>
        <a:bodyPr/>
        <a:lstStyle/>
        <a:p>
          <a:r>
            <a:rPr lang="en-US" sz="2000" dirty="0" smtClean="0"/>
            <a:t>Full prescribing info</a:t>
          </a:r>
          <a:endParaRPr lang="en-US" sz="2000" dirty="0"/>
        </a:p>
      </dgm:t>
    </dgm:pt>
    <dgm:pt modelId="{29D9EFFA-12A0-4127-B380-5C377323EFC2}" type="parTrans" cxnId="{88859351-5905-4D7E-8B86-687452BCE106}">
      <dgm:prSet/>
      <dgm:spPr/>
      <dgm:t>
        <a:bodyPr/>
        <a:lstStyle/>
        <a:p>
          <a:endParaRPr lang="en-US" sz="2000"/>
        </a:p>
      </dgm:t>
    </dgm:pt>
    <dgm:pt modelId="{2AFBC44E-C3BB-4669-82B1-7D811E88F788}" type="sibTrans" cxnId="{88859351-5905-4D7E-8B86-687452BCE106}">
      <dgm:prSet/>
      <dgm:spPr/>
      <dgm:t>
        <a:bodyPr/>
        <a:lstStyle/>
        <a:p>
          <a:endParaRPr lang="en-US" sz="2000"/>
        </a:p>
      </dgm:t>
    </dgm:pt>
    <dgm:pt modelId="{E6C9A378-D230-45FD-B0BA-501F4C45F784}">
      <dgm:prSet custT="1"/>
      <dgm:spPr/>
      <dgm:t>
        <a:bodyPr/>
        <a:lstStyle/>
        <a:p>
          <a:r>
            <a:rPr lang="en-US" sz="2000" dirty="0" smtClean="0"/>
            <a:t>Complete testing protocol with impurity profile</a:t>
          </a:r>
          <a:endParaRPr lang="en-US" sz="2000" dirty="0"/>
        </a:p>
      </dgm:t>
    </dgm:pt>
    <dgm:pt modelId="{6ACEF77D-6B75-4DE9-90D4-2D9D28AA576C}" type="parTrans" cxnId="{CA7A0CB4-C5F3-40D3-83E2-9DDDB8C11C11}">
      <dgm:prSet/>
      <dgm:spPr/>
      <dgm:t>
        <a:bodyPr/>
        <a:lstStyle/>
        <a:p>
          <a:endParaRPr lang="en-US" sz="2000"/>
        </a:p>
      </dgm:t>
    </dgm:pt>
    <dgm:pt modelId="{5C82AB12-AF2E-4A41-A721-DDE90746D13F}" type="sibTrans" cxnId="{CA7A0CB4-C5F3-40D3-83E2-9DDDB8C11C11}">
      <dgm:prSet/>
      <dgm:spPr/>
      <dgm:t>
        <a:bodyPr/>
        <a:lstStyle/>
        <a:p>
          <a:endParaRPr lang="en-US" sz="2000"/>
        </a:p>
      </dgm:t>
    </dgm:pt>
    <dgm:pt modelId="{13B5BAFF-4040-4254-8C87-EB35B326F1E9}">
      <dgm:prSet custT="1"/>
      <dgm:spPr/>
      <dgm:t>
        <a:bodyPr/>
        <a:lstStyle/>
        <a:p>
          <a:r>
            <a:rPr lang="en-US" sz="2000" dirty="0" smtClean="0"/>
            <a:t>Abbreviated data for special purpose drugs</a:t>
          </a:r>
          <a:endParaRPr lang="en-US" sz="2000" dirty="0"/>
        </a:p>
      </dgm:t>
    </dgm:pt>
    <dgm:pt modelId="{B4050C0B-713F-45A1-8360-01C2C954026A}" type="parTrans" cxnId="{5EE75581-5F2F-4B57-858F-ED7B55640E26}">
      <dgm:prSet/>
      <dgm:spPr/>
      <dgm:t>
        <a:bodyPr/>
        <a:lstStyle/>
        <a:p>
          <a:endParaRPr lang="en-US" sz="2000"/>
        </a:p>
      </dgm:t>
    </dgm:pt>
    <dgm:pt modelId="{9B87F98B-994D-4F42-AAFA-FEA614ED274D}" type="sibTrans" cxnId="{5EE75581-5F2F-4B57-858F-ED7B55640E26}">
      <dgm:prSet/>
      <dgm:spPr/>
      <dgm:t>
        <a:bodyPr/>
        <a:lstStyle/>
        <a:p>
          <a:endParaRPr lang="en-US" sz="2000"/>
        </a:p>
      </dgm:t>
    </dgm:pt>
    <dgm:pt modelId="{B873152A-9F1A-4525-B647-6970071B9D78}">
      <dgm:prSet phldrT="[Text]" custT="1"/>
      <dgm:spPr/>
      <dgm:t>
        <a:bodyPr/>
        <a:lstStyle/>
        <a:p>
          <a:r>
            <a:rPr lang="en-US" sz="1800" dirty="0" smtClean="0"/>
            <a:t>Investigator’s Brochure</a:t>
          </a:r>
        </a:p>
        <a:p>
          <a:r>
            <a:rPr lang="en-US" sz="1800" dirty="0" smtClean="0"/>
            <a:t>Protocol</a:t>
          </a:r>
        </a:p>
        <a:p>
          <a:r>
            <a:rPr lang="en-US" sz="1800" dirty="0" smtClean="0"/>
            <a:t>CRF</a:t>
          </a:r>
        </a:p>
        <a:p>
          <a:r>
            <a:rPr lang="en-US" sz="1800" dirty="0" smtClean="0"/>
            <a:t>Informed Consent</a:t>
          </a:r>
          <a:endParaRPr lang="en-US" sz="1800" dirty="0"/>
        </a:p>
      </dgm:t>
    </dgm:pt>
    <dgm:pt modelId="{E5B90BFE-F504-4289-8C69-B09F31AB2942}" type="parTrans" cxnId="{79E984AD-28CF-4D65-A001-AA459E91EB8E}">
      <dgm:prSet/>
      <dgm:spPr/>
      <dgm:t>
        <a:bodyPr/>
        <a:lstStyle/>
        <a:p>
          <a:endParaRPr lang="en-US"/>
        </a:p>
      </dgm:t>
    </dgm:pt>
    <dgm:pt modelId="{B7087525-A760-4ED1-8461-ACF797D95224}" type="sibTrans" cxnId="{79E984AD-28CF-4D65-A001-AA459E91EB8E}">
      <dgm:prSet/>
      <dgm:spPr/>
      <dgm:t>
        <a:bodyPr/>
        <a:lstStyle/>
        <a:p>
          <a:endParaRPr lang="en-US"/>
        </a:p>
      </dgm:t>
    </dgm:pt>
    <dgm:pt modelId="{9B29FD08-C487-421E-B0B3-5F37F95DEA67}" type="pres">
      <dgm:prSet presAssocID="{4A3A83B2-56F9-4B86-A92B-905F25B453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3DF150-7AA6-4101-BDD7-3B356F1F9F5F}" type="pres">
      <dgm:prSet presAssocID="{59F58DB9-5F4E-4DCC-98E4-22FA321D6F40}" presName="node" presStyleLbl="node1" presStyleIdx="0" presStyleCnt="8" custScaleY="113280" custLinFactNeighborX="-6442" custLinFactNeighborY="-5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36610-A2FA-47BD-A442-275418528407}" type="pres">
      <dgm:prSet presAssocID="{E93C3274-6A6D-463E-A451-CEE4892F75E2}" presName="sibTrans" presStyleCnt="0"/>
      <dgm:spPr/>
    </dgm:pt>
    <dgm:pt modelId="{03E22F6D-D462-4370-8153-96CA5B6F3C9F}" type="pres">
      <dgm:prSet presAssocID="{BC6AE45F-3122-4DBB-8E1A-872B6C9BB6E4}" presName="node" presStyleLbl="node1" presStyleIdx="1" presStyleCnt="8" custLinFactNeighborX="253" custLinFactNeighborY="-5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C2BC1-7FE0-411C-9F56-11329199B7D2}" type="pres">
      <dgm:prSet presAssocID="{A0303538-3663-4F99-A3A3-99F8BF5526B7}" presName="sibTrans" presStyleCnt="0"/>
      <dgm:spPr/>
    </dgm:pt>
    <dgm:pt modelId="{29B0153C-5F07-4AEC-B318-316186B66667}" type="pres">
      <dgm:prSet presAssocID="{3AD50A0F-FFA7-4317-B284-73E70C65F0E5}" presName="node" presStyleLbl="node1" presStyleIdx="2" presStyleCnt="8" custScaleX="131788" custScaleY="159817" custLinFactNeighborX="6948" custLinFactNeighborY="48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DEFCD-CF8D-4C11-B098-4E9472E35D87}" type="pres">
      <dgm:prSet presAssocID="{2C8506BC-4D86-49F4-B608-B3228E7FE1B9}" presName="sibTrans" presStyleCnt="0"/>
      <dgm:spPr/>
    </dgm:pt>
    <dgm:pt modelId="{5FB1C25F-EAEC-4175-B0D4-E61B49DFAE46}" type="pres">
      <dgm:prSet presAssocID="{FF499D9A-BB1D-4B4F-8601-E0310760E735}" presName="node" presStyleLbl="node1" presStyleIdx="3" presStyleCnt="8" custLinFactNeighborX="-29630" custLinFactNeighborY="-13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C4F02-37FD-48A7-A16F-207C326F7B2E}" type="pres">
      <dgm:prSet presAssocID="{825199BA-A714-4771-B705-110597FFC6EB}" presName="sibTrans" presStyleCnt="0"/>
      <dgm:spPr/>
    </dgm:pt>
    <dgm:pt modelId="{5EDE73DA-931D-4935-9AE9-817FB8533087}" type="pres">
      <dgm:prSet presAssocID="{14BD15DD-C860-4D2F-AC20-17087D803874}" presName="node" presStyleLbl="node1" presStyleIdx="4" presStyleCnt="8" custLinFactX="-35983" custLinFactY="1429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AD9A6-C988-4A7A-8AFF-C49481AE7184}" type="pres">
      <dgm:prSet presAssocID="{2AFBC44E-C3BB-4669-82B1-7D811E88F788}" presName="sibTrans" presStyleCnt="0"/>
      <dgm:spPr/>
    </dgm:pt>
    <dgm:pt modelId="{F11A9BC9-146A-474F-AC99-F10188D04497}" type="pres">
      <dgm:prSet presAssocID="{E6C9A378-D230-45FD-B0BA-501F4C45F784}" presName="node" presStyleLbl="node1" presStyleIdx="5" presStyleCnt="8" custScaleY="114029" custLinFactX="-25641" custLinFactNeighborX="-100000" custLinFactNeighborY="-24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BAE7D-FA30-440E-8341-C101A1CA687E}" type="pres">
      <dgm:prSet presAssocID="{5C82AB12-AF2E-4A41-A721-DDE90746D13F}" presName="sibTrans" presStyleCnt="0"/>
      <dgm:spPr/>
    </dgm:pt>
    <dgm:pt modelId="{0ED3125D-2BEF-4039-8C08-AAB441A90A41}" type="pres">
      <dgm:prSet presAssocID="{13B5BAFF-4040-4254-8C87-EB35B326F1E9}" presName="node" presStyleLbl="node1" presStyleIdx="6" presStyleCnt="8" custLinFactX="76396" custLinFactNeighborX="100000" custLinFactNeighborY="-2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1B09-3FA5-422A-8CD5-F89B6B6E2691}" type="pres">
      <dgm:prSet presAssocID="{9B87F98B-994D-4F42-AAFA-FEA614ED274D}" presName="sibTrans" presStyleCnt="0"/>
      <dgm:spPr/>
    </dgm:pt>
    <dgm:pt modelId="{0FA695CB-7849-4BDB-87A8-784AA88F453A}" type="pres">
      <dgm:prSet presAssocID="{B873152A-9F1A-4525-B647-6970071B9D78}" presName="node" presStyleLbl="node1" presStyleIdx="7" presStyleCnt="8" custScaleX="121910" custLinFactNeighborX="-72194" custLinFactNeighborY="-15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741ADD-B18C-4AE5-B772-D616EC422B29}" srcId="{4A3A83B2-56F9-4B86-A92B-905F25B4530E}" destId="{59F58DB9-5F4E-4DCC-98E4-22FA321D6F40}" srcOrd="0" destOrd="0" parTransId="{7B8F7613-1558-4621-90AF-E3DCCF9C57EF}" sibTransId="{E93C3274-6A6D-463E-A451-CEE4892F75E2}"/>
    <dgm:cxn modelId="{79E984AD-28CF-4D65-A001-AA459E91EB8E}" srcId="{4A3A83B2-56F9-4B86-A92B-905F25B4530E}" destId="{B873152A-9F1A-4525-B647-6970071B9D78}" srcOrd="7" destOrd="0" parTransId="{E5B90BFE-F504-4289-8C69-B09F31AB2942}" sibTransId="{B7087525-A760-4ED1-8461-ACF797D95224}"/>
    <dgm:cxn modelId="{5EE75581-5F2F-4B57-858F-ED7B55640E26}" srcId="{4A3A83B2-56F9-4B86-A92B-905F25B4530E}" destId="{13B5BAFF-4040-4254-8C87-EB35B326F1E9}" srcOrd="6" destOrd="0" parTransId="{B4050C0B-713F-45A1-8360-01C2C954026A}" sibTransId="{9B87F98B-994D-4F42-AAFA-FEA614ED274D}"/>
    <dgm:cxn modelId="{88859351-5905-4D7E-8B86-687452BCE106}" srcId="{4A3A83B2-56F9-4B86-A92B-905F25B4530E}" destId="{14BD15DD-C860-4D2F-AC20-17087D803874}" srcOrd="4" destOrd="0" parTransId="{29D9EFFA-12A0-4127-B380-5C377323EFC2}" sibTransId="{2AFBC44E-C3BB-4669-82B1-7D811E88F788}"/>
    <dgm:cxn modelId="{C2D30E0C-380D-43E2-B6E0-EABD2BA4D5C0}" type="presOf" srcId="{4A3A83B2-56F9-4B86-A92B-905F25B4530E}" destId="{9B29FD08-C487-421E-B0B3-5F37F95DEA67}" srcOrd="0" destOrd="0" presId="urn:microsoft.com/office/officeart/2005/8/layout/default#1"/>
    <dgm:cxn modelId="{A68986C6-26FE-4687-B520-140A434E5027}" srcId="{4A3A83B2-56F9-4B86-A92B-905F25B4530E}" destId="{BC6AE45F-3122-4DBB-8E1A-872B6C9BB6E4}" srcOrd="1" destOrd="0" parTransId="{A0EE6807-D9DB-46C1-ACB7-E3D44F9CB8BC}" sibTransId="{A0303538-3663-4F99-A3A3-99F8BF5526B7}"/>
    <dgm:cxn modelId="{85891813-512F-4163-9CA5-FAD97879BD79}" type="presOf" srcId="{3AD50A0F-FFA7-4317-B284-73E70C65F0E5}" destId="{29B0153C-5F07-4AEC-B318-316186B66667}" srcOrd="0" destOrd="0" presId="urn:microsoft.com/office/officeart/2005/8/layout/default#1"/>
    <dgm:cxn modelId="{51DEB80F-F670-43B5-B56F-A23841C0BBA5}" type="presOf" srcId="{BC6AE45F-3122-4DBB-8E1A-872B6C9BB6E4}" destId="{03E22F6D-D462-4370-8153-96CA5B6F3C9F}" srcOrd="0" destOrd="0" presId="urn:microsoft.com/office/officeart/2005/8/layout/default#1"/>
    <dgm:cxn modelId="{D46DA15D-3339-4C62-A919-F62E6BB0CBB2}" type="presOf" srcId="{E6C9A378-D230-45FD-B0BA-501F4C45F784}" destId="{F11A9BC9-146A-474F-AC99-F10188D04497}" srcOrd="0" destOrd="0" presId="urn:microsoft.com/office/officeart/2005/8/layout/default#1"/>
    <dgm:cxn modelId="{CA7A0CB4-C5F3-40D3-83E2-9DDDB8C11C11}" srcId="{4A3A83B2-56F9-4B86-A92B-905F25B4530E}" destId="{E6C9A378-D230-45FD-B0BA-501F4C45F784}" srcOrd="5" destOrd="0" parTransId="{6ACEF77D-6B75-4DE9-90D4-2D9D28AA576C}" sibTransId="{5C82AB12-AF2E-4A41-A721-DDE90746D13F}"/>
    <dgm:cxn modelId="{45BCFA3D-5333-4AE7-BFE6-286B4F2207B0}" type="presOf" srcId="{B873152A-9F1A-4525-B647-6970071B9D78}" destId="{0FA695CB-7849-4BDB-87A8-784AA88F453A}" srcOrd="0" destOrd="0" presId="urn:microsoft.com/office/officeart/2005/8/layout/default#1"/>
    <dgm:cxn modelId="{925BE782-1120-48B7-80FF-7EBBCA1B8706}" srcId="{4A3A83B2-56F9-4B86-A92B-905F25B4530E}" destId="{3AD50A0F-FFA7-4317-B284-73E70C65F0E5}" srcOrd="2" destOrd="0" parTransId="{A3132EC5-8AD4-4526-8651-9C016A5446E8}" sibTransId="{2C8506BC-4D86-49F4-B608-B3228E7FE1B9}"/>
    <dgm:cxn modelId="{8FD2C0F1-4382-4443-99B5-A3C2B1CFA9A2}" type="presOf" srcId="{FF499D9A-BB1D-4B4F-8601-E0310760E735}" destId="{5FB1C25F-EAEC-4175-B0D4-E61B49DFAE46}" srcOrd="0" destOrd="0" presId="urn:microsoft.com/office/officeart/2005/8/layout/default#1"/>
    <dgm:cxn modelId="{3E72EE20-695A-4F78-826B-BBAA7FFF184C}" type="presOf" srcId="{59F58DB9-5F4E-4DCC-98E4-22FA321D6F40}" destId="{1A3DF150-7AA6-4101-BDD7-3B356F1F9F5F}" srcOrd="0" destOrd="0" presId="urn:microsoft.com/office/officeart/2005/8/layout/default#1"/>
    <dgm:cxn modelId="{5D103DE8-C165-454E-8377-5D7C4A7B4323}" type="presOf" srcId="{13B5BAFF-4040-4254-8C87-EB35B326F1E9}" destId="{0ED3125D-2BEF-4039-8C08-AAB441A90A41}" srcOrd="0" destOrd="0" presId="urn:microsoft.com/office/officeart/2005/8/layout/default#1"/>
    <dgm:cxn modelId="{CE0DB02F-5C01-478B-BF0D-714BDCA06D3C}" type="presOf" srcId="{14BD15DD-C860-4D2F-AC20-17087D803874}" destId="{5EDE73DA-931D-4935-9AE9-817FB8533087}" srcOrd="0" destOrd="0" presId="urn:microsoft.com/office/officeart/2005/8/layout/default#1"/>
    <dgm:cxn modelId="{F48A2202-ECD8-425B-BD14-39AE4F83A0AD}" srcId="{4A3A83B2-56F9-4B86-A92B-905F25B4530E}" destId="{FF499D9A-BB1D-4B4F-8601-E0310760E735}" srcOrd="3" destOrd="0" parTransId="{C2AB7BB3-9AAC-4BFC-8513-A7F68213F4DE}" sibTransId="{825199BA-A714-4771-B705-110597FFC6EB}"/>
    <dgm:cxn modelId="{F93AFA10-0730-4F5A-AE91-8AB56B6FB909}" type="presParOf" srcId="{9B29FD08-C487-421E-B0B3-5F37F95DEA67}" destId="{1A3DF150-7AA6-4101-BDD7-3B356F1F9F5F}" srcOrd="0" destOrd="0" presId="urn:microsoft.com/office/officeart/2005/8/layout/default#1"/>
    <dgm:cxn modelId="{0D286EEB-B990-4037-8FB8-243962256188}" type="presParOf" srcId="{9B29FD08-C487-421E-B0B3-5F37F95DEA67}" destId="{10536610-A2FA-47BD-A442-275418528407}" srcOrd="1" destOrd="0" presId="urn:microsoft.com/office/officeart/2005/8/layout/default#1"/>
    <dgm:cxn modelId="{A06359D1-0E7A-42D6-A814-129341339D4F}" type="presParOf" srcId="{9B29FD08-C487-421E-B0B3-5F37F95DEA67}" destId="{03E22F6D-D462-4370-8153-96CA5B6F3C9F}" srcOrd="2" destOrd="0" presId="urn:microsoft.com/office/officeart/2005/8/layout/default#1"/>
    <dgm:cxn modelId="{08AB86B7-3060-4A60-8C28-C687935E0595}" type="presParOf" srcId="{9B29FD08-C487-421E-B0B3-5F37F95DEA67}" destId="{F4EC2BC1-7FE0-411C-9F56-11329199B7D2}" srcOrd="3" destOrd="0" presId="urn:microsoft.com/office/officeart/2005/8/layout/default#1"/>
    <dgm:cxn modelId="{7C52D125-7A1F-4C97-B584-40E85A953206}" type="presParOf" srcId="{9B29FD08-C487-421E-B0B3-5F37F95DEA67}" destId="{29B0153C-5F07-4AEC-B318-316186B66667}" srcOrd="4" destOrd="0" presId="urn:microsoft.com/office/officeart/2005/8/layout/default#1"/>
    <dgm:cxn modelId="{3536F767-9B83-42D7-8766-C7350CE76AD0}" type="presParOf" srcId="{9B29FD08-C487-421E-B0B3-5F37F95DEA67}" destId="{FA7DEFCD-CF8D-4C11-B098-4E9472E35D87}" srcOrd="5" destOrd="0" presId="urn:microsoft.com/office/officeart/2005/8/layout/default#1"/>
    <dgm:cxn modelId="{B49D2768-CDAE-4BDE-B340-1B3D07629D48}" type="presParOf" srcId="{9B29FD08-C487-421E-B0B3-5F37F95DEA67}" destId="{5FB1C25F-EAEC-4175-B0D4-E61B49DFAE46}" srcOrd="6" destOrd="0" presId="urn:microsoft.com/office/officeart/2005/8/layout/default#1"/>
    <dgm:cxn modelId="{38E8EBBE-3EE8-4931-A99B-8C5C0A5E1BCA}" type="presParOf" srcId="{9B29FD08-C487-421E-B0B3-5F37F95DEA67}" destId="{43AC4F02-37FD-48A7-A16F-207C326F7B2E}" srcOrd="7" destOrd="0" presId="urn:microsoft.com/office/officeart/2005/8/layout/default#1"/>
    <dgm:cxn modelId="{CDE08347-D494-4D61-BD41-2436D61682BD}" type="presParOf" srcId="{9B29FD08-C487-421E-B0B3-5F37F95DEA67}" destId="{5EDE73DA-931D-4935-9AE9-817FB8533087}" srcOrd="8" destOrd="0" presId="urn:microsoft.com/office/officeart/2005/8/layout/default#1"/>
    <dgm:cxn modelId="{77492324-9565-4E6C-9DE7-9715092440F5}" type="presParOf" srcId="{9B29FD08-C487-421E-B0B3-5F37F95DEA67}" destId="{214AD9A6-C988-4A7A-8AFF-C49481AE7184}" srcOrd="9" destOrd="0" presId="urn:microsoft.com/office/officeart/2005/8/layout/default#1"/>
    <dgm:cxn modelId="{88715639-37D3-49C4-9E97-4A61EB685987}" type="presParOf" srcId="{9B29FD08-C487-421E-B0B3-5F37F95DEA67}" destId="{F11A9BC9-146A-474F-AC99-F10188D04497}" srcOrd="10" destOrd="0" presId="urn:microsoft.com/office/officeart/2005/8/layout/default#1"/>
    <dgm:cxn modelId="{9CCC74AC-DFDA-4D93-90AC-E20110B5BB45}" type="presParOf" srcId="{9B29FD08-C487-421E-B0B3-5F37F95DEA67}" destId="{93CBAE7D-FA30-440E-8341-C101A1CA687E}" srcOrd="11" destOrd="0" presId="urn:microsoft.com/office/officeart/2005/8/layout/default#1"/>
    <dgm:cxn modelId="{C7334782-9170-4711-BFE7-26260BD0A391}" type="presParOf" srcId="{9B29FD08-C487-421E-B0B3-5F37F95DEA67}" destId="{0ED3125D-2BEF-4039-8C08-AAB441A90A41}" srcOrd="12" destOrd="0" presId="urn:microsoft.com/office/officeart/2005/8/layout/default#1"/>
    <dgm:cxn modelId="{2F9DEE0A-2157-4D58-90BD-3D1591CFEA21}" type="presParOf" srcId="{9B29FD08-C487-421E-B0B3-5F37F95DEA67}" destId="{03861B09-3FA5-422A-8CD5-F89B6B6E2691}" srcOrd="13" destOrd="0" presId="urn:microsoft.com/office/officeart/2005/8/layout/default#1"/>
    <dgm:cxn modelId="{D7F763DA-AFF0-466D-8C87-36C607B1B0D9}" type="presParOf" srcId="{9B29FD08-C487-421E-B0B3-5F37F95DEA67}" destId="{0FA695CB-7849-4BDB-87A8-784AA88F453A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31A0E-6704-4FE8-BFF4-74ACB94C0EE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56B7F-9974-48FD-B7CC-4D106C472505}">
      <dgm:prSet phldrT="[Text]"/>
      <dgm:spPr/>
      <dgm:t>
        <a:bodyPr/>
        <a:lstStyle/>
        <a:p>
          <a:r>
            <a:rPr lang="en-US" dirty="0" smtClean="0"/>
            <a:t>Approval</a:t>
          </a:r>
          <a:endParaRPr lang="en-US" dirty="0"/>
        </a:p>
      </dgm:t>
    </dgm:pt>
    <dgm:pt modelId="{FA6C5FA7-F7A7-4C6E-8158-C08EF1B92FCE}" type="parTrans" cxnId="{71609924-32A1-4607-AE76-BD9E4E58ACD0}">
      <dgm:prSet/>
      <dgm:spPr/>
      <dgm:t>
        <a:bodyPr/>
        <a:lstStyle/>
        <a:p>
          <a:endParaRPr lang="en-US"/>
        </a:p>
      </dgm:t>
    </dgm:pt>
    <dgm:pt modelId="{FA569F5E-BA3B-40BC-B308-55ABAF8BA4A0}" type="sibTrans" cxnId="{71609924-32A1-4607-AE76-BD9E4E58ACD0}">
      <dgm:prSet/>
      <dgm:spPr/>
      <dgm:t>
        <a:bodyPr/>
        <a:lstStyle/>
        <a:p>
          <a:endParaRPr lang="en-US"/>
        </a:p>
      </dgm:t>
    </dgm:pt>
    <dgm:pt modelId="{2479A37B-AF2F-4ECE-B78D-D0239EA576DF}">
      <dgm:prSet phldrT="[Text]"/>
      <dgm:spPr/>
      <dgm:t>
        <a:bodyPr/>
        <a:lstStyle/>
        <a:p>
          <a:r>
            <a:rPr lang="en-US" dirty="0" smtClean="0"/>
            <a:t>Permission to be granted by LA</a:t>
          </a:r>
          <a:endParaRPr lang="en-US" dirty="0"/>
        </a:p>
      </dgm:t>
    </dgm:pt>
    <dgm:pt modelId="{1321AEBE-22C5-4A68-B0F4-F5BCD0F2E28B}" type="parTrans" cxnId="{19A4B2A9-5E87-4F06-A4E2-020DDE573B38}">
      <dgm:prSet/>
      <dgm:spPr/>
      <dgm:t>
        <a:bodyPr/>
        <a:lstStyle/>
        <a:p>
          <a:endParaRPr lang="en-US"/>
        </a:p>
      </dgm:t>
    </dgm:pt>
    <dgm:pt modelId="{2D921FF1-0676-4A18-A205-D473D8ED85C5}" type="sibTrans" cxnId="{19A4B2A9-5E87-4F06-A4E2-020DDE573B38}">
      <dgm:prSet/>
      <dgm:spPr/>
      <dgm:t>
        <a:bodyPr/>
        <a:lstStyle/>
        <a:p>
          <a:endParaRPr lang="en-US"/>
        </a:p>
      </dgm:t>
    </dgm:pt>
    <dgm:pt modelId="{68470810-615F-4B32-B789-5CBBFEC48DDF}">
      <dgm:prSet phldrT="[Text]"/>
      <dgm:spPr/>
      <dgm:t>
        <a:bodyPr/>
        <a:lstStyle/>
        <a:p>
          <a:r>
            <a:rPr lang="en-US" dirty="0" smtClean="0"/>
            <a:t>Investigators with appropriate qualifications</a:t>
          </a:r>
          <a:endParaRPr lang="en-US" dirty="0"/>
        </a:p>
      </dgm:t>
    </dgm:pt>
    <dgm:pt modelId="{F95B688A-2429-496C-A9B1-0124E06A610A}" type="parTrans" cxnId="{951CCA60-9175-464F-947C-ABB230246AD3}">
      <dgm:prSet/>
      <dgm:spPr/>
      <dgm:t>
        <a:bodyPr/>
        <a:lstStyle/>
        <a:p>
          <a:endParaRPr lang="en-US"/>
        </a:p>
      </dgm:t>
    </dgm:pt>
    <dgm:pt modelId="{865D8127-56B1-4B86-8802-8520D9887DE8}" type="sibTrans" cxnId="{951CCA60-9175-464F-947C-ABB230246AD3}">
      <dgm:prSet/>
      <dgm:spPr/>
      <dgm:t>
        <a:bodyPr/>
        <a:lstStyle/>
        <a:p>
          <a:endParaRPr lang="en-US"/>
        </a:p>
      </dgm:t>
    </dgm:pt>
    <dgm:pt modelId="{ED11A6E8-74D3-4299-88DC-F9EE0C837911}">
      <dgm:prSet phldrT="[Text]"/>
      <dgm:spPr/>
      <dgm:t>
        <a:bodyPr/>
        <a:lstStyle/>
        <a:p>
          <a:r>
            <a:rPr lang="en-US" dirty="0" smtClean="0"/>
            <a:t>Protocol amendments to be notified to LA</a:t>
          </a:r>
          <a:endParaRPr lang="en-US" dirty="0"/>
        </a:p>
      </dgm:t>
    </dgm:pt>
    <dgm:pt modelId="{CE238273-1618-49B3-96A1-3B75274C7E35}" type="parTrans" cxnId="{29BDD381-03C4-4742-8E1D-B2B178C249D8}">
      <dgm:prSet/>
      <dgm:spPr/>
      <dgm:t>
        <a:bodyPr/>
        <a:lstStyle/>
        <a:p>
          <a:endParaRPr lang="en-US"/>
        </a:p>
      </dgm:t>
    </dgm:pt>
    <dgm:pt modelId="{A4FDAF26-72E6-45D5-8C61-89FB1B3D689F}" type="sibTrans" cxnId="{29BDD381-03C4-4742-8E1D-B2B178C249D8}">
      <dgm:prSet/>
      <dgm:spPr/>
      <dgm:t>
        <a:bodyPr/>
        <a:lstStyle/>
        <a:p>
          <a:endParaRPr lang="en-US"/>
        </a:p>
      </dgm:t>
    </dgm:pt>
    <dgm:pt modelId="{47F10DDF-2E23-4A46-A2D7-C24BE3158C7B}" type="pres">
      <dgm:prSet presAssocID="{B5331A0E-6704-4FE8-BFF4-74ACB94C0E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8012E9-629A-4204-B85A-BC819D0D78DF}" type="pres">
      <dgm:prSet presAssocID="{50E56B7F-9974-48FD-B7CC-4D106C472505}" presName="roof" presStyleLbl="dkBgShp" presStyleIdx="0" presStyleCnt="2"/>
      <dgm:spPr/>
      <dgm:t>
        <a:bodyPr/>
        <a:lstStyle/>
        <a:p>
          <a:endParaRPr lang="en-US"/>
        </a:p>
      </dgm:t>
    </dgm:pt>
    <dgm:pt modelId="{572513F2-5E08-4F93-BECC-6DE76BE91A99}" type="pres">
      <dgm:prSet presAssocID="{50E56B7F-9974-48FD-B7CC-4D106C472505}" presName="pillars" presStyleCnt="0"/>
      <dgm:spPr/>
    </dgm:pt>
    <dgm:pt modelId="{F9FE2554-7067-4054-BFA0-72DD4F6AB6DA}" type="pres">
      <dgm:prSet presAssocID="{50E56B7F-9974-48FD-B7CC-4D106C47250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C587-8B66-469D-AB6B-1028713AD54B}" type="pres">
      <dgm:prSet presAssocID="{68470810-615F-4B32-B789-5CBBFEC48DD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7A005-FEB1-40D3-8078-FA66E8385317}" type="pres">
      <dgm:prSet presAssocID="{ED11A6E8-74D3-4299-88DC-F9EE0C83791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7A096-A81E-4651-9FB4-E2760670B101}" type="pres">
      <dgm:prSet presAssocID="{50E56B7F-9974-48FD-B7CC-4D106C472505}" presName="base" presStyleLbl="dkBgShp" presStyleIdx="1" presStyleCnt="2"/>
      <dgm:spPr/>
    </dgm:pt>
  </dgm:ptLst>
  <dgm:cxnLst>
    <dgm:cxn modelId="{3D6F5CB8-7F8A-4F0D-8237-6096B90BE830}" type="presOf" srcId="{50E56B7F-9974-48FD-B7CC-4D106C472505}" destId="{0D8012E9-629A-4204-B85A-BC819D0D78DF}" srcOrd="0" destOrd="0" presId="urn:microsoft.com/office/officeart/2005/8/layout/hList3"/>
    <dgm:cxn modelId="{29BDD381-03C4-4742-8E1D-B2B178C249D8}" srcId="{50E56B7F-9974-48FD-B7CC-4D106C472505}" destId="{ED11A6E8-74D3-4299-88DC-F9EE0C837911}" srcOrd="2" destOrd="0" parTransId="{CE238273-1618-49B3-96A1-3B75274C7E35}" sibTransId="{A4FDAF26-72E6-45D5-8C61-89FB1B3D689F}"/>
    <dgm:cxn modelId="{E6B4A3FA-08B7-423C-8E33-1C24A2BEBC6D}" type="presOf" srcId="{2479A37B-AF2F-4ECE-B78D-D0239EA576DF}" destId="{F9FE2554-7067-4054-BFA0-72DD4F6AB6DA}" srcOrd="0" destOrd="0" presId="urn:microsoft.com/office/officeart/2005/8/layout/hList3"/>
    <dgm:cxn modelId="{951CCA60-9175-464F-947C-ABB230246AD3}" srcId="{50E56B7F-9974-48FD-B7CC-4D106C472505}" destId="{68470810-615F-4B32-B789-5CBBFEC48DDF}" srcOrd="1" destOrd="0" parTransId="{F95B688A-2429-496C-A9B1-0124E06A610A}" sibTransId="{865D8127-56B1-4B86-8802-8520D9887DE8}"/>
    <dgm:cxn modelId="{573531F1-6855-4DBD-B5CC-0B8C09963305}" type="presOf" srcId="{68470810-615F-4B32-B789-5CBBFEC48DDF}" destId="{6122C587-8B66-469D-AB6B-1028713AD54B}" srcOrd="0" destOrd="0" presId="urn:microsoft.com/office/officeart/2005/8/layout/hList3"/>
    <dgm:cxn modelId="{71609924-32A1-4607-AE76-BD9E4E58ACD0}" srcId="{B5331A0E-6704-4FE8-BFF4-74ACB94C0EE4}" destId="{50E56B7F-9974-48FD-B7CC-4D106C472505}" srcOrd="0" destOrd="0" parTransId="{FA6C5FA7-F7A7-4C6E-8158-C08EF1B92FCE}" sibTransId="{FA569F5E-BA3B-40BC-B308-55ABAF8BA4A0}"/>
    <dgm:cxn modelId="{19A4B2A9-5E87-4F06-A4E2-020DDE573B38}" srcId="{50E56B7F-9974-48FD-B7CC-4D106C472505}" destId="{2479A37B-AF2F-4ECE-B78D-D0239EA576DF}" srcOrd="0" destOrd="0" parTransId="{1321AEBE-22C5-4A68-B0F4-F5BCD0F2E28B}" sibTransId="{2D921FF1-0676-4A18-A205-D473D8ED85C5}"/>
    <dgm:cxn modelId="{F01E2DD3-DAB3-4C50-834A-E860C8AA1E1F}" type="presOf" srcId="{B5331A0E-6704-4FE8-BFF4-74ACB94C0EE4}" destId="{47F10DDF-2E23-4A46-A2D7-C24BE3158C7B}" srcOrd="0" destOrd="0" presId="urn:microsoft.com/office/officeart/2005/8/layout/hList3"/>
    <dgm:cxn modelId="{2589E6E7-56AA-4BCB-954D-A3A2EA159B02}" type="presOf" srcId="{ED11A6E8-74D3-4299-88DC-F9EE0C837911}" destId="{5247A005-FEB1-40D3-8078-FA66E8385317}" srcOrd="0" destOrd="0" presId="urn:microsoft.com/office/officeart/2005/8/layout/hList3"/>
    <dgm:cxn modelId="{F079B268-5123-4D57-8C9D-295CB998673D}" type="presParOf" srcId="{47F10DDF-2E23-4A46-A2D7-C24BE3158C7B}" destId="{0D8012E9-629A-4204-B85A-BC819D0D78DF}" srcOrd="0" destOrd="0" presId="urn:microsoft.com/office/officeart/2005/8/layout/hList3"/>
    <dgm:cxn modelId="{AA399DB7-7ECB-4317-83F3-485DD2165DD3}" type="presParOf" srcId="{47F10DDF-2E23-4A46-A2D7-C24BE3158C7B}" destId="{572513F2-5E08-4F93-BECC-6DE76BE91A99}" srcOrd="1" destOrd="0" presId="urn:microsoft.com/office/officeart/2005/8/layout/hList3"/>
    <dgm:cxn modelId="{86F22462-D534-4E10-97EE-E320F4BE04B9}" type="presParOf" srcId="{572513F2-5E08-4F93-BECC-6DE76BE91A99}" destId="{F9FE2554-7067-4054-BFA0-72DD4F6AB6DA}" srcOrd="0" destOrd="0" presId="urn:microsoft.com/office/officeart/2005/8/layout/hList3"/>
    <dgm:cxn modelId="{F24B16C8-D9AF-4700-9CCE-83D593607346}" type="presParOf" srcId="{572513F2-5E08-4F93-BECC-6DE76BE91A99}" destId="{6122C587-8B66-469D-AB6B-1028713AD54B}" srcOrd="1" destOrd="0" presId="urn:microsoft.com/office/officeart/2005/8/layout/hList3"/>
    <dgm:cxn modelId="{E110BCC0-82A5-43F8-B178-8001AD5C569B}" type="presParOf" srcId="{572513F2-5E08-4F93-BECC-6DE76BE91A99}" destId="{5247A005-FEB1-40D3-8078-FA66E8385317}" srcOrd="2" destOrd="0" presId="urn:microsoft.com/office/officeart/2005/8/layout/hList3"/>
    <dgm:cxn modelId="{7E27A422-4943-438B-B8DA-4A17F32FE620}" type="presParOf" srcId="{47F10DDF-2E23-4A46-A2D7-C24BE3158C7B}" destId="{2E47A096-A81E-4651-9FB4-E2760670B10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1C34D-03FF-48DB-9303-069C47DC835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8B83A-00B7-4A32-9A1E-B8C41D9C5B5B}">
      <dgm:prSet phldrT="[Text]"/>
      <dgm:spPr/>
      <dgm:t>
        <a:bodyPr/>
        <a:lstStyle/>
        <a:p>
          <a:r>
            <a:rPr lang="en-US" dirty="0" smtClean="0"/>
            <a:t>Responsibilities of Sponsor</a:t>
          </a:r>
          <a:endParaRPr lang="en-US" dirty="0"/>
        </a:p>
      </dgm:t>
    </dgm:pt>
    <dgm:pt modelId="{00B8B08B-9F64-4D51-B7B7-F4333E59D9E6}" type="parTrans" cxnId="{9A7C37C6-10E4-4982-8D13-DFC3E1E02F1F}">
      <dgm:prSet/>
      <dgm:spPr/>
      <dgm:t>
        <a:bodyPr/>
        <a:lstStyle/>
        <a:p>
          <a:endParaRPr lang="en-US"/>
        </a:p>
      </dgm:t>
    </dgm:pt>
    <dgm:pt modelId="{A29ABD8C-7AAA-48CB-9C7C-E499EAE65CFB}" type="sibTrans" cxnId="{9A7C37C6-10E4-4982-8D13-DFC3E1E02F1F}">
      <dgm:prSet/>
      <dgm:spPr/>
      <dgm:t>
        <a:bodyPr/>
        <a:lstStyle/>
        <a:p>
          <a:endParaRPr lang="en-US"/>
        </a:p>
      </dgm:t>
    </dgm:pt>
    <dgm:pt modelId="{8C386C23-AC1B-4B3A-971D-66D207904115}">
      <dgm:prSet phldrT="[Text]"/>
      <dgm:spPr/>
      <dgm:t>
        <a:bodyPr/>
        <a:lstStyle/>
        <a:p>
          <a:r>
            <a:rPr lang="en-US" dirty="0" smtClean="0"/>
            <a:t>GCP</a:t>
          </a:r>
        </a:p>
        <a:p>
          <a:r>
            <a:rPr lang="en-US" dirty="0" smtClean="0"/>
            <a:t>SOPs</a:t>
          </a:r>
          <a:endParaRPr lang="en-US" dirty="0"/>
        </a:p>
      </dgm:t>
    </dgm:pt>
    <dgm:pt modelId="{43207F97-B376-4375-B7D3-D4E242507704}" type="parTrans" cxnId="{309367C3-DEBC-4E05-B8E7-E603C472BFB8}">
      <dgm:prSet/>
      <dgm:spPr/>
      <dgm:t>
        <a:bodyPr/>
        <a:lstStyle/>
        <a:p>
          <a:endParaRPr lang="en-US"/>
        </a:p>
      </dgm:t>
    </dgm:pt>
    <dgm:pt modelId="{DD6853E2-C142-4A46-9CFA-13A31899B04C}" type="sibTrans" cxnId="{309367C3-DEBC-4E05-B8E7-E603C472BFB8}">
      <dgm:prSet/>
      <dgm:spPr/>
      <dgm:t>
        <a:bodyPr/>
        <a:lstStyle/>
        <a:p>
          <a:endParaRPr lang="en-US"/>
        </a:p>
      </dgm:t>
    </dgm:pt>
    <dgm:pt modelId="{FF5CDC66-0DB9-4178-8C56-C12F3553F2F7}">
      <dgm:prSet phldrT="[Text]"/>
      <dgm:spPr/>
      <dgm:t>
        <a:bodyPr/>
        <a:lstStyle/>
        <a:p>
          <a:r>
            <a:rPr lang="en-US" dirty="0" smtClean="0"/>
            <a:t>Status report</a:t>
          </a:r>
          <a:endParaRPr lang="en-US" dirty="0"/>
        </a:p>
      </dgm:t>
    </dgm:pt>
    <dgm:pt modelId="{96C7E2F1-94C9-4005-BEE1-21E110413D0F}" type="parTrans" cxnId="{7A3EB38B-B373-4785-BF88-76DDF54FC14F}">
      <dgm:prSet/>
      <dgm:spPr/>
      <dgm:t>
        <a:bodyPr/>
        <a:lstStyle/>
        <a:p>
          <a:endParaRPr lang="en-US"/>
        </a:p>
      </dgm:t>
    </dgm:pt>
    <dgm:pt modelId="{0352B6FE-8897-489D-A0BA-568820FD25B2}" type="sibTrans" cxnId="{7A3EB38B-B373-4785-BF88-76DDF54FC14F}">
      <dgm:prSet/>
      <dgm:spPr/>
      <dgm:t>
        <a:bodyPr/>
        <a:lstStyle/>
        <a:p>
          <a:endParaRPr lang="en-US"/>
        </a:p>
      </dgm:t>
    </dgm:pt>
    <dgm:pt modelId="{960D64C1-D7F2-4741-A38A-D0C7182297BA}">
      <dgm:prSet phldrT="[Text]"/>
      <dgm:spPr/>
      <dgm:t>
        <a:bodyPr/>
        <a:lstStyle/>
        <a:p>
          <a:r>
            <a:rPr lang="en-US" dirty="0" smtClean="0"/>
            <a:t>Serious event reporting</a:t>
          </a:r>
          <a:endParaRPr lang="en-US" dirty="0"/>
        </a:p>
      </dgm:t>
    </dgm:pt>
    <dgm:pt modelId="{E155D810-5DA6-4B64-96A1-1E0E51581056}" type="parTrans" cxnId="{C906659A-CEB9-4452-BCE8-4C58A008491F}">
      <dgm:prSet/>
      <dgm:spPr/>
      <dgm:t>
        <a:bodyPr/>
        <a:lstStyle/>
        <a:p>
          <a:endParaRPr lang="en-US"/>
        </a:p>
      </dgm:t>
    </dgm:pt>
    <dgm:pt modelId="{7BB0DA75-C026-470C-A77D-D8B9420E6ED1}" type="sibTrans" cxnId="{C906659A-CEB9-4452-BCE8-4C58A008491F}">
      <dgm:prSet/>
      <dgm:spPr/>
      <dgm:t>
        <a:bodyPr/>
        <a:lstStyle/>
        <a:p>
          <a:endParaRPr lang="en-US"/>
        </a:p>
      </dgm:t>
    </dgm:pt>
    <dgm:pt modelId="{F86204FE-336D-4549-8611-A9474C2F836B}" type="pres">
      <dgm:prSet presAssocID="{9351C34D-03FF-48DB-9303-069C47DC835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C90EE4-4F98-4AB3-8A9B-D654ACA56084}" type="pres">
      <dgm:prSet presAssocID="{7C68B83A-00B7-4A32-9A1E-B8C41D9C5B5B}" presName="roof" presStyleLbl="dkBgShp" presStyleIdx="0" presStyleCnt="2"/>
      <dgm:spPr/>
      <dgm:t>
        <a:bodyPr/>
        <a:lstStyle/>
        <a:p>
          <a:endParaRPr lang="en-US"/>
        </a:p>
      </dgm:t>
    </dgm:pt>
    <dgm:pt modelId="{0FEB070F-5FF9-49AE-A75A-C5D3A407F94B}" type="pres">
      <dgm:prSet presAssocID="{7C68B83A-00B7-4A32-9A1E-B8C41D9C5B5B}" presName="pillars" presStyleCnt="0"/>
      <dgm:spPr/>
    </dgm:pt>
    <dgm:pt modelId="{E07D94B7-FD33-467E-BEEA-634290611EA1}" type="pres">
      <dgm:prSet presAssocID="{7C68B83A-00B7-4A32-9A1E-B8C41D9C5B5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65266-A1FF-4357-B696-EC2305F7CCC9}" type="pres">
      <dgm:prSet presAssocID="{FF5CDC66-0DB9-4178-8C56-C12F3553F2F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0B3D3-FE33-401B-93F7-27E08A9E6947}" type="pres">
      <dgm:prSet presAssocID="{960D64C1-D7F2-4741-A38A-D0C7182297BA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F96C0-1A5E-4B79-A1EC-0F3785BEDE1D}" type="pres">
      <dgm:prSet presAssocID="{7C68B83A-00B7-4A32-9A1E-B8C41D9C5B5B}" presName="base" presStyleLbl="dkBgShp" presStyleIdx="1" presStyleCnt="2"/>
      <dgm:spPr/>
    </dgm:pt>
  </dgm:ptLst>
  <dgm:cxnLst>
    <dgm:cxn modelId="{5EFEA0AB-484F-4E3C-B0C1-CB24AEA92C56}" type="presOf" srcId="{960D64C1-D7F2-4741-A38A-D0C7182297BA}" destId="{1D40B3D3-FE33-401B-93F7-27E08A9E6947}" srcOrd="0" destOrd="0" presId="urn:microsoft.com/office/officeart/2005/8/layout/hList3"/>
    <dgm:cxn modelId="{2643B3B0-030E-48B9-8141-BE2CC8527EE7}" type="presOf" srcId="{FF5CDC66-0DB9-4178-8C56-C12F3553F2F7}" destId="{95365266-A1FF-4357-B696-EC2305F7CCC9}" srcOrd="0" destOrd="0" presId="urn:microsoft.com/office/officeart/2005/8/layout/hList3"/>
    <dgm:cxn modelId="{D5A1960B-200E-4887-ABF1-0E66FAFCFC9A}" type="presOf" srcId="{7C68B83A-00B7-4A32-9A1E-B8C41D9C5B5B}" destId="{E9C90EE4-4F98-4AB3-8A9B-D654ACA56084}" srcOrd="0" destOrd="0" presId="urn:microsoft.com/office/officeart/2005/8/layout/hList3"/>
    <dgm:cxn modelId="{AE4CACF8-CD5B-4E01-A5D3-E6AEB4915320}" type="presOf" srcId="{8C386C23-AC1B-4B3A-971D-66D207904115}" destId="{E07D94B7-FD33-467E-BEEA-634290611EA1}" srcOrd="0" destOrd="0" presId="urn:microsoft.com/office/officeart/2005/8/layout/hList3"/>
    <dgm:cxn modelId="{9A7C37C6-10E4-4982-8D13-DFC3E1E02F1F}" srcId="{9351C34D-03FF-48DB-9303-069C47DC8354}" destId="{7C68B83A-00B7-4A32-9A1E-B8C41D9C5B5B}" srcOrd="0" destOrd="0" parTransId="{00B8B08B-9F64-4D51-B7B7-F4333E59D9E6}" sibTransId="{A29ABD8C-7AAA-48CB-9C7C-E499EAE65CFB}"/>
    <dgm:cxn modelId="{BE5DC12D-2F84-438B-A6C9-9F0CA6D96C9C}" type="presOf" srcId="{9351C34D-03FF-48DB-9303-069C47DC8354}" destId="{F86204FE-336D-4549-8611-A9474C2F836B}" srcOrd="0" destOrd="0" presId="urn:microsoft.com/office/officeart/2005/8/layout/hList3"/>
    <dgm:cxn modelId="{7A3EB38B-B373-4785-BF88-76DDF54FC14F}" srcId="{7C68B83A-00B7-4A32-9A1E-B8C41D9C5B5B}" destId="{FF5CDC66-0DB9-4178-8C56-C12F3553F2F7}" srcOrd="1" destOrd="0" parTransId="{96C7E2F1-94C9-4005-BEE1-21E110413D0F}" sibTransId="{0352B6FE-8897-489D-A0BA-568820FD25B2}"/>
    <dgm:cxn modelId="{C906659A-CEB9-4452-BCE8-4C58A008491F}" srcId="{7C68B83A-00B7-4A32-9A1E-B8C41D9C5B5B}" destId="{960D64C1-D7F2-4741-A38A-D0C7182297BA}" srcOrd="2" destOrd="0" parTransId="{E155D810-5DA6-4B64-96A1-1E0E51581056}" sibTransId="{7BB0DA75-C026-470C-A77D-D8B9420E6ED1}"/>
    <dgm:cxn modelId="{309367C3-DEBC-4E05-B8E7-E603C472BFB8}" srcId="{7C68B83A-00B7-4A32-9A1E-B8C41D9C5B5B}" destId="{8C386C23-AC1B-4B3A-971D-66D207904115}" srcOrd="0" destOrd="0" parTransId="{43207F97-B376-4375-B7D3-D4E242507704}" sibTransId="{DD6853E2-C142-4A46-9CFA-13A31899B04C}"/>
    <dgm:cxn modelId="{81425AE8-1DB7-454F-9E57-FB03421CF6FE}" type="presParOf" srcId="{F86204FE-336D-4549-8611-A9474C2F836B}" destId="{E9C90EE4-4F98-4AB3-8A9B-D654ACA56084}" srcOrd="0" destOrd="0" presId="urn:microsoft.com/office/officeart/2005/8/layout/hList3"/>
    <dgm:cxn modelId="{B94B7F01-4A16-4680-AEF3-1715FC80A9CA}" type="presParOf" srcId="{F86204FE-336D-4549-8611-A9474C2F836B}" destId="{0FEB070F-5FF9-49AE-A75A-C5D3A407F94B}" srcOrd="1" destOrd="0" presId="urn:microsoft.com/office/officeart/2005/8/layout/hList3"/>
    <dgm:cxn modelId="{EF905194-CF05-4EE3-8C9E-6A4AE2FBC1D1}" type="presParOf" srcId="{0FEB070F-5FF9-49AE-A75A-C5D3A407F94B}" destId="{E07D94B7-FD33-467E-BEEA-634290611EA1}" srcOrd="0" destOrd="0" presId="urn:microsoft.com/office/officeart/2005/8/layout/hList3"/>
    <dgm:cxn modelId="{FB173442-FBF4-4311-859F-8767C735B7A4}" type="presParOf" srcId="{0FEB070F-5FF9-49AE-A75A-C5D3A407F94B}" destId="{95365266-A1FF-4357-B696-EC2305F7CCC9}" srcOrd="1" destOrd="0" presId="urn:microsoft.com/office/officeart/2005/8/layout/hList3"/>
    <dgm:cxn modelId="{3294B66C-1EFE-46D6-B5E0-5EB713650570}" type="presParOf" srcId="{0FEB070F-5FF9-49AE-A75A-C5D3A407F94B}" destId="{1D40B3D3-FE33-401B-93F7-27E08A9E6947}" srcOrd="2" destOrd="0" presId="urn:microsoft.com/office/officeart/2005/8/layout/hList3"/>
    <dgm:cxn modelId="{83B5495D-7454-4A08-ABCD-3A5933D17D60}" type="presParOf" srcId="{F86204FE-336D-4549-8611-A9474C2F836B}" destId="{BF5F96C0-1A5E-4B79-A1EC-0F3785BEDE1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74B0CE-3773-457A-A090-89E0F28C7A5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EA1BF-B201-4D13-8A65-69EE2060180C}">
      <dgm:prSet phldrT="[Text]"/>
      <dgm:spPr/>
      <dgm:t>
        <a:bodyPr/>
        <a:lstStyle/>
        <a:p>
          <a:r>
            <a:rPr lang="en-US" dirty="0" smtClean="0"/>
            <a:t>Investigator</a:t>
          </a:r>
        </a:p>
        <a:p>
          <a:r>
            <a:rPr lang="en-US" dirty="0" smtClean="0"/>
            <a:t>(Responsibilities)</a:t>
          </a:r>
          <a:endParaRPr lang="en-US" dirty="0"/>
        </a:p>
      </dgm:t>
    </dgm:pt>
    <dgm:pt modelId="{9499A8A2-C19B-48C9-9FEB-7F46E38F94DC}" type="parTrans" cxnId="{46DDECE8-34C1-42CA-B389-87BD74FBD934}">
      <dgm:prSet/>
      <dgm:spPr/>
      <dgm:t>
        <a:bodyPr/>
        <a:lstStyle/>
        <a:p>
          <a:endParaRPr lang="en-US"/>
        </a:p>
      </dgm:t>
    </dgm:pt>
    <dgm:pt modelId="{7AAA18A3-3752-48E6-87C0-5B5F0AECCAD8}" type="sibTrans" cxnId="{46DDECE8-34C1-42CA-B389-87BD74FBD934}">
      <dgm:prSet/>
      <dgm:spPr/>
      <dgm:t>
        <a:bodyPr/>
        <a:lstStyle/>
        <a:p>
          <a:endParaRPr lang="en-US"/>
        </a:p>
      </dgm:t>
    </dgm:pt>
    <dgm:pt modelId="{1D5DC071-5959-490E-B52E-8B825E608BCB}">
      <dgm:prSet phldrT="[Text]"/>
      <dgm:spPr/>
      <dgm:t>
        <a:bodyPr/>
        <a:lstStyle/>
        <a:p>
          <a:r>
            <a:rPr lang="en-US" dirty="0" smtClean="0"/>
            <a:t>Conduct of the trial</a:t>
          </a:r>
          <a:endParaRPr lang="en-US" dirty="0"/>
        </a:p>
      </dgm:t>
    </dgm:pt>
    <dgm:pt modelId="{46C2D120-E891-4BF0-86AD-A16F4A15DD3C}" type="parTrans" cxnId="{49516C53-C778-4122-A81D-6BEAC199EB0D}">
      <dgm:prSet/>
      <dgm:spPr/>
      <dgm:t>
        <a:bodyPr/>
        <a:lstStyle/>
        <a:p>
          <a:endParaRPr lang="en-US"/>
        </a:p>
      </dgm:t>
    </dgm:pt>
    <dgm:pt modelId="{95060947-A8F1-405D-A9F1-AFBC8CCEDD6F}" type="sibTrans" cxnId="{49516C53-C778-4122-A81D-6BEAC199EB0D}">
      <dgm:prSet/>
      <dgm:spPr/>
      <dgm:t>
        <a:bodyPr/>
        <a:lstStyle/>
        <a:p>
          <a:endParaRPr lang="en-US"/>
        </a:p>
      </dgm:t>
    </dgm:pt>
    <dgm:pt modelId="{C78C237B-D2E4-44B0-81BE-F8FD05F9D386}">
      <dgm:prSet phldrT="[Text]"/>
      <dgm:spPr/>
      <dgm:t>
        <a:bodyPr/>
        <a:lstStyle/>
        <a:p>
          <a:r>
            <a:rPr lang="en-US" dirty="0" smtClean="0"/>
            <a:t>Adequate medical care to subjects</a:t>
          </a:r>
          <a:endParaRPr lang="en-US" dirty="0"/>
        </a:p>
      </dgm:t>
    </dgm:pt>
    <dgm:pt modelId="{8A61BCC6-605F-4FB4-8683-1D03428CEBA5}" type="parTrans" cxnId="{703CFADC-E87F-4332-9EF5-E5D60EF214C8}">
      <dgm:prSet/>
      <dgm:spPr/>
      <dgm:t>
        <a:bodyPr/>
        <a:lstStyle/>
        <a:p>
          <a:endParaRPr lang="en-US"/>
        </a:p>
      </dgm:t>
    </dgm:pt>
    <dgm:pt modelId="{86CEB069-49F3-4030-B672-F220C57FA40E}" type="sibTrans" cxnId="{703CFADC-E87F-4332-9EF5-E5D60EF214C8}">
      <dgm:prSet/>
      <dgm:spPr/>
      <dgm:t>
        <a:bodyPr/>
        <a:lstStyle/>
        <a:p>
          <a:endParaRPr lang="en-US"/>
        </a:p>
      </dgm:t>
    </dgm:pt>
    <dgm:pt modelId="{728BDB99-93BB-4471-B654-793DFC20CE65}">
      <dgm:prSet phldrT="[Text]"/>
      <dgm:spPr/>
      <dgm:t>
        <a:bodyPr/>
        <a:lstStyle/>
        <a:p>
          <a:r>
            <a:rPr lang="en-US" dirty="0" smtClean="0"/>
            <a:t>Report any adverse event to sponsors and Ethics Committee</a:t>
          </a:r>
          <a:endParaRPr lang="en-US" dirty="0"/>
        </a:p>
      </dgm:t>
    </dgm:pt>
    <dgm:pt modelId="{5A73AC85-C64C-4A0C-A22F-275D0D4E53F9}" type="parTrans" cxnId="{B0180BA7-8963-4998-A1C5-C2F1E607FFF0}">
      <dgm:prSet/>
      <dgm:spPr/>
    </dgm:pt>
    <dgm:pt modelId="{1FF909E6-FF08-4CA3-9221-B9CDAB26CACE}" type="sibTrans" cxnId="{B0180BA7-8963-4998-A1C5-C2F1E607FFF0}">
      <dgm:prSet/>
      <dgm:spPr/>
    </dgm:pt>
    <dgm:pt modelId="{4196EA22-2CA6-4325-BA8C-CD8E79BE50B8}" type="pres">
      <dgm:prSet presAssocID="{FB74B0CE-3773-457A-A090-89E0F28C7A5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6DFA2A-7326-4F9E-999D-33A06786877A}" type="pres">
      <dgm:prSet presAssocID="{360EA1BF-B201-4D13-8A65-69EE2060180C}" presName="linNode" presStyleCnt="0"/>
      <dgm:spPr/>
    </dgm:pt>
    <dgm:pt modelId="{0E7287F4-4BD8-4403-9334-5D640428A640}" type="pres">
      <dgm:prSet presAssocID="{360EA1BF-B201-4D13-8A65-69EE2060180C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51919-42A7-43AA-A952-2D95CF6916E9}" type="pres">
      <dgm:prSet presAssocID="{360EA1BF-B201-4D13-8A65-69EE2060180C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9A51D-9FB0-41E0-9502-72DE750797CD}" type="presOf" srcId="{728BDB99-93BB-4471-B654-793DFC20CE65}" destId="{74851919-42A7-43AA-A952-2D95CF6916E9}" srcOrd="0" destOrd="2" presId="urn:microsoft.com/office/officeart/2005/8/layout/vList6"/>
    <dgm:cxn modelId="{46DDECE8-34C1-42CA-B389-87BD74FBD934}" srcId="{FB74B0CE-3773-457A-A090-89E0F28C7A54}" destId="{360EA1BF-B201-4D13-8A65-69EE2060180C}" srcOrd="0" destOrd="0" parTransId="{9499A8A2-C19B-48C9-9FEB-7F46E38F94DC}" sibTransId="{7AAA18A3-3752-48E6-87C0-5B5F0AECCAD8}"/>
    <dgm:cxn modelId="{49516C53-C778-4122-A81D-6BEAC199EB0D}" srcId="{360EA1BF-B201-4D13-8A65-69EE2060180C}" destId="{1D5DC071-5959-490E-B52E-8B825E608BCB}" srcOrd="0" destOrd="0" parTransId="{46C2D120-E891-4BF0-86AD-A16F4A15DD3C}" sibTransId="{95060947-A8F1-405D-A9F1-AFBC8CCEDD6F}"/>
    <dgm:cxn modelId="{703CFADC-E87F-4332-9EF5-E5D60EF214C8}" srcId="{360EA1BF-B201-4D13-8A65-69EE2060180C}" destId="{C78C237B-D2E4-44B0-81BE-F8FD05F9D386}" srcOrd="1" destOrd="0" parTransId="{8A61BCC6-605F-4FB4-8683-1D03428CEBA5}" sibTransId="{86CEB069-49F3-4030-B672-F220C57FA40E}"/>
    <dgm:cxn modelId="{29A747D9-E477-434B-A23B-3C219DD7AE82}" type="presOf" srcId="{1D5DC071-5959-490E-B52E-8B825E608BCB}" destId="{74851919-42A7-43AA-A952-2D95CF6916E9}" srcOrd="0" destOrd="0" presId="urn:microsoft.com/office/officeart/2005/8/layout/vList6"/>
    <dgm:cxn modelId="{C8FEC54A-0023-42B6-AAB0-122AB7387DC7}" type="presOf" srcId="{360EA1BF-B201-4D13-8A65-69EE2060180C}" destId="{0E7287F4-4BD8-4403-9334-5D640428A640}" srcOrd="0" destOrd="0" presId="urn:microsoft.com/office/officeart/2005/8/layout/vList6"/>
    <dgm:cxn modelId="{B071A59C-174A-4855-94D0-9C23CD837ECD}" type="presOf" srcId="{C78C237B-D2E4-44B0-81BE-F8FD05F9D386}" destId="{74851919-42A7-43AA-A952-2D95CF6916E9}" srcOrd="0" destOrd="1" presId="urn:microsoft.com/office/officeart/2005/8/layout/vList6"/>
    <dgm:cxn modelId="{F121A701-27BB-4C93-9C88-E4C5F8A69322}" type="presOf" srcId="{FB74B0CE-3773-457A-A090-89E0F28C7A54}" destId="{4196EA22-2CA6-4325-BA8C-CD8E79BE50B8}" srcOrd="0" destOrd="0" presId="urn:microsoft.com/office/officeart/2005/8/layout/vList6"/>
    <dgm:cxn modelId="{B0180BA7-8963-4998-A1C5-C2F1E607FFF0}" srcId="{360EA1BF-B201-4D13-8A65-69EE2060180C}" destId="{728BDB99-93BB-4471-B654-793DFC20CE65}" srcOrd="2" destOrd="0" parTransId="{5A73AC85-C64C-4A0C-A22F-275D0D4E53F9}" sibTransId="{1FF909E6-FF08-4CA3-9221-B9CDAB26CACE}"/>
    <dgm:cxn modelId="{ADDEB1D3-8F9D-4A5D-88BF-F09D86EE8AEC}" type="presParOf" srcId="{4196EA22-2CA6-4325-BA8C-CD8E79BE50B8}" destId="{B46DFA2A-7326-4F9E-999D-33A06786877A}" srcOrd="0" destOrd="0" presId="urn:microsoft.com/office/officeart/2005/8/layout/vList6"/>
    <dgm:cxn modelId="{783C34FE-C7E8-479E-9FA7-63FD91690884}" type="presParOf" srcId="{B46DFA2A-7326-4F9E-999D-33A06786877A}" destId="{0E7287F4-4BD8-4403-9334-5D640428A640}" srcOrd="0" destOrd="0" presId="urn:microsoft.com/office/officeart/2005/8/layout/vList6"/>
    <dgm:cxn modelId="{8268227E-0640-4885-A7D1-DB0D39E4D665}" type="presParOf" srcId="{B46DFA2A-7326-4F9E-999D-33A06786877A}" destId="{74851919-42A7-43AA-A952-2D95CF6916E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4CE874-4BCB-48FC-9504-F6851C9E7D7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09027-CE07-4278-AA3E-1B9A9E4A9C71}">
      <dgm:prSet phldrT="[Text]"/>
      <dgm:spPr/>
      <dgm:t>
        <a:bodyPr/>
        <a:lstStyle/>
        <a:p>
          <a:r>
            <a:rPr lang="en-US" dirty="0" smtClean="0"/>
            <a:t>Informed Consent</a:t>
          </a:r>
          <a:endParaRPr lang="en-US" dirty="0"/>
        </a:p>
      </dgm:t>
    </dgm:pt>
    <dgm:pt modelId="{EE41BB28-9A50-4C92-8F5F-2CD3959F84FD}" type="parTrans" cxnId="{68485EB4-48FB-4F7D-9AF7-C999F6D40A72}">
      <dgm:prSet/>
      <dgm:spPr/>
      <dgm:t>
        <a:bodyPr/>
        <a:lstStyle/>
        <a:p>
          <a:endParaRPr lang="en-US"/>
        </a:p>
      </dgm:t>
    </dgm:pt>
    <dgm:pt modelId="{5FD71A57-798A-4470-9A95-3DADBC728F39}" type="sibTrans" cxnId="{68485EB4-48FB-4F7D-9AF7-C999F6D40A72}">
      <dgm:prSet/>
      <dgm:spPr/>
      <dgm:t>
        <a:bodyPr/>
        <a:lstStyle/>
        <a:p>
          <a:endParaRPr lang="en-US"/>
        </a:p>
      </dgm:t>
    </dgm:pt>
    <dgm:pt modelId="{805AB686-DA50-41DF-B642-A49BB5632C5B}">
      <dgm:prSet phldrT="[Text]"/>
      <dgm:spPr/>
      <dgm:t>
        <a:bodyPr/>
        <a:lstStyle/>
        <a:p>
          <a:r>
            <a:rPr lang="en-US" dirty="0" smtClean="0"/>
            <a:t>Written informed consent</a:t>
          </a:r>
          <a:endParaRPr lang="en-US" dirty="0"/>
        </a:p>
      </dgm:t>
    </dgm:pt>
    <dgm:pt modelId="{5562EFE7-EB64-40FF-AF02-73FE498493AE}" type="parTrans" cxnId="{BB88430F-8F8B-477F-816A-43D41418E211}">
      <dgm:prSet/>
      <dgm:spPr/>
      <dgm:t>
        <a:bodyPr/>
        <a:lstStyle/>
        <a:p>
          <a:endParaRPr lang="en-US"/>
        </a:p>
      </dgm:t>
    </dgm:pt>
    <dgm:pt modelId="{2B66C66B-6BB8-4C34-95DA-86963B6FEA97}" type="sibTrans" cxnId="{BB88430F-8F8B-477F-816A-43D41418E211}">
      <dgm:prSet/>
      <dgm:spPr/>
      <dgm:t>
        <a:bodyPr/>
        <a:lstStyle/>
        <a:p>
          <a:endParaRPr lang="en-US"/>
        </a:p>
      </dgm:t>
    </dgm:pt>
    <dgm:pt modelId="{D6765328-0DEC-41E7-A488-6B0E55468F11}">
      <dgm:prSet phldrT="[Text]"/>
      <dgm:spPr/>
      <dgm:t>
        <a:bodyPr/>
        <a:lstStyle/>
        <a:p>
          <a:r>
            <a:rPr lang="en-US" dirty="0" smtClean="0"/>
            <a:t>From subject or legally acceptable representative</a:t>
          </a:r>
          <a:endParaRPr lang="en-US" dirty="0"/>
        </a:p>
      </dgm:t>
    </dgm:pt>
    <dgm:pt modelId="{A2873186-2DA8-4E13-A826-261530628E32}" type="parTrans" cxnId="{03A2BD0B-5C45-4541-BB11-FE9476A1FF5E}">
      <dgm:prSet/>
      <dgm:spPr/>
      <dgm:t>
        <a:bodyPr/>
        <a:lstStyle/>
        <a:p>
          <a:endParaRPr lang="en-US"/>
        </a:p>
      </dgm:t>
    </dgm:pt>
    <dgm:pt modelId="{AA61AFCA-739D-4DA1-9C4F-D3CCD220BEB4}" type="sibTrans" cxnId="{03A2BD0B-5C45-4541-BB11-FE9476A1FF5E}">
      <dgm:prSet/>
      <dgm:spPr/>
      <dgm:t>
        <a:bodyPr/>
        <a:lstStyle/>
        <a:p>
          <a:endParaRPr lang="en-US"/>
        </a:p>
      </dgm:t>
    </dgm:pt>
    <dgm:pt modelId="{EA0626BA-0571-451F-87F2-12CE87DCB0B9}" type="pres">
      <dgm:prSet presAssocID="{534CE874-4BCB-48FC-9504-F6851C9E7D7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B6FD4B-DE10-44DE-9231-05AB55861F13}" type="pres">
      <dgm:prSet presAssocID="{54309027-CE07-4278-AA3E-1B9A9E4A9C71}" presName="linNode" presStyleCnt="0"/>
      <dgm:spPr/>
    </dgm:pt>
    <dgm:pt modelId="{F3793DCC-7FE2-4932-8BC8-A1F74DE6992D}" type="pres">
      <dgm:prSet presAssocID="{54309027-CE07-4278-AA3E-1B9A9E4A9C71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EEB7-CC6A-4F72-AD75-79E78F81FF03}" type="pres">
      <dgm:prSet presAssocID="{54309027-CE07-4278-AA3E-1B9A9E4A9C7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88430F-8F8B-477F-816A-43D41418E211}" srcId="{54309027-CE07-4278-AA3E-1B9A9E4A9C71}" destId="{805AB686-DA50-41DF-B642-A49BB5632C5B}" srcOrd="0" destOrd="0" parTransId="{5562EFE7-EB64-40FF-AF02-73FE498493AE}" sibTransId="{2B66C66B-6BB8-4C34-95DA-86963B6FEA97}"/>
    <dgm:cxn modelId="{03A2BD0B-5C45-4541-BB11-FE9476A1FF5E}" srcId="{54309027-CE07-4278-AA3E-1B9A9E4A9C71}" destId="{D6765328-0DEC-41E7-A488-6B0E55468F11}" srcOrd="1" destOrd="0" parTransId="{A2873186-2DA8-4E13-A826-261530628E32}" sibTransId="{AA61AFCA-739D-4DA1-9C4F-D3CCD220BEB4}"/>
    <dgm:cxn modelId="{5B7F13DA-04AE-4B5E-9D2F-8486082854CA}" type="presOf" srcId="{D6765328-0DEC-41E7-A488-6B0E55468F11}" destId="{857EEEB7-CC6A-4F72-AD75-79E78F81FF03}" srcOrd="0" destOrd="1" presId="urn:microsoft.com/office/officeart/2005/8/layout/vList6"/>
    <dgm:cxn modelId="{FC0FF9E6-DCA9-46E1-9F64-970173B8FCF7}" type="presOf" srcId="{54309027-CE07-4278-AA3E-1B9A9E4A9C71}" destId="{F3793DCC-7FE2-4932-8BC8-A1F74DE6992D}" srcOrd="0" destOrd="0" presId="urn:microsoft.com/office/officeart/2005/8/layout/vList6"/>
    <dgm:cxn modelId="{CB1007A8-A70C-4E09-B6F7-25614C7AFCA7}" type="presOf" srcId="{534CE874-4BCB-48FC-9504-F6851C9E7D75}" destId="{EA0626BA-0571-451F-87F2-12CE87DCB0B9}" srcOrd="0" destOrd="0" presId="urn:microsoft.com/office/officeart/2005/8/layout/vList6"/>
    <dgm:cxn modelId="{051DEF32-59B2-4354-AC98-F07BB97D76B0}" type="presOf" srcId="{805AB686-DA50-41DF-B642-A49BB5632C5B}" destId="{857EEEB7-CC6A-4F72-AD75-79E78F81FF03}" srcOrd="0" destOrd="0" presId="urn:microsoft.com/office/officeart/2005/8/layout/vList6"/>
    <dgm:cxn modelId="{68485EB4-48FB-4F7D-9AF7-C999F6D40A72}" srcId="{534CE874-4BCB-48FC-9504-F6851C9E7D75}" destId="{54309027-CE07-4278-AA3E-1B9A9E4A9C71}" srcOrd="0" destOrd="0" parTransId="{EE41BB28-9A50-4C92-8F5F-2CD3959F84FD}" sibTransId="{5FD71A57-798A-4470-9A95-3DADBC728F39}"/>
    <dgm:cxn modelId="{F1CC591C-0605-4FB2-8E64-92FAB4524B9B}" type="presParOf" srcId="{EA0626BA-0571-451F-87F2-12CE87DCB0B9}" destId="{39B6FD4B-DE10-44DE-9231-05AB55861F13}" srcOrd="0" destOrd="0" presId="urn:microsoft.com/office/officeart/2005/8/layout/vList6"/>
    <dgm:cxn modelId="{9602A09D-2B48-460C-991A-767374892EB2}" type="presParOf" srcId="{39B6FD4B-DE10-44DE-9231-05AB55861F13}" destId="{F3793DCC-7FE2-4932-8BC8-A1F74DE6992D}" srcOrd="0" destOrd="0" presId="urn:microsoft.com/office/officeart/2005/8/layout/vList6"/>
    <dgm:cxn modelId="{D9BFB612-8D00-4F79-AF0C-3CF63254D2E2}" type="presParOf" srcId="{39B6FD4B-DE10-44DE-9231-05AB55861F13}" destId="{857EEEB7-CC6A-4F72-AD75-79E78F81FF0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CE874-4BCB-48FC-9504-F6851C9E7D7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09027-CE07-4278-AA3E-1B9A9E4A9C71}">
      <dgm:prSet phldrT="[Text]"/>
      <dgm:spPr/>
      <dgm:t>
        <a:bodyPr/>
        <a:lstStyle/>
        <a:p>
          <a:r>
            <a:rPr lang="en-US" dirty="0" smtClean="0"/>
            <a:t>Ethics Committee (Responsibilities)</a:t>
          </a:r>
          <a:endParaRPr lang="en-US" dirty="0"/>
        </a:p>
      </dgm:t>
    </dgm:pt>
    <dgm:pt modelId="{EE41BB28-9A50-4C92-8F5F-2CD3959F84FD}" type="parTrans" cxnId="{68485EB4-48FB-4F7D-9AF7-C999F6D40A72}">
      <dgm:prSet/>
      <dgm:spPr/>
      <dgm:t>
        <a:bodyPr/>
        <a:lstStyle/>
        <a:p>
          <a:endParaRPr lang="en-US"/>
        </a:p>
      </dgm:t>
    </dgm:pt>
    <dgm:pt modelId="{5FD71A57-798A-4470-9A95-3DADBC728F39}" type="sibTrans" cxnId="{68485EB4-48FB-4F7D-9AF7-C999F6D40A72}">
      <dgm:prSet/>
      <dgm:spPr/>
      <dgm:t>
        <a:bodyPr/>
        <a:lstStyle/>
        <a:p>
          <a:endParaRPr lang="en-US"/>
        </a:p>
      </dgm:t>
    </dgm:pt>
    <dgm:pt modelId="{805AB686-DA50-41DF-B642-A49BB5632C5B}">
      <dgm:prSet phldrT="[Text]"/>
      <dgm:spPr/>
      <dgm:t>
        <a:bodyPr/>
        <a:lstStyle/>
        <a:p>
          <a:r>
            <a:rPr lang="en-US" dirty="0" smtClean="0"/>
            <a:t>Review trial protocol</a:t>
          </a:r>
          <a:endParaRPr lang="en-US" dirty="0"/>
        </a:p>
      </dgm:t>
    </dgm:pt>
    <dgm:pt modelId="{5562EFE7-EB64-40FF-AF02-73FE498493AE}" type="parTrans" cxnId="{BB88430F-8F8B-477F-816A-43D41418E211}">
      <dgm:prSet/>
      <dgm:spPr/>
      <dgm:t>
        <a:bodyPr/>
        <a:lstStyle/>
        <a:p>
          <a:endParaRPr lang="en-US"/>
        </a:p>
      </dgm:t>
    </dgm:pt>
    <dgm:pt modelId="{2B66C66B-6BB8-4C34-95DA-86963B6FEA97}" type="sibTrans" cxnId="{BB88430F-8F8B-477F-816A-43D41418E211}">
      <dgm:prSet/>
      <dgm:spPr/>
      <dgm:t>
        <a:bodyPr/>
        <a:lstStyle/>
        <a:p>
          <a:endParaRPr lang="en-US"/>
        </a:p>
      </dgm:t>
    </dgm:pt>
    <dgm:pt modelId="{D6765328-0DEC-41E7-A488-6B0E55468F11}">
      <dgm:prSet phldrT="[Text]"/>
      <dgm:spPr/>
      <dgm:t>
        <a:bodyPr/>
        <a:lstStyle/>
        <a:p>
          <a:r>
            <a:rPr lang="en-US" dirty="0" smtClean="0"/>
            <a:t>Protect rights and safety of subjects</a:t>
          </a:r>
          <a:endParaRPr lang="en-US" dirty="0"/>
        </a:p>
      </dgm:t>
    </dgm:pt>
    <dgm:pt modelId="{A2873186-2DA8-4E13-A826-261530628E32}" type="parTrans" cxnId="{03A2BD0B-5C45-4541-BB11-FE9476A1FF5E}">
      <dgm:prSet/>
      <dgm:spPr/>
      <dgm:t>
        <a:bodyPr/>
        <a:lstStyle/>
        <a:p>
          <a:endParaRPr lang="en-US"/>
        </a:p>
      </dgm:t>
    </dgm:pt>
    <dgm:pt modelId="{AA61AFCA-739D-4DA1-9C4F-D3CCD220BEB4}" type="sibTrans" cxnId="{03A2BD0B-5C45-4541-BB11-FE9476A1FF5E}">
      <dgm:prSet/>
      <dgm:spPr/>
      <dgm:t>
        <a:bodyPr/>
        <a:lstStyle/>
        <a:p>
          <a:endParaRPr lang="en-US"/>
        </a:p>
      </dgm:t>
    </dgm:pt>
    <dgm:pt modelId="{EA0626BA-0571-451F-87F2-12CE87DCB0B9}" type="pres">
      <dgm:prSet presAssocID="{534CE874-4BCB-48FC-9504-F6851C9E7D7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B6FD4B-DE10-44DE-9231-05AB55861F13}" type="pres">
      <dgm:prSet presAssocID="{54309027-CE07-4278-AA3E-1B9A9E4A9C71}" presName="linNode" presStyleCnt="0"/>
      <dgm:spPr/>
    </dgm:pt>
    <dgm:pt modelId="{F3793DCC-7FE2-4932-8BC8-A1F74DE6992D}" type="pres">
      <dgm:prSet presAssocID="{54309027-CE07-4278-AA3E-1B9A9E4A9C71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EEB7-CC6A-4F72-AD75-79E78F81FF03}" type="pres">
      <dgm:prSet presAssocID="{54309027-CE07-4278-AA3E-1B9A9E4A9C7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88430F-8F8B-477F-816A-43D41418E211}" srcId="{54309027-CE07-4278-AA3E-1B9A9E4A9C71}" destId="{805AB686-DA50-41DF-B642-A49BB5632C5B}" srcOrd="0" destOrd="0" parTransId="{5562EFE7-EB64-40FF-AF02-73FE498493AE}" sibTransId="{2B66C66B-6BB8-4C34-95DA-86963B6FEA97}"/>
    <dgm:cxn modelId="{4517C4DE-7467-4D6F-B4DD-260E975435C2}" type="presOf" srcId="{805AB686-DA50-41DF-B642-A49BB5632C5B}" destId="{857EEEB7-CC6A-4F72-AD75-79E78F81FF03}" srcOrd="0" destOrd="0" presId="urn:microsoft.com/office/officeart/2005/8/layout/vList6"/>
    <dgm:cxn modelId="{03A2BD0B-5C45-4541-BB11-FE9476A1FF5E}" srcId="{54309027-CE07-4278-AA3E-1B9A9E4A9C71}" destId="{D6765328-0DEC-41E7-A488-6B0E55468F11}" srcOrd="1" destOrd="0" parTransId="{A2873186-2DA8-4E13-A826-261530628E32}" sibTransId="{AA61AFCA-739D-4DA1-9C4F-D3CCD220BEB4}"/>
    <dgm:cxn modelId="{E5C14E85-14DD-46E7-A3D5-D884D4D215FF}" type="presOf" srcId="{D6765328-0DEC-41E7-A488-6B0E55468F11}" destId="{857EEEB7-CC6A-4F72-AD75-79E78F81FF03}" srcOrd="0" destOrd="1" presId="urn:microsoft.com/office/officeart/2005/8/layout/vList6"/>
    <dgm:cxn modelId="{13F3EDAF-3821-430F-B85F-58404CD91C85}" type="presOf" srcId="{54309027-CE07-4278-AA3E-1B9A9E4A9C71}" destId="{F3793DCC-7FE2-4932-8BC8-A1F74DE6992D}" srcOrd="0" destOrd="0" presId="urn:microsoft.com/office/officeart/2005/8/layout/vList6"/>
    <dgm:cxn modelId="{68485EB4-48FB-4F7D-9AF7-C999F6D40A72}" srcId="{534CE874-4BCB-48FC-9504-F6851C9E7D75}" destId="{54309027-CE07-4278-AA3E-1B9A9E4A9C71}" srcOrd="0" destOrd="0" parTransId="{EE41BB28-9A50-4C92-8F5F-2CD3959F84FD}" sibTransId="{5FD71A57-798A-4470-9A95-3DADBC728F39}"/>
    <dgm:cxn modelId="{0E436482-591C-431F-BDBB-39C4E150131C}" type="presOf" srcId="{534CE874-4BCB-48FC-9504-F6851C9E7D75}" destId="{EA0626BA-0571-451F-87F2-12CE87DCB0B9}" srcOrd="0" destOrd="0" presId="urn:microsoft.com/office/officeart/2005/8/layout/vList6"/>
    <dgm:cxn modelId="{EE1284FC-7B9D-411D-A696-298AD681DE1F}" type="presParOf" srcId="{EA0626BA-0571-451F-87F2-12CE87DCB0B9}" destId="{39B6FD4B-DE10-44DE-9231-05AB55861F13}" srcOrd="0" destOrd="0" presId="urn:microsoft.com/office/officeart/2005/8/layout/vList6"/>
    <dgm:cxn modelId="{B9C6FEC0-C3AF-4DD8-A4A1-4B499644F1A0}" type="presParOf" srcId="{39B6FD4B-DE10-44DE-9231-05AB55861F13}" destId="{F3793DCC-7FE2-4932-8BC8-A1F74DE6992D}" srcOrd="0" destOrd="0" presId="urn:microsoft.com/office/officeart/2005/8/layout/vList6"/>
    <dgm:cxn modelId="{E97CDDA2-1ED3-41A4-82CD-A40477F2AA2F}" type="presParOf" srcId="{39B6FD4B-DE10-44DE-9231-05AB55861F13}" destId="{857EEEB7-CC6A-4F72-AD75-79E78F81FF0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8D066E-D7A5-4899-B7CD-E5DC1783DB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633708-3016-4BFF-912B-55471BF78D58}">
      <dgm:prSet phldrT="[Text]"/>
      <dgm:spPr/>
      <dgm:t>
        <a:bodyPr/>
        <a:lstStyle/>
        <a:p>
          <a:r>
            <a:rPr lang="en-US" dirty="0" smtClean="0"/>
            <a:t>Phase I: Human Pharmacology</a:t>
          </a:r>
          <a:endParaRPr lang="en-US" dirty="0"/>
        </a:p>
      </dgm:t>
    </dgm:pt>
    <dgm:pt modelId="{6E6B76D2-F9C7-486F-90F3-89242555E242}" type="parTrans" cxnId="{2F3E64BB-8FCB-4440-9BD3-76044E7F4037}">
      <dgm:prSet/>
      <dgm:spPr/>
      <dgm:t>
        <a:bodyPr/>
        <a:lstStyle/>
        <a:p>
          <a:endParaRPr lang="en-US"/>
        </a:p>
      </dgm:t>
    </dgm:pt>
    <dgm:pt modelId="{A430091F-1B1D-47EB-875D-17804553C497}" type="sibTrans" cxnId="{2F3E64BB-8FCB-4440-9BD3-76044E7F4037}">
      <dgm:prSet/>
      <dgm:spPr/>
      <dgm:t>
        <a:bodyPr/>
        <a:lstStyle/>
        <a:p>
          <a:endParaRPr lang="en-US"/>
        </a:p>
      </dgm:t>
    </dgm:pt>
    <dgm:pt modelId="{31471860-F3FF-4359-94D9-E36E237E3C00}">
      <dgm:prSet phldrT="[Text]"/>
      <dgm:spPr/>
      <dgm:t>
        <a:bodyPr/>
        <a:lstStyle/>
        <a:p>
          <a:r>
            <a:rPr lang="en-US" dirty="0" smtClean="0"/>
            <a:t>Phase II: Therapeutic Exploratory trials</a:t>
          </a:r>
          <a:endParaRPr lang="en-US" dirty="0"/>
        </a:p>
      </dgm:t>
    </dgm:pt>
    <dgm:pt modelId="{AB316760-0628-4DD9-8AA6-8AECCDD4EBEE}" type="parTrans" cxnId="{3FB4373D-2065-48D2-9781-5FE214B6018E}">
      <dgm:prSet/>
      <dgm:spPr/>
      <dgm:t>
        <a:bodyPr/>
        <a:lstStyle/>
        <a:p>
          <a:endParaRPr lang="en-US"/>
        </a:p>
      </dgm:t>
    </dgm:pt>
    <dgm:pt modelId="{C3CB54DB-F79E-45C0-9119-CCF8345A20FE}" type="sibTrans" cxnId="{3FB4373D-2065-48D2-9781-5FE214B6018E}">
      <dgm:prSet/>
      <dgm:spPr/>
      <dgm:t>
        <a:bodyPr/>
        <a:lstStyle/>
        <a:p>
          <a:endParaRPr lang="en-US"/>
        </a:p>
      </dgm:t>
    </dgm:pt>
    <dgm:pt modelId="{3C36D286-52B4-40F8-8701-A804C1A2B79B}">
      <dgm:prSet phldrT="[Text]"/>
      <dgm:spPr/>
      <dgm:t>
        <a:bodyPr/>
        <a:lstStyle/>
        <a:p>
          <a:r>
            <a:rPr lang="en-US" dirty="0" smtClean="0"/>
            <a:t>Phase III: Therapeutic Confirmatory trials</a:t>
          </a:r>
          <a:endParaRPr lang="en-US" dirty="0"/>
        </a:p>
      </dgm:t>
    </dgm:pt>
    <dgm:pt modelId="{8B591594-6678-420C-A444-9130D136649A}" type="parTrans" cxnId="{8D0F3559-B142-4842-9DB9-F25E0EB97108}">
      <dgm:prSet/>
      <dgm:spPr/>
      <dgm:t>
        <a:bodyPr/>
        <a:lstStyle/>
        <a:p>
          <a:endParaRPr lang="en-US"/>
        </a:p>
      </dgm:t>
    </dgm:pt>
    <dgm:pt modelId="{DE11DA08-5D6E-4238-B71E-BC9E63A4142A}" type="sibTrans" cxnId="{8D0F3559-B142-4842-9DB9-F25E0EB97108}">
      <dgm:prSet/>
      <dgm:spPr/>
      <dgm:t>
        <a:bodyPr/>
        <a:lstStyle/>
        <a:p>
          <a:endParaRPr lang="en-US"/>
        </a:p>
      </dgm:t>
    </dgm:pt>
    <dgm:pt modelId="{8E278E3B-ABCE-4DAD-918F-5E2D4BDD02F3}">
      <dgm:prSet phldrT="[Text]"/>
      <dgm:spPr/>
      <dgm:t>
        <a:bodyPr/>
        <a:lstStyle/>
        <a:p>
          <a:r>
            <a:rPr lang="en-US" dirty="0" smtClean="0"/>
            <a:t>Phase IV: Post marketing trials </a:t>
          </a:r>
          <a:endParaRPr lang="en-US" dirty="0"/>
        </a:p>
      </dgm:t>
    </dgm:pt>
    <dgm:pt modelId="{24B36E13-62FB-4470-89B9-5D5358120488}" type="parTrans" cxnId="{52BB7CB5-083E-47AC-9E11-7E8CD8AAFD3B}">
      <dgm:prSet/>
      <dgm:spPr/>
      <dgm:t>
        <a:bodyPr/>
        <a:lstStyle/>
        <a:p>
          <a:endParaRPr lang="en-US"/>
        </a:p>
      </dgm:t>
    </dgm:pt>
    <dgm:pt modelId="{3CC35919-BE60-4669-B1B5-7C985B661487}" type="sibTrans" cxnId="{52BB7CB5-083E-47AC-9E11-7E8CD8AAFD3B}">
      <dgm:prSet/>
      <dgm:spPr/>
      <dgm:t>
        <a:bodyPr/>
        <a:lstStyle/>
        <a:p>
          <a:endParaRPr lang="en-US"/>
        </a:p>
      </dgm:t>
    </dgm:pt>
    <dgm:pt modelId="{94F8F6DA-FEFB-4095-9327-AECBC73A8BDA}" type="pres">
      <dgm:prSet presAssocID="{818D066E-D7A5-4899-B7CD-E5DC1783DB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183BF2-1C62-492E-89AC-2EFD0A219BE5}" type="pres">
      <dgm:prSet presAssocID="{71633708-3016-4BFF-912B-55471BF78D58}" presName="parentLin" presStyleCnt="0"/>
      <dgm:spPr/>
    </dgm:pt>
    <dgm:pt modelId="{BFCB28B3-1FE4-4040-8D9A-DA1C6FC9E751}" type="pres">
      <dgm:prSet presAssocID="{71633708-3016-4BFF-912B-55471BF78D5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B636847-3456-45DB-882F-A1396838DBF4}" type="pres">
      <dgm:prSet presAssocID="{71633708-3016-4BFF-912B-55471BF78D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0B8C-ED0D-45EB-A7EE-BAAE79D74E35}" type="pres">
      <dgm:prSet presAssocID="{71633708-3016-4BFF-912B-55471BF78D58}" presName="negativeSpace" presStyleCnt="0"/>
      <dgm:spPr/>
    </dgm:pt>
    <dgm:pt modelId="{A1DD019B-41B7-4351-9893-29981A667F82}" type="pres">
      <dgm:prSet presAssocID="{71633708-3016-4BFF-912B-55471BF78D58}" presName="childText" presStyleLbl="conFgAcc1" presStyleIdx="0" presStyleCnt="4">
        <dgm:presLayoutVars>
          <dgm:bulletEnabled val="1"/>
        </dgm:presLayoutVars>
      </dgm:prSet>
      <dgm:spPr/>
    </dgm:pt>
    <dgm:pt modelId="{8B73C946-C5EC-44CB-899C-F4C535F61359}" type="pres">
      <dgm:prSet presAssocID="{A430091F-1B1D-47EB-875D-17804553C497}" presName="spaceBetweenRectangles" presStyleCnt="0"/>
      <dgm:spPr/>
    </dgm:pt>
    <dgm:pt modelId="{1CD4E97C-D644-4FC6-B523-6DEC191D904D}" type="pres">
      <dgm:prSet presAssocID="{31471860-F3FF-4359-94D9-E36E237E3C00}" presName="parentLin" presStyleCnt="0"/>
      <dgm:spPr/>
    </dgm:pt>
    <dgm:pt modelId="{A229023F-15A4-4FA2-B2F8-09A9B9FB4C7B}" type="pres">
      <dgm:prSet presAssocID="{31471860-F3FF-4359-94D9-E36E237E3C0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213A0D-385A-41AB-B4F0-45694BB5A706}" type="pres">
      <dgm:prSet presAssocID="{31471860-F3FF-4359-94D9-E36E237E3C0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3E88A-7061-4924-88EF-9C908C143EBF}" type="pres">
      <dgm:prSet presAssocID="{31471860-F3FF-4359-94D9-E36E237E3C00}" presName="negativeSpace" presStyleCnt="0"/>
      <dgm:spPr/>
    </dgm:pt>
    <dgm:pt modelId="{37171821-94CB-4254-8F1F-D04C63DEB599}" type="pres">
      <dgm:prSet presAssocID="{31471860-F3FF-4359-94D9-E36E237E3C00}" presName="childText" presStyleLbl="conFgAcc1" presStyleIdx="1" presStyleCnt="4">
        <dgm:presLayoutVars>
          <dgm:bulletEnabled val="1"/>
        </dgm:presLayoutVars>
      </dgm:prSet>
      <dgm:spPr/>
    </dgm:pt>
    <dgm:pt modelId="{FBB131E0-8087-40DF-B4DE-0243179D5277}" type="pres">
      <dgm:prSet presAssocID="{C3CB54DB-F79E-45C0-9119-CCF8345A20FE}" presName="spaceBetweenRectangles" presStyleCnt="0"/>
      <dgm:spPr/>
    </dgm:pt>
    <dgm:pt modelId="{9EF51C08-9A67-47E2-9F84-EF3C356B7478}" type="pres">
      <dgm:prSet presAssocID="{3C36D286-52B4-40F8-8701-A804C1A2B79B}" presName="parentLin" presStyleCnt="0"/>
      <dgm:spPr/>
    </dgm:pt>
    <dgm:pt modelId="{874E2C96-6B62-42CC-B591-45D85122E8E8}" type="pres">
      <dgm:prSet presAssocID="{3C36D286-52B4-40F8-8701-A804C1A2B79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C71893B-2A1B-4049-AF20-76B246A0F063}" type="pres">
      <dgm:prSet presAssocID="{3C36D286-52B4-40F8-8701-A804C1A2B7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D910C-4D48-40AD-AD36-907EAE252FFF}" type="pres">
      <dgm:prSet presAssocID="{3C36D286-52B4-40F8-8701-A804C1A2B79B}" presName="negativeSpace" presStyleCnt="0"/>
      <dgm:spPr/>
    </dgm:pt>
    <dgm:pt modelId="{FC848AF0-DDC8-42B5-B0BC-4CE1C473B9B6}" type="pres">
      <dgm:prSet presAssocID="{3C36D286-52B4-40F8-8701-A804C1A2B79B}" presName="childText" presStyleLbl="conFgAcc1" presStyleIdx="2" presStyleCnt="4">
        <dgm:presLayoutVars>
          <dgm:bulletEnabled val="1"/>
        </dgm:presLayoutVars>
      </dgm:prSet>
      <dgm:spPr/>
    </dgm:pt>
    <dgm:pt modelId="{269313F7-E658-414F-A69E-91AF86E4F350}" type="pres">
      <dgm:prSet presAssocID="{DE11DA08-5D6E-4238-B71E-BC9E63A4142A}" presName="spaceBetweenRectangles" presStyleCnt="0"/>
      <dgm:spPr/>
    </dgm:pt>
    <dgm:pt modelId="{BACD02DC-D848-4DDD-BEB0-C36E9757ED65}" type="pres">
      <dgm:prSet presAssocID="{8E278E3B-ABCE-4DAD-918F-5E2D4BDD02F3}" presName="parentLin" presStyleCnt="0"/>
      <dgm:spPr/>
    </dgm:pt>
    <dgm:pt modelId="{36C3DC48-148E-4462-80E1-A3AD803EB5B6}" type="pres">
      <dgm:prSet presAssocID="{8E278E3B-ABCE-4DAD-918F-5E2D4BDD02F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AD8C4FF-9124-4ABC-A6A5-BDBD856CF4D0}" type="pres">
      <dgm:prSet presAssocID="{8E278E3B-ABCE-4DAD-918F-5E2D4BDD02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8A9AD-9553-4E02-93A8-84705C26C11C}" type="pres">
      <dgm:prSet presAssocID="{8E278E3B-ABCE-4DAD-918F-5E2D4BDD02F3}" presName="negativeSpace" presStyleCnt="0"/>
      <dgm:spPr/>
    </dgm:pt>
    <dgm:pt modelId="{4D53CF7D-96CC-48CD-90CC-98E3144199A7}" type="pres">
      <dgm:prSet presAssocID="{8E278E3B-ABCE-4DAD-918F-5E2D4BDD02F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37EF37A-10AA-4CB8-A33B-66004B59BCD7}" type="presOf" srcId="{3C36D286-52B4-40F8-8701-A804C1A2B79B}" destId="{DC71893B-2A1B-4049-AF20-76B246A0F063}" srcOrd="1" destOrd="0" presId="urn:microsoft.com/office/officeart/2005/8/layout/list1"/>
    <dgm:cxn modelId="{E2C6BA70-77EA-41FE-9FE5-5AF79EDDB10E}" type="presOf" srcId="{8E278E3B-ABCE-4DAD-918F-5E2D4BDD02F3}" destId="{36C3DC48-148E-4462-80E1-A3AD803EB5B6}" srcOrd="0" destOrd="0" presId="urn:microsoft.com/office/officeart/2005/8/layout/list1"/>
    <dgm:cxn modelId="{6385C346-97CD-477C-9574-53C5FC6BDA96}" type="presOf" srcId="{8E278E3B-ABCE-4DAD-918F-5E2D4BDD02F3}" destId="{9AD8C4FF-9124-4ABC-A6A5-BDBD856CF4D0}" srcOrd="1" destOrd="0" presId="urn:microsoft.com/office/officeart/2005/8/layout/list1"/>
    <dgm:cxn modelId="{E26DC978-303A-4E9C-8C22-BF17787244CA}" type="presOf" srcId="{31471860-F3FF-4359-94D9-E36E237E3C00}" destId="{A229023F-15A4-4FA2-B2F8-09A9B9FB4C7B}" srcOrd="0" destOrd="0" presId="urn:microsoft.com/office/officeart/2005/8/layout/list1"/>
    <dgm:cxn modelId="{52BB7CB5-083E-47AC-9E11-7E8CD8AAFD3B}" srcId="{818D066E-D7A5-4899-B7CD-E5DC1783DBCA}" destId="{8E278E3B-ABCE-4DAD-918F-5E2D4BDD02F3}" srcOrd="3" destOrd="0" parTransId="{24B36E13-62FB-4470-89B9-5D5358120488}" sibTransId="{3CC35919-BE60-4669-B1B5-7C985B661487}"/>
    <dgm:cxn modelId="{BAB84FFB-F0BF-4B35-AADD-CFFBF668378B}" type="presOf" srcId="{71633708-3016-4BFF-912B-55471BF78D58}" destId="{6B636847-3456-45DB-882F-A1396838DBF4}" srcOrd="1" destOrd="0" presId="urn:microsoft.com/office/officeart/2005/8/layout/list1"/>
    <dgm:cxn modelId="{2F3E64BB-8FCB-4440-9BD3-76044E7F4037}" srcId="{818D066E-D7A5-4899-B7CD-E5DC1783DBCA}" destId="{71633708-3016-4BFF-912B-55471BF78D58}" srcOrd="0" destOrd="0" parTransId="{6E6B76D2-F9C7-486F-90F3-89242555E242}" sibTransId="{A430091F-1B1D-47EB-875D-17804553C497}"/>
    <dgm:cxn modelId="{CC829CA5-9A72-4F0D-A27F-D215DE0759B3}" type="presOf" srcId="{31471860-F3FF-4359-94D9-E36E237E3C00}" destId="{A2213A0D-385A-41AB-B4F0-45694BB5A706}" srcOrd="1" destOrd="0" presId="urn:microsoft.com/office/officeart/2005/8/layout/list1"/>
    <dgm:cxn modelId="{8D0F3559-B142-4842-9DB9-F25E0EB97108}" srcId="{818D066E-D7A5-4899-B7CD-E5DC1783DBCA}" destId="{3C36D286-52B4-40F8-8701-A804C1A2B79B}" srcOrd="2" destOrd="0" parTransId="{8B591594-6678-420C-A444-9130D136649A}" sibTransId="{DE11DA08-5D6E-4238-B71E-BC9E63A4142A}"/>
    <dgm:cxn modelId="{477EE9B1-29E4-4B03-9C00-20752BEED2B7}" type="presOf" srcId="{3C36D286-52B4-40F8-8701-A804C1A2B79B}" destId="{874E2C96-6B62-42CC-B591-45D85122E8E8}" srcOrd="0" destOrd="0" presId="urn:microsoft.com/office/officeart/2005/8/layout/list1"/>
    <dgm:cxn modelId="{3FB4373D-2065-48D2-9781-5FE214B6018E}" srcId="{818D066E-D7A5-4899-B7CD-E5DC1783DBCA}" destId="{31471860-F3FF-4359-94D9-E36E237E3C00}" srcOrd="1" destOrd="0" parTransId="{AB316760-0628-4DD9-8AA6-8AECCDD4EBEE}" sibTransId="{C3CB54DB-F79E-45C0-9119-CCF8345A20FE}"/>
    <dgm:cxn modelId="{2BAE5069-0326-437F-A63F-6365ACC92049}" type="presOf" srcId="{818D066E-D7A5-4899-B7CD-E5DC1783DBCA}" destId="{94F8F6DA-FEFB-4095-9327-AECBC73A8BDA}" srcOrd="0" destOrd="0" presId="urn:microsoft.com/office/officeart/2005/8/layout/list1"/>
    <dgm:cxn modelId="{BD1F3F08-FF06-4490-8268-35EA68F64EF7}" type="presOf" srcId="{71633708-3016-4BFF-912B-55471BF78D58}" destId="{BFCB28B3-1FE4-4040-8D9A-DA1C6FC9E751}" srcOrd="0" destOrd="0" presId="urn:microsoft.com/office/officeart/2005/8/layout/list1"/>
    <dgm:cxn modelId="{14F1CF3E-0E79-41BE-B1A5-649190248A85}" type="presParOf" srcId="{94F8F6DA-FEFB-4095-9327-AECBC73A8BDA}" destId="{4F183BF2-1C62-492E-89AC-2EFD0A219BE5}" srcOrd="0" destOrd="0" presId="urn:microsoft.com/office/officeart/2005/8/layout/list1"/>
    <dgm:cxn modelId="{89B238A5-C57B-49D3-A3B9-A30FDFDC4B8E}" type="presParOf" srcId="{4F183BF2-1C62-492E-89AC-2EFD0A219BE5}" destId="{BFCB28B3-1FE4-4040-8D9A-DA1C6FC9E751}" srcOrd="0" destOrd="0" presId="urn:microsoft.com/office/officeart/2005/8/layout/list1"/>
    <dgm:cxn modelId="{3E50F7DA-90BF-49E1-A485-B7E67CA87A22}" type="presParOf" srcId="{4F183BF2-1C62-492E-89AC-2EFD0A219BE5}" destId="{6B636847-3456-45DB-882F-A1396838DBF4}" srcOrd="1" destOrd="0" presId="urn:microsoft.com/office/officeart/2005/8/layout/list1"/>
    <dgm:cxn modelId="{E149D990-9963-4E6A-A95B-6143FA52FB71}" type="presParOf" srcId="{94F8F6DA-FEFB-4095-9327-AECBC73A8BDA}" destId="{1C750B8C-ED0D-45EB-A7EE-BAAE79D74E35}" srcOrd="1" destOrd="0" presId="urn:microsoft.com/office/officeart/2005/8/layout/list1"/>
    <dgm:cxn modelId="{86540333-CB92-4E15-A45A-465E0B5C7637}" type="presParOf" srcId="{94F8F6DA-FEFB-4095-9327-AECBC73A8BDA}" destId="{A1DD019B-41B7-4351-9893-29981A667F82}" srcOrd="2" destOrd="0" presId="urn:microsoft.com/office/officeart/2005/8/layout/list1"/>
    <dgm:cxn modelId="{4FB8E0AC-4343-46DB-ABD3-7A3ACAE15DFF}" type="presParOf" srcId="{94F8F6DA-FEFB-4095-9327-AECBC73A8BDA}" destId="{8B73C946-C5EC-44CB-899C-F4C535F61359}" srcOrd="3" destOrd="0" presId="urn:microsoft.com/office/officeart/2005/8/layout/list1"/>
    <dgm:cxn modelId="{FCA96832-4E1A-4917-BBDE-4EC6C936033A}" type="presParOf" srcId="{94F8F6DA-FEFB-4095-9327-AECBC73A8BDA}" destId="{1CD4E97C-D644-4FC6-B523-6DEC191D904D}" srcOrd="4" destOrd="0" presId="urn:microsoft.com/office/officeart/2005/8/layout/list1"/>
    <dgm:cxn modelId="{84A775F4-14B3-45EC-BD61-BED226CAB227}" type="presParOf" srcId="{1CD4E97C-D644-4FC6-B523-6DEC191D904D}" destId="{A229023F-15A4-4FA2-B2F8-09A9B9FB4C7B}" srcOrd="0" destOrd="0" presId="urn:microsoft.com/office/officeart/2005/8/layout/list1"/>
    <dgm:cxn modelId="{AE239CDC-E5C3-4FDB-85AC-5C3EEE1FEB88}" type="presParOf" srcId="{1CD4E97C-D644-4FC6-B523-6DEC191D904D}" destId="{A2213A0D-385A-41AB-B4F0-45694BB5A706}" srcOrd="1" destOrd="0" presId="urn:microsoft.com/office/officeart/2005/8/layout/list1"/>
    <dgm:cxn modelId="{CACD186F-EAF8-4A01-88F9-E19D2F97002E}" type="presParOf" srcId="{94F8F6DA-FEFB-4095-9327-AECBC73A8BDA}" destId="{2213E88A-7061-4924-88EF-9C908C143EBF}" srcOrd="5" destOrd="0" presId="urn:microsoft.com/office/officeart/2005/8/layout/list1"/>
    <dgm:cxn modelId="{CF102CE2-7B64-4A6B-8B6B-09788A00EA0D}" type="presParOf" srcId="{94F8F6DA-FEFB-4095-9327-AECBC73A8BDA}" destId="{37171821-94CB-4254-8F1F-D04C63DEB599}" srcOrd="6" destOrd="0" presId="urn:microsoft.com/office/officeart/2005/8/layout/list1"/>
    <dgm:cxn modelId="{DA2C2BA2-E46A-446C-B1C8-D73E9595EBC2}" type="presParOf" srcId="{94F8F6DA-FEFB-4095-9327-AECBC73A8BDA}" destId="{FBB131E0-8087-40DF-B4DE-0243179D5277}" srcOrd="7" destOrd="0" presId="urn:microsoft.com/office/officeart/2005/8/layout/list1"/>
    <dgm:cxn modelId="{F285B665-09C8-4E92-8A10-C7E172C9E7A8}" type="presParOf" srcId="{94F8F6DA-FEFB-4095-9327-AECBC73A8BDA}" destId="{9EF51C08-9A67-47E2-9F84-EF3C356B7478}" srcOrd="8" destOrd="0" presId="urn:microsoft.com/office/officeart/2005/8/layout/list1"/>
    <dgm:cxn modelId="{2917BAFD-B90A-4DCC-8A14-A6C2310261B2}" type="presParOf" srcId="{9EF51C08-9A67-47E2-9F84-EF3C356B7478}" destId="{874E2C96-6B62-42CC-B591-45D85122E8E8}" srcOrd="0" destOrd="0" presId="urn:microsoft.com/office/officeart/2005/8/layout/list1"/>
    <dgm:cxn modelId="{9FEF8DA0-0F4D-43B8-8E67-C4E5218701F7}" type="presParOf" srcId="{9EF51C08-9A67-47E2-9F84-EF3C356B7478}" destId="{DC71893B-2A1B-4049-AF20-76B246A0F063}" srcOrd="1" destOrd="0" presId="urn:microsoft.com/office/officeart/2005/8/layout/list1"/>
    <dgm:cxn modelId="{25A656DC-9F85-42C4-9646-CFADD7413CFF}" type="presParOf" srcId="{94F8F6DA-FEFB-4095-9327-AECBC73A8BDA}" destId="{349D910C-4D48-40AD-AD36-907EAE252FFF}" srcOrd="9" destOrd="0" presId="urn:microsoft.com/office/officeart/2005/8/layout/list1"/>
    <dgm:cxn modelId="{FF5A31C4-2684-4C78-BAEF-B287547B1AAF}" type="presParOf" srcId="{94F8F6DA-FEFB-4095-9327-AECBC73A8BDA}" destId="{FC848AF0-DDC8-42B5-B0BC-4CE1C473B9B6}" srcOrd="10" destOrd="0" presId="urn:microsoft.com/office/officeart/2005/8/layout/list1"/>
    <dgm:cxn modelId="{99053EFF-D9A6-40CA-8935-F24764B8948A}" type="presParOf" srcId="{94F8F6DA-FEFB-4095-9327-AECBC73A8BDA}" destId="{269313F7-E658-414F-A69E-91AF86E4F350}" srcOrd="11" destOrd="0" presId="urn:microsoft.com/office/officeart/2005/8/layout/list1"/>
    <dgm:cxn modelId="{60F84F52-DD05-424B-8B60-411EE8D77DE6}" type="presParOf" srcId="{94F8F6DA-FEFB-4095-9327-AECBC73A8BDA}" destId="{BACD02DC-D848-4DDD-BEB0-C36E9757ED65}" srcOrd="12" destOrd="0" presId="urn:microsoft.com/office/officeart/2005/8/layout/list1"/>
    <dgm:cxn modelId="{6976AE07-88E9-489A-96FF-391D4BE21958}" type="presParOf" srcId="{BACD02DC-D848-4DDD-BEB0-C36E9757ED65}" destId="{36C3DC48-148E-4462-80E1-A3AD803EB5B6}" srcOrd="0" destOrd="0" presId="urn:microsoft.com/office/officeart/2005/8/layout/list1"/>
    <dgm:cxn modelId="{54F3784A-616C-4BEA-9423-E0E0CDB62CDB}" type="presParOf" srcId="{BACD02DC-D848-4DDD-BEB0-C36E9757ED65}" destId="{9AD8C4FF-9124-4ABC-A6A5-BDBD856CF4D0}" srcOrd="1" destOrd="0" presId="urn:microsoft.com/office/officeart/2005/8/layout/list1"/>
    <dgm:cxn modelId="{2E8127A6-643E-4009-9B0B-3A869D5981E0}" type="presParOf" srcId="{94F8F6DA-FEFB-4095-9327-AECBC73A8BDA}" destId="{5968A9AD-9553-4E02-93A8-84705C26C11C}" srcOrd="13" destOrd="0" presId="urn:microsoft.com/office/officeart/2005/8/layout/list1"/>
    <dgm:cxn modelId="{299466EC-2B16-4790-9673-D54FBA616E74}" type="presParOf" srcId="{94F8F6DA-FEFB-4095-9327-AECBC73A8BDA}" destId="{4D53CF7D-96CC-48CD-90CC-98E3144199A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D066E-D7A5-4899-B7CD-E5DC1783DB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633708-3016-4BFF-912B-55471BF78D58}">
      <dgm:prSet phldrT="[Text]"/>
      <dgm:spPr/>
      <dgm:t>
        <a:bodyPr/>
        <a:lstStyle/>
        <a:p>
          <a:r>
            <a:rPr lang="en-US" dirty="0" smtClean="0"/>
            <a:t>Geriatrics</a:t>
          </a:r>
          <a:endParaRPr lang="en-US" dirty="0"/>
        </a:p>
      </dgm:t>
    </dgm:pt>
    <dgm:pt modelId="{6E6B76D2-F9C7-486F-90F3-89242555E242}" type="parTrans" cxnId="{2F3E64BB-8FCB-4440-9BD3-76044E7F4037}">
      <dgm:prSet/>
      <dgm:spPr/>
      <dgm:t>
        <a:bodyPr/>
        <a:lstStyle/>
        <a:p>
          <a:endParaRPr lang="en-US"/>
        </a:p>
      </dgm:t>
    </dgm:pt>
    <dgm:pt modelId="{A430091F-1B1D-47EB-875D-17804553C497}" type="sibTrans" cxnId="{2F3E64BB-8FCB-4440-9BD3-76044E7F4037}">
      <dgm:prSet/>
      <dgm:spPr/>
      <dgm:t>
        <a:bodyPr/>
        <a:lstStyle/>
        <a:p>
          <a:endParaRPr lang="en-US"/>
        </a:p>
      </dgm:t>
    </dgm:pt>
    <dgm:pt modelId="{31471860-F3FF-4359-94D9-E36E237E3C00}">
      <dgm:prSet phldrT="[Text]"/>
      <dgm:spPr/>
      <dgm:t>
        <a:bodyPr/>
        <a:lstStyle/>
        <a:p>
          <a:r>
            <a:rPr lang="en-US" dirty="0" err="1" smtClean="0"/>
            <a:t>Paediatrics</a:t>
          </a:r>
          <a:endParaRPr lang="en-US" dirty="0"/>
        </a:p>
      </dgm:t>
    </dgm:pt>
    <dgm:pt modelId="{AB316760-0628-4DD9-8AA6-8AECCDD4EBEE}" type="parTrans" cxnId="{3FB4373D-2065-48D2-9781-5FE214B6018E}">
      <dgm:prSet/>
      <dgm:spPr/>
      <dgm:t>
        <a:bodyPr/>
        <a:lstStyle/>
        <a:p>
          <a:endParaRPr lang="en-US"/>
        </a:p>
      </dgm:t>
    </dgm:pt>
    <dgm:pt modelId="{C3CB54DB-F79E-45C0-9119-CCF8345A20FE}" type="sibTrans" cxnId="{3FB4373D-2065-48D2-9781-5FE214B6018E}">
      <dgm:prSet/>
      <dgm:spPr/>
      <dgm:t>
        <a:bodyPr/>
        <a:lstStyle/>
        <a:p>
          <a:endParaRPr lang="en-US"/>
        </a:p>
      </dgm:t>
    </dgm:pt>
    <dgm:pt modelId="{8E278E3B-ABCE-4DAD-918F-5E2D4BDD02F3}">
      <dgm:prSet phldrT="[Text]"/>
      <dgm:spPr/>
      <dgm:t>
        <a:bodyPr/>
        <a:lstStyle/>
        <a:p>
          <a:r>
            <a:rPr lang="en-US" dirty="0" smtClean="0"/>
            <a:t>Pregnant or nursing women</a:t>
          </a:r>
          <a:endParaRPr lang="en-US" dirty="0"/>
        </a:p>
      </dgm:t>
    </dgm:pt>
    <dgm:pt modelId="{3CC35919-BE60-4669-B1B5-7C985B661487}" type="sibTrans" cxnId="{52BB7CB5-083E-47AC-9E11-7E8CD8AAFD3B}">
      <dgm:prSet/>
      <dgm:spPr/>
      <dgm:t>
        <a:bodyPr/>
        <a:lstStyle/>
        <a:p>
          <a:endParaRPr lang="en-US"/>
        </a:p>
      </dgm:t>
    </dgm:pt>
    <dgm:pt modelId="{24B36E13-62FB-4470-89B9-5D5358120488}" type="parTrans" cxnId="{52BB7CB5-083E-47AC-9E11-7E8CD8AAFD3B}">
      <dgm:prSet/>
      <dgm:spPr/>
      <dgm:t>
        <a:bodyPr/>
        <a:lstStyle/>
        <a:p>
          <a:endParaRPr lang="en-US"/>
        </a:p>
      </dgm:t>
    </dgm:pt>
    <dgm:pt modelId="{94F8F6DA-FEFB-4095-9327-AECBC73A8BDA}" type="pres">
      <dgm:prSet presAssocID="{818D066E-D7A5-4899-B7CD-E5DC1783DB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183BF2-1C62-492E-89AC-2EFD0A219BE5}" type="pres">
      <dgm:prSet presAssocID="{71633708-3016-4BFF-912B-55471BF78D58}" presName="parentLin" presStyleCnt="0"/>
      <dgm:spPr/>
    </dgm:pt>
    <dgm:pt modelId="{BFCB28B3-1FE4-4040-8D9A-DA1C6FC9E751}" type="pres">
      <dgm:prSet presAssocID="{71633708-3016-4BFF-912B-55471BF78D5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B636847-3456-45DB-882F-A1396838DBF4}" type="pres">
      <dgm:prSet presAssocID="{71633708-3016-4BFF-912B-55471BF78D5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0B8C-ED0D-45EB-A7EE-BAAE79D74E35}" type="pres">
      <dgm:prSet presAssocID="{71633708-3016-4BFF-912B-55471BF78D58}" presName="negativeSpace" presStyleCnt="0"/>
      <dgm:spPr/>
    </dgm:pt>
    <dgm:pt modelId="{A1DD019B-41B7-4351-9893-29981A667F82}" type="pres">
      <dgm:prSet presAssocID="{71633708-3016-4BFF-912B-55471BF78D58}" presName="childText" presStyleLbl="conFgAcc1" presStyleIdx="0" presStyleCnt="3">
        <dgm:presLayoutVars>
          <dgm:bulletEnabled val="1"/>
        </dgm:presLayoutVars>
      </dgm:prSet>
      <dgm:spPr/>
    </dgm:pt>
    <dgm:pt modelId="{8B73C946-C5EC-44CB-899C-F4C535F61359}" type="pres">
      <dgm:prSet presAssocID="{A430091F-1B1D-47EB-875D-17804553C497}" presName="spaceBetweenRectangles" presStyleCnt="0"/>
      <dgm:spPr/>
    </dgm:pt>
    <dgm:pt modelId="{1CD4E97C-D644-4FC6-B523-6DEC191D904D}" type="pres">
      <dgm:prSet presAssocID="{31471860-F3FF-4359-94D9-E36E237E3C00}" presName="parentLin" presStyleCnt="0"/>
      <dgm:spPr/>
    </dgm:pt>
    <dgm:pt modelId="{A229023F-15A4-4FA2-B2F8-09A9B9FB4C7B}" type="pres">
      <dgm:prSet presAssocID="{31471860-F3FF-4359-94D9-E36E237E3C0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2213A0D-385A-41AB-B4F0-45694BB5A706}" type="pres">
      <dgm:prSet presAssocID="{31471860-F3FF-4359-94D9-E36E237E3C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3E88A-7061-4924-88EF-9C908C143EBF}" type="pres">
      <dgm:prSet presAssocID="{31471860-F3FF-4359-94D9-E36E237E3C00}" presName="negativeSpace" presStyleCnt="0"/>
      <dgm:spPr/>
    </dgm:pt>
    <dgm:pt modelId="{37171821-94CB-4254-8F1F-D04C63DEB599}" type="pres">
      <dgm:prSet presAssocID="{31471860-F3FF-4359-94D9-E36E237E3C00}" presName="childText" presStyleLbl="conFgAcc1" presStyleIdx="1" presStyleCnt="3">
        <dgm:presLayoutVars>
          <dgm:bulletEnabled val="1"/>
        </dgm:presLayoutVars>
      </dgm:prSet>
      <dgm:spPr/>
    </dgm:pt>
    <dgm:pt modelId="{FBB131E0-8087-40DF-B4DE-0243179D5277}" type="pres">
      <dgm:prSet presAssocID="{C3CB54DB-F79E-45C0-9119-CCF8345A20FE}" presName="spaceBetweenRectangles" presStyleCnt="0"/>
      <dgm:spPr/>
    </dgm:pt>
    <dgm:pt modelId="{BACD02DC-D848-4DDD-BEB0-C36E9757ED65}" type="pres">
      <dgm:prSet presAssocID="{8E278E3B-ABCE-4DAD-918F-5E2D4BDD02F3}" presName="parentLin" presStyleCnt="0"/>
      <dgm:spPr/>
    </dgm:pt>
    <dgm:pt modelId="{36C3DC48-148E-4462-80E1-A3AD803EB5B6}" type="pres">
      <dgm:prSet presAssocID="{8E278E3B-ABCE-4DAD-918F-5E2D4BDD02F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AD8C4FF-9124-4ABC-A6A5-BDBD856CF4D0}" type="pres">
      <dgm:prSet presAssocID="{8E278E3B-ABCE-4DAD-918F-5E2D4BDD02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8A9AD-9553-4E02-93A8-84705C26C11C}" type="pres">
      <dgm:prSet presAssocID="{8E278E3B-ABCE-4DAD-918F-5E2D4BDD02F3}" presName="negativeSpace" presStyleCnt="0"/>
      <dgm:spPr/>
    </dgm:pt>
    <dgm:pt modelId="{4D53CF7D-96CC-48CD-90CC-98E3144199A7}" type="pres">
      <dgm:prSet presAssocID="{8E278E3B-ABCE-4DAD-918F-5E2D4BDD02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C6137A-C286-44D8-B8AF-C624F28D772F}" type="presOf" srcId="{31471860-F3FF-4359-94D9-E36E237E3C00}" destId="{A229023F-15A4-4FA2-B2F8-09A9B9FB4C7B}" srcOrd="0" destOrd="0" presId="urn:microsoft.com/office/officeart/2005/8/layout/list1"/>
    <dgm:cxn modelId="{CBA7BB88-2216-459E-8BC5-A62CC6530E40}" type="presOf" srcId="{8E278E3B-ABCE-4DAD-918F-5E2D4BDD02F3}" destId="{36C3DC48-148E-4462-80E1-A3AD803EB5B6}" srcOrd="0" destOrd="0" presId="urn:microsoft.com/office/officeart/2005/8/layout/list1"/>
    <dgm:cxn modelId="{39756E05-AE6B-42A0-8F3A-042FEF46FB7E}" type="presOf" srcId="{71633708-3016-4BFF-912B-55471BF78D58}" destId="{BFCB28B3-1FE4-4040-8D9A-DA1C6FC9E751}" srcOrd="0" destOrd="0" presId="urn:microsoft.com/office/officeart/2005/8/layout/list1"/>
    <dgm:cxn modelId="{86F629E9-0B92-420B-80F5-8C2FECA26553}" type="presOf" srcId="{31471860-F3FF-4359-94D9-E36E237E3C00}" destId="{A2213A0D-385A-41AB-B4F0-45694BB5A706}" srcOrd="1" destOrd="0" presId="urn:microsoft.com/office/officeart/2005/8/layout/list1"/>
    <dgm:cxn modelId="{4F23E13E-234B-477F-88A1-8224388E507D}" type="presOf" srcId="{71633708-3016-4BFF-912B-55471BF78D58}" destId="{6B636847-3456-45DB-882F-A1396838DBF4}" srcOrd="1" destOrd="0" presId="urn:microsoft.com/office/officeart/2005/8/layout/list1"/>
    <dgm:cxn modelId="{0004D2AB-A5E3-44FD-8F83-1C8B5755DB58}" type="presOf" srcId="{818D066E-D7A5-4899-B7CD-E5DC1783DBCA}" destId="{94F8F6DA-FEFB-4095-9327-AECBC73A8BDA}" srcOrd="0" destOrd="0" presId="urn:microsoft.com/office/officeart/2005/8/layout/list1"/>
    <dgm:cxn modelId="{52BB7CB5-083E-47AC-9E11-7E8CD8AAFD3B}" srcId="{818D066E-D7A5-4899-B7CD-E5DC1783DBCA}" destId="{8E278E3B-ABCE-4DAD-918F-5E2D4BDD02F3}" srcOrd="2" destOrd="0" parTransId="{24B36E13-62FB-4470-89B9-5D5358120488}" sibTransId="{3CC35919-BE60-4669-B1B5-7C985B661487}"/>
    <dgm:cxn modelId="{2F3E64BB-8FCB-4440-9BD3-76044E7F4037}" srcId="{818D066E-D7A5-4899-B7CD-E5DC1783DBCA}" destId="{71633708-3016-4BFF-912B-55471BF78D58}" srcOrd="0" destOrd="0" parTransId="{6E6B76D2-F9C7-486F-90F3-89242555E242}" sibTransId="{A430091F-1B1D-47EB-875D-17804553C497}"/>
    <dgm:cxn modelId="{3FB4373D-2065-48D2-9781-5FE214B6018E}" srcId="{818D066E-D7A5-4899-B7CD-E5DC1783DBCA}" destId="{31471860-F3FF-4359-94D9-E36E237E3C00}" srcOrd="1" destOrd="0" parTransId="{AB316760-0628-4DD9-8AA6-8AECCDD4EBEE}" sibTransId="{C3CB54DB-F79E-45C0-9119-CCF8345A20FE}"/>
    <dgm:cxn modelId="{DCC0DC37-3153-4A64-AEC1-224D53C0ADD7}" type="presOf" srcId="{8E278E3B-ABCE-4DAD-918F-5E2D4BDD02F3}" destId="{9AD8C4FF-9124-4ABC-A6A5-BDBD856CF4D0}" srcOrd="1" destOrd="0" presId="urn:microsoft.com/office/officeart/2005/8/layout/list1"/>
    <dgm:cxn modelId="{49E0AD3B-DE4C-4F2C-BFFD-4B1E956E07DD}" type="presParOf" srcId="{94F8F6DA-FEFB-4095-9327-AECBC73A8BDA}" destId="{4F183BF2-1C62-492E-89AC-2EFD0A219BE5}" srcOrd="0" destOrd="0" presId="urn:microsoft.com/office/officeart/2005/8/layout/list1"/>
    <dgm:cxn modelId="{F3C87FA1-AE65-466C-95EB-13A38CCCEBD0}" type="presParOf" srcId="{4F183BF2-1C62-492E-89AC-2EFD0A219BE5}" destId="{BFCB28B3-1FE4-4040-8D9A-DA1C6FC9E751}" srcOrd="0" destOrd="0" presId="urn:microsoft.com/office/officeart/2005/8/layout/list1"/>
    <dgm:cxn modelId="{25BD2C97-ACC1-4A95-AE43-13E7E3618021}" type="presParOf" srcId="{4F183BF2-1C62-492E-89AC-2EFD0A219BE5}" destId="{6B636847-3456-45DB-882F-A1396838DBF4}" srcOrd="1" destOrd="0" presId="urn:microsoft.com/office/officeart/2005/8/layout/list1"/>
    <dgm:cxn modelId="{B71A1D36-05A2-42E4-B057-91039CA7FDED}" type="presParOf" srcId="{94F8F6DA-FEFB-4095-9327-AECBC73A8BDA}" destId="{1C750B8C-ED0D-45EB-A7EE-BAAE79D74E35}" srcOrd="1" destOrd="0" presId="urn:microsoft.com/office/officeart/2005/8/layout/list1"/>
    <dgm:cxn modelId="{7BCD0D15-5B0E-4F38-8FE0-AF276C15B641}" type="presParOf" srcId="{94F8F6DA-FEFB-4095-9327-AECBC73A8BDA}" destId="{A1DD019B-41B7-4351-9893-29981A667F82}" srcOrd="2" destOrd="0" presId="urn:microsoft.com/office/officeart/2005/8/layout/list1"/>
    <dgm:cxn modelId="{E42A1A9C-243D-4475-AD2D-D1234A6A0B9B}" type="presParOf" srcId="{94F8F6DA-FEFB-4095-9327-AECBC73A8BDA}" destId="{8B73C946-C5EC-44CB-899C-F4C535F61359}" srcOrd="3" destOrd="0" presId="urn:microsoft.com/office/officeart/2005/8/layout/list1"/>
    <dgm:cxn modelId="{93DAA2C7-3AFE-4B01-8B75-17B9B4EF3BD2}" type="presParOf" srcId="{94F8F6DA-FEFB-4095-9327-AECBC73A8BDA}" destId="{1CD4E97C-D644-4FC6-B523-6DEC191D904D}" srcOrd="4" destOrd="0" presId="urn:microsoft.com/office/officeart/2005/8/layout/list1"/>
    <dgm:cxn modelId="{CF5868A9-1850-44C6-B16A-2E79EF6439B7}" type="presParOf" srcId="{1CD4E97C-D644-4FC6-B523-6DEC191D904D}" destId="{A229023F-15A4-4FA2-B2F8-09A9B9FB4C7B}" srcOrd="0" destOrd="0" presId="urn:microsoft.com/office/officeart/2005/8/layout/list1"/>
    <dgm:cxn modelId="{F8A89D83-F334-45A2-B0BC-7F4D2FC197C9}" type="presParOf" srcId="{1CD4E97C-D644-4FC6-B523-6DEC191D904D}" destId="{A2213A0D-385A-41AB-B4F0-45694BB5A706}" srcOrd="1" destOrd="0" presId="urn:microsoft.com/office/officeart/2005/8/layout/list1"/>
    <dgm:cxn modelId="{AC2165E6-8EE3-4DAA-B09B-320564E1C2EB}" type="presParOf" srcId="{94F8F6DA-FEFB-4095-9327-AECBC73A8BDA}" destId="{2213E88A-7061-4924-88EF-9C908C143EBF}" srcOrd="5" destOrd="0" presId="urn:microsoft.com/office/officeart/2005/8/layout/list1"/>
    <dgm:cxn modelId="{2CC84DF6-C1F7-49BF-A8C2-28435DB579AD}" type="presParOf" srcId="{94F8F6DA-FEFB-4095-9327-AECBC73A8BDA}" destId="{37171821-94CB-4254-8F1F-D04C63DEB599}" srcOrd="6" destOrd="0" presId="urn:microsoft.com/office/officeart/2005/8/layout/list1"/>
    <dgm:cxn modelId="{F43E9DBE-C598-42D3-A04B-5406DA9546B3}" type="presParOf" srcId="{94F8F6DA-FEFB-4095-9327-AECBC73A8BDA}" destId="{FBB131E0-8087-40DF-B4DE-0243179D5277}" srcOrd="7" destOrd="0" presId="urn:microsoft.com/office/officeart/2005/8/layout/list1"/>
    <dgm:cxn modelId="{19F28B25-87DA-4C32-8A96-BAB2A274C0F2}" type="presParOf" srcId="{94F8F6DA-FEFB-4095-9327-AECBC73A8BDA}" destId="{BACD02DC-D848-4DDD-BEB0-C36E9757ED65}" srcOrd="8" destOrd="0" presId="urn:microsoft.com/office/officeart/2005/8/layout/list1"/>
    <dgm:cxn modelId="{191FBE40-A7B1-4270-8C11-7A235BC9F684}" type="presParOf" srcId="{BACD02DC-D848-4DDD-BEB0-C36E9757ED65}" destId="{36C3DC48-148E-4462-80E1-A3AD803EB5B6}" srcOrd="0" destOrd="0" presId="urn:microsoft.com/office/officeart/2005/8/layout/list1"/>
    <dgm:cxn modelId="{4D6CADA3-C04D-450D-A239-63A7BE2158F1}" type="presParOf" srcId="{BACD02DC-D848-4DDD-BEB0-C36E9757ED65}" destId="{9AD8C4FF-9124-4ABC-A6A5-BDBD856CF4D0}" srcOrd="1" destOrd="0" presId="urn:microsoft.com/office/officeart/2005/8/layout/list1"/>
    <dgm:cxn modelId="{75FEA617-516E-4A59-B77D-039F459BCD7D}" type="presParOf" srcId="{94F8F6DA-FEFB-4095-9327-AECBC73A8BDA}" destId="{5968A9AD-9553-4E02-93A8-84705C26C11C}" srcOrd="9" destOrd="0" presId="urn:microsoft.com/office/officeart/2005/8/layout/list1"/>
    <dgm:cxn modelId="{070B0C5A-DEAD-4CA5-B977-716E3AEF9048}" type="presParOf" srcId="{94F8F6DA-FEFB-4095-9327-AECBC73A8BDA}" destId="{4D53CF7D-96CC-48CD-90CC-98E3144199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0DF4FC-3A6B-4EFA-BE3E-27E1D190E3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0CC7F-EFB9-4145-83DC-0BDCE0D1B707}">
      <dgm:prSet phldrT="[Text]" custT="1"/>
      <dgm:spPr/>
      <dgm:t>
        <a:bodyPr/>
        <a:lstStyle/>
        <a:p>
          <a:r>
            <a:rPr lang="en-US" sz="4400" dirty="0" smtClean="0"/>
            <a:t>Post Marketing Surveillance</a:t>
          </a:r>
          <a:endParaRPr lang="en-US" sz="4400" dirty="0"/>
        </a:p>
      </dgm:t>
    </dgm:pt>
    <dgm:pt modelId="{98712F32-B22F-4B70-9F4E-0885B117A6A7}" type="parTrans" cxnId="{64DF0285-7411-4F49-A27D-DE5953B4A387}">
      <dgm:prSet/>
      <dgm:spPr/>
      <dgm:t>
        <a:bodyPr/>
        <a:lstStyle/>
        <a:p>
          <a:endParaRPr lang="en-US"/>
        </a:p>
      </dgm:t>
    </dgm:pt>
    <dgm:pt modelId="{572CF2C4-0FEE-4DE1-939D-0EB36920A2A6}" type="sibTrans" cxnId="{64DF0285-7411-4F49-A27D-DE5953B4A387}">
      <dgm:prSet/>
      <dgm:spPr/>
      <dgm:t>
        <a:bodyPr/>
        <a:lstStyle/>
        <a:p>
          <a:endParaRPr lang="en-US"/>
        </a:p>
      </dgm:t>
    </dgm:pt>
    <dgm:pt modelId="{AFFE531D-9793-41B3-A230-5EEB2D141BB2}">
      <dgm:prSet phldrT="[Text]" custT="1"/>
      <dgm:spPr/>
      <dgm:t>
        <a:bodyPr/>
        <a:lstStyle/>
        <a:p>
          <a:r>
            <a:rPr lang="en-US" sz="4000" dirty="0" smtClean="0"/>
            <a:t>Periodic Safety Update Reports</a:t>
          </a:r>
          <a:endParaRPr lang="en-US" sz="4000" dirty="0"/>
        </a:p>
      </dgm:t>
    </dgm:pt>
    <dgm:pt modelId="{7E9753F4-D0CA-40B4-9E4D-C757B0DCA1E4}" type="parTrans" cxnId="{8E092CD3-5545-43BA-AB0C-5695491E3B4E}">
      <dgm:prSet/>
      <dgm:spPr/>
      <dgm:t>
        <a:bodyPr/>
        <a:lstStyle/>
        <a:p>
          <a:endParaRPr lang="en-US"/>
        </a:p>
      </dgm:t>
    </dgm:pt>
    <dgm:pt modelId="{ED655F18-3E81-40AF-ABA8-2AB6B0566566}" type="sibTrans" cxnId="{8E092CD3-5545-43BA-AB0C-5695491E3B4E}">
      <dgm:prSet/>
      <dgm:spPr/>
      <dgm:t>
        <a:bodyPr/>
        <a:lstStyle/>
        <a:p>
          <a:endParaRPr lang="en-US"/>
        </a:p>
      </dgm:t>
    </dgm:pt>
    <dgm:pt modelId="{44493458-7047-43DB-B227-F9EA5A8BB526}">
      <dgm:prSet phldrT="[Text]" custT="1"/>
      <dgm:spPr/>
      <dgm:t>
        <a:bodyPr/>
        <a:lstStyle/>
        <a:p>
          <a:r>
            <a:rPr lang="en-US" sz="4400" dirty="0" smtClean="0"/>
            <a:t>Special Studies</a:t>
          </a:r>
          <a:endParaRPr lang="en-US" sz="4400" dirty="0"/>
        </a:p>
      </dgm:t>
    </dgm:pt>
    <dgm:pt modelId="{EECCD9D1-40FB-4528-9DEB-DF89C687B537}" type="parTrans" cxnId="{1836F7C5-8C36-43D5-8AC1-96C9C717BC07}">
      <dgm:prSet/>
      <dgm:spPr/>
      <dgm:t>
        <a:bodyPr/>
        <a:lstStyle/>
        <a:p>
          <a:endParaRPr lang="en-US"/>
        </a:p>
      </dgm:t>
    </dgm:pt>
    <dgm:pt modelId="{1DDD4AF4-16F5-458E-BBB9-E3108EC29A75}" type="sibTrans" cxnId="{1836F7C5-8C36-43D5-8AC1-96C9C717BC07}">
      <dgm:prSet/>
      <dgm:spPr/>
      <dgm:t>
        <a:bodyPr/>
        <a:lstStyle/>
        <a:p>
          <a:endParaRPr lang="en-US"/>
        </a:p>
      </dgm:t>
    </dgm:pt>
    <dgm:pt modelId="{304301D8-4910-469A-BFBB-493A585ACAA5}">
      <dgm:prSet phldrT="[Text]" custT="1"/>
      <dgm:spPr/>
      <dgm:t>
        <a:bodyPr/>
        <a:lstStyle/>
        <a:p>
          <a:r>
            <a:rPr lang="en-US" sz="4000" dirty="0" smtClean="0"/>
            <a:t>Bioavailability/Bioequivalence</a:t>
          </a:r>
          <a:endParaRPr lang="en-US" sz="4000" dirty="0"/>
        </a:p>
      </dgm:t>
    </dgm:pt>
    <dgm:pt modelId="{90B42FDB-09E4-49DA-B3B2-77020CF8A71D}" type="parTrans" cxnId="{2FE39D86-AEFB-4185-96AE-36D89748E491}">
      <dgm:prSet/>
      <dgm:spPr/>
      <dgm:t>
        <a:bodyPr/>
        <a:lstStyle/>
        <a:p>
          <a:endParaRPr lang="en-US"/>
        </a:p>
      </dgm:t>
    </dgm:pt>
    <dgm:pt modelId="{0FDD7E4C-1218-409B-BCAB-9DD902100A8F}" type="sibTrans" cxnId="{2FE39D86-AEFB-4185-96AE-36D89748E491}">
      <dgm:prSet/>
      <dgm:spPr/>
      <dgm:t>
        <a:bodyPr/>
        <a:lstStyle/>
        <a:p>
          <a:endParaRPr lang="en-US"/>
        </a:p>
      </dgm:t>
    </dgm:pt>
    <dgm:pt modelId="{3EB09E7E-B23A-4DA4-BE2F-B0A6C421EAB7}" type="pres">
      <dgm:prSet presAssocID="{1A0DF4FC-3A6B-4EFA-BE3E-27E1D190E3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546A8-6640-4B4F-BEBF-F8ADBB9A55F0}" type="pres">
      <dgm:prSet presAssocID="{0FC0CC7F-EFB9-4145-83DC-0BDCE0D1B70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8F46D-3E2E-46F3-8133-27482357ABDE}" type="pres">
      <dgm:prSet presAssocID="{0FC0CC7F-EFB9-4145-83DC-0BDCE0D1B70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1A48-6A72-402B-B766-E0930FB12B1C}" type="pres">
      <dgm:prSet presAssocID="{44493458-7047-43DB-B227-F9EA5A8BB5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22A6F-D9C3-40F2-9145-CC76A4305CEF}" type="pres">
      <dgm:prSet presAssocID="{44493458-7047-43DB-B227-F9EA5A8BB52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7DC8D4-BA98-4EB6-9B5E-80930B37D2BD}" type="presOf" srcId="{1A0DF4FC-3A6B-4EFA-BE3E-27E1D190E3DA}" destId="{3EB09E7E-B23A-4DA4-BE2F-B0A6C421EAB7}" srcOrd="0" destOrd="0" presId="urn:microsoft.com/office/officeart/2005/8/layout/vList2"/>
    <dgm:cxn modelId="{1836F7C5-8C36-43D5-8AC1-96C9C717BC07}" srcId="{1A0DF4FC-3A6B-4EFA-BE3E-27E1D190E3DA}" destId="{44493458-7047-43DB-B227-F9EA5A8BB526}" srcOrd="1" destOrd="0" parTransId="{EECCD9D1-40FB-4528-9DEB-DF89C687B537}" sibTransId="{1DDD4AF4-16F5-458E-BBB9-E3108EC29A75}"/>
    <dgm:cxn modelId="{8E092CD3-5545-43BA-AB0C-5695491E3B4E}" srcId="{0FC0CC7F-EFB9-4145-83DC-0BDCE0D1B707}" destId="{AFFE531D-9793-41B3-A230-5EEB2D141BB2}" srcOrd="0" destOrd="0" parTransId="{7E9753F4-D0CA-40B4-9E4D-C757B0DCA1E4}" sibTransId="{ED655F18-3E81-40AF-ABA8-2AB6B0566566}"/>
    <dgm:cxn modelId="{64DF0285-7411-4F49-A27D-DE5953B4A387}" srcId="{1A0DF4FC-3A6B-4EFA-BE3E-27E1D190E3DA}" destId="{0FC0CC7F-EFB9-4145-83DC-0BDCE0D1B707}" srcOrd="0" destOrd="0" parTransId="{98712F32-B22F-4B70-9F4E-0885B117A6A7}" sibTransId="{572CF2C4-0FEE-4DE1-939D-0EB36920A2A6}"/>
    <dgm:cxn modelId="{D35978C8-450C-43E8-9415-DBC5BE8D0BB5}" type="presOf" srcId="{44493458-7047-43DB-B227-F9EA5A8BB526}" destId="{F5481A48-6A72-402B-B766-E0930FB12B1C}" srcOrd="0" destOrd="0" presId="urn:microsoft.com/office/officeart/2005/8/layout/vList2"/>
    <dgm:cxn modelId="{EA78A67F-9861-4B70-BB42-BFBE329BD907}" type="presOf" srcId="{304301D8-4910-469A-BFBB-493A585ACAA5}" destId="{88022A6F-D9C3-40F2-9145-CC76A4305CEF}" srcOrd="0" destOrd="0" presId="urn:microsoft.com/office/officeart/2005/8/layout/vList2"/>
    <dgm:cxn modelId="{2FE39D86-AEFB-4185-96AE-36D89748E491}" srcId="{44493458-7047-43DB-B227-F9EA5A8BB526}" destId="{304301D8-4910-469A-BFBB-493A585ACAA5}" srcOrd="0" destOrd="0" parTransId="{90B42FDB-09E4-49DA-B3B2-77020CF8A71D}" sibTransId="{0FDD7E4C-1218-409B-BCAB-9DD902100A8F}"/>
    <dgm:cxn modelId="{0335EDC9-83C2-4EFD-BE7E-16C005EF198A}" type="presOf" srcId="{AFFE531D-9793-41B3-A230-5EEB2D141BB2}" destId="{D598F46D-3E2E-46F3-8133-27482357ABDE}" srcOrd="0" destOrd="0" presId="urn:microsoft.com/office/officeart/2005/8/layout/vList2"/>
    <dgm:cxn modelId="{0B08FED1-CACA-4D16-9027-6DFCF5E701F7}" type="presOf" srcId="{0FC0CC7F-EFB9-4145-83DC-0BDCE0D1B707}" destId="{4D1546A8-6640-4B4F-BEBF-F8ADBB9A55F0}" srcOrd="0" destOrd="0" presId="urn:microsoft.com/office/officeart/2005/8/layout/vList2"/>
    <dgm:cxn modelId="{F104C0BC-3EA0-4AC3-8BD7-339C08F94919}" type="presParOf" srcId="{3EB09E7E-B23A-4DA4-BE2F-B0A6C421EAB7}" destId="{4D1546A8-6640-4B4F-BEBF-F8ADBB9A55F0}" srcOrd="0" destOrd="0" presId="urn:microsoft.com/office/officeart/2005/8/layout/vList2"/>
    <dgm:cxn modelId="{FFAF5898-32F8-49F4-8743-658C2A401F9E}" type="presParOf" srcId="{3EB09E7E-B23A-4DA4-BE2F-B0A6C421EAB7}" destId="{D598F46D-3E2E-46F3-8133-27482357ABDE}" srcOrd="1" destOrd="0" presId="urn:microsoft.com/office/officeart/2005/8/layout/vList2"/>
    <dgm:cxn modelId="{F999B569-07D9-446D-AB4C-3748889A494F}" type="presParOf" srcId="{3EB09E7E-B23A-4DA4-BE2F-B0A6C421EAB7}" destId="{F5481A48-6A72-402B-B766-E0930FB12B1C}" srcOrd="2" destOrd="0" presId="urn:microsoft.com/office/officeart/2005/8/layout/vList2"/>
    <dgm:cxn modelId="{9CC4AAC5-16D6-4EBC-8081-B23E788FE003}" type="presParOf" srcId="{3EB09E7E-B23A-4DA4-BE2F-B0A6C421EAB7}" destId="{88022A6F-D9C3-40F2-9145-CC76A4305C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DF150-7AA6-4101-BDD7-3B356F1F9F5F}">
      <dsp:nvSpPr>
        <dsp:cNvPr id="0" name=""/>
        <dsp:cNvSpPr/>
      </dsp:nvSpPr>
      <dsp:spPr>
        <a:xfrm>
          <a:off x="304803" y="228599"/>
          <a:ext cx="2089546" cy="1420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Chemical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Pharmaceutical and Pharmacological </a:t>
          </a:r>
          <a:r>
            <a:rPr lang="en-US" sz="2000" kern="1200" dirty="0" smtClean="0"/>
            <a:t>Info</a:t>
          </a:r>
          <a:endParaRPr lang="en-US" sz="2000" kern="1200" dirty="0"/>
        </a:p>
      </dsp:txBody>
      <dsp:txXfrm>
        <a:off x="304803" y="228599"/>
        <a:ext cx="2089546" cy="1420223"/>
      </dsp:txXfrm>
    </dsp:sp>
    <dsp:sp modelId="{03E22F6D-D462-4370-8153-96CA5B6F3C9F}">
      <dsp:nvSpPr>
        <dsp:cNvPr id="0" name=""/>
        <dsp:cNvSpPr/>
      </dsp:nvSpPr>
      <dsp:spPr>
        <a:xfrm>
          <a:off x="2743200" y="304800"/>
          <a:ext cx="2089546" cy="125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Animal toxicology</a:t>
          </a:r>
          <a:endParaRPr lang="en-US" sz="2000" kern="1200" dirty="0"/>
        </a:p>
      </dsp:txBody>
      <dsp:txXfrm>
        <a:off x="2743200" y="304800"/>
        <a:ext cx="2089546" cy="1253728"/>
      </dsp:txXfrm>
    </dsp:sp>
    <dsp:sp modelId="{29B0153C-5F07-4AEC-B318-316186B66667}">
      <dsp:nvSpPr>
        <dsp:cNvPr id="0" name=""/>
        <dsp:cNvSpPr/>
      </dsp:nvSpPr>
      <dsp:spPr>
        <a:xfrm>
          <a:off x="5181597" y="609601"/>
          <a:ext cx="2753772" cy="2003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Human Clinical </a:t>
          </a:r>
          <a:r>
            <a:rPr lang="en-US" sz="2000" kern="1200" dirty="0" smtClean="0"/>
            <a:t>Pharmacology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Reports of earlier clinical studies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 drug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181597" y="609601"/>
        <a:ext cx="2753772" cy="2003670"/>
      </dsp:txXfrm>
    </dsp:sp>
    <dsp:sp modelId="{5FB1C25F-EAEC-4175-B0D4-E61B49DFAE46}">
      <dsp:nvSpPr>
        <dsp:cNvPr id="0" name=""/>
        <dsp:cNvSpPr/>
      </dsp:nvSpPr>
      <dsp:spPr>
        <a:xfrm>
          <a:off x="152392" y="2133597"/>
          <a:ext cx="2089546" cy="125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Regulatory status in other countries</a:t>
          </a:r>
          <a:endParaRPr lang="en-US" sz="2000" kern="1200" dirty="0"/>
        </a:p>
      </dsp:txBody>
      <dsp:txXfrm>
        <a:off x="152392" y="2133597"/>
        <a:ext cx="2089546" cy="1253728"/>
      </dsp:txXfrm>
    </dsp:sp>
    <dsp:sp modelId="{5EDE73DA-931D-4935-9AE9-817FB8533087}">
      <dsp:nvSpPr>
        <dsp:cNvPr id="0" name=""/>
        <dsp:cNvSpPr/>
      </dsp:nvSpPr>
      <dsp:spPr>
        <a:xfrm>
          <a:off x="228598" y="3733805"/>
          <a:ext cx="2089546" cy="125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Full prescribing info</a:t>
          </a:r>
          <a:endParaRPr lang="en-US" sz="2000" kern="1200" dirty="0"/>
        </a:p>
      </dsp:txBody>
      <dsp:txXfrm>
        <a:off x="228598" y="3733805"/>
        <a:ext cx="2089546" cy="1253728"/>
      </dsp:txXfrm>
    </dsp:sp>
    <dsp:sp modelId="{F11A9BC9-146A-474F-AC99-F10188D04497}">
      <dsp:nvSpPr>
        <dsp:cNvPr id="0" name=""/>
        <dsp:cNvSpPr/>
      </dsp:nvSpPr>
      <dsp:spPr>
        <a:xfrm>
          <a:off x="2743200" y="1904998"/>
          <a:ext cx="2089546" cy="1429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Complete testing protocol with impurity profile</a:t>
          </a:r>
          <a:endParaRPr lang="en-US" sz="2000" kern="1200" dirty="0"/>
        </a:p>
      </dsp:txBody>
      <dsp:txXfrm>
        <a:off x="2743200" y="1904998"/>
        <a:ext cx="2089546" cy="1429613"/>
      </dsp:txXfrm>
    </dsp:sp>
    <dsp:sp modelId="{0ED3125D-2BEF-4039-8C08-AAB441A90A41}">
      <dsp:nvSpPr>
        <dsp:cNvPr id="0" name=""/>
        <dsp:cNvSpPr/>
      </dsp:nvSpPr>
      <dsp:spPr>
        <a:xfrm>
          <a:off x="5377743" y="3581404"/>
          <a:ext cx="2089546" cy="125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Abbreviated data for special purpose drugs</a:t>
          </a:r>
          <a:endParaRPr lang="en-US" sz="2000" kern="1200" dirty="0"/>
        </a:p>
      </dsp:txBody>
      <dsp:txXfrm>
        <a:off x="5377743" y="3581404"/>
        <a:ext cx="2089546" cy="1253728"/>
      </dsp:txXfrm>
    </dsp:sp>
    <dsp:sp modelId="{0FA695CB-7849-4BDB-87A8-784AA88F453A}">
      <dsp:nvSpPr>
        <dsp:cNvPr id="0" name=""/>
        <dsp:cNvSpPr/>
      </dsp:nvSpPr>
      <dsp:spPr>
        <a:xfrm>
          <a:off x="2481840" y="3657606"/>
          <a:ext cx="2547366" cy="1253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Investigator’s Brochure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Protocol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CRF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Informed Consent</a:t>
          </a:r>
          <a:endParaRPr lang="en-US" sz="1800" kern="1200" dirty="0"/>
        </a:p>
      </dsp:txBody>
      <dsp:txXfrm>
        <a:off x="2481840" y="3657606"/>
        <a:ext cx="2547366" cy="1253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012E9-629A-4204-B85A-BC819D0D78DF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Approval</a:t>
          </a:r>
          <a:endParaRPr lang="en-US" sz="6200" kern="1200" dirty="0"/>
        </a:p>
      </dsp:txBody>
      <dsp:txXfrm>
        <a:off x="0" y="0"/>
        <a:ext cx="8229600" cy="1357788"/>
      </dsp:txXfrm>
    </dsp:sp>
    <dsp:sp modelId="{F9FE2554-7067-4054-BFA0-72DD4F6AB6DA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Permission to be granted by LA</a:t>
          </a:r>
          <a:endParaRPr lang="en-US" sz="3500" kern="1200" dirty="0"/>
        </a:p>
      </dsp:txBody>
      <dsp:txXfrm>
        <a:off x="4018" y="1357788"/>
        <a:ext cx="2740521" cy="2851356"/>
      </dsp:txXfrm>
    </dsp:sp>
    <dsp:sp modelId="{6122C587-8B66-469D-AB6B-1028713AD54B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Investigators with appropriate qualifications</a:t>
          </a:r>
          <a:endParaRPr lang="en-US" sz="3500" kern="1200" dirty="0"/>
        </a:p>
      </dsp:txBody>
      <dsp:txXfrm>
        <a:off x="2744539" y="1357788"/>
        <a:ext cx="2740521" cy="2851356"/>
      </dsp:txXfrm>
    </dsp:sp>
    <dsp:sp modelId="{5247A005-FEB1-40D3-8078-FA66E8385317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Protocol amendments to be notified to LA</a:t>
          </a:r>
          <a:endParaRPr lang="en-US" sz="3500" kern="1200" dirty="0"/>
        </a:p>
      </dsp:txBody>
      <dsp:txXfrm>
        <a:off x="5485060" y="1357788"/>
        <a:ext cx="2740521" cy="2851356"/>
      </dsp:txXfrm>
    </dsp:sp>
    <dsp:sp modelId="{2E47A096-A81E-4651-9FB4-E2760670B101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90EE4-4F98-4AB3-8A9B-D654ACA56084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Responsibilities of Sponsor</a:t>
          </a:r>
          <a:endParaRPr lang="en-US" sz="5600" kern="1200" dirty="0"/>
        </a:p>
      </dsp:txBody>
      <dsp:txXfrm>
        <a:off x="0" y="0"/>
        <a:ext cx="8229600" cy="1357788"/>
      </dsp:txXfrm>
    </dsp:sp>
    <dsp:sp modelId="{E07D94B7-FD33-467E-BEEA-634290611EA1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GCP</a:t>
          </a:r>
        </a:p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SOPs</a:t>
          </a:r>
          <a:endParaRPr lang="en-US" sz="4900" kern="1200" dirty="0"/>
        </a:p>
      </dsp:txBody>
      <dsp:txXfrm>
        <a:off x="4018" y="1357788"/>
        <a:ext cx="2740521" cy="2851356"/>
      </dsp:txXfrm>
    </dsp:sp>
    <dsp:sp modelId="{95365266-A1FF-4357-B696-EC2305F7CCC9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Status report</a:t>
          </a:r>
          <a:endParaRPr lang="en-US" sz="4900" kern="1200" dirty="0"/>
        </a:p>
      </dsp:txBody>
      <dsp:txXfrm>
        <a:off x="2744539" y="1357788"/>
        <a:ext cx="2740521" cy="2851356"/>
      </dsp:txXfrm>
    </dsp:sp>
    <dsp:sp modelId="{1D40B3D3-FE33-401B-93F7-27E08A9E6947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Serious event reporting</a:t>
          </a:r>
          <a:endParaRPr lang="en-US" sz="4900" kern="1200" dirty="0"/>
        </a:p>
      </dsp:txBody>
      <dsp:txXfrm>
        <a:off x="5485060" y="1357788"/>
        <a:ext cx="2740521" cy="2851356"/>
      </dsp:txXfrm>
    </dsp:sp>
    <dsp:sp modelId="{BF5F96C0-1A5E-4B79-A1EC-0F3785BEDE1D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51919-42A7-43AA-A952-2D95CF6916E9}">
      <dsp:nvSpPr>
        <dsp:cNvPr id="0" name=""/>
        <dsp:cNvSpPr/>
      </dsp:nvSpPr>
      <dsp:spPr>
        <a:xfrm>
          <a:off x="3291839" y="0"/>
          <a:ext cx="4937760" cy="45259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Conduct of the trial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Adequate medical care to subjects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Report any adverse event to sponsors and Ethics Committee</a:t>
          </a:r>
          <a:endParaRPr lang="en-US" sz="2900" kern="1200" dirty="0"/>
        </a:p>
      </dsp:txBody>
      <dsp:txXfrm>
        <a:off x="3291839" y="565745"/>
        <a:ext cx="3240524" cy="3394473"/>
      </dsp:txXfrm>
    </dsp:sp>
    <dsp:sp modelId="{0E7287F4-4BD8-4403-9334-5D640428A640}">
      <dsp:nvSpPr>
        <dsp:cNvPr id="0" name=""/>
        <dsp:cNvSpPr/>
      </dsp:nvSpPr>
      <dsp:spPr>
        <a:xfrm>
          <a:off x="0" y="0"/>
          <a:ext cx="3291840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Investigator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(Responsibilities)</a:t>
          </a:r>
          <a:endParaRPr lang="en-US" sz="3100" kern="1200" dirty="0"/>
        </a:p>
      </dsp:txBody>
      <dsp:txXfrm>
        <a:off x="160694" y="160694"/>
        <a:ext cx="2970452" cy="4204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EEEB7-CC6A-4F72-AD75-79E78F81FF03}">
      <dsp:nvSpPr>
        <dsp:cNvPr id="0" name=""/>
        <dsp:cNvSpPr/>
      </dsp:nvSpPr>
      <dsp:spPr>
        <a:xfrm>
          <a:off x="3291839" y="0"/>
          <a:ext cx="4937760" cy="45259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Written informed consent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From subject or legally acceptable representative</a:t>
          </a:r>
          <a:endParaRPr lang="en-US" sz="3300" kern="1200" dirty="0"/>
        </a:p>
      </dsp:txBody>
      <dsp:txXfrm>
        <a:off x="3291839" y="565745"/>
        <a:ext cx="3240524" cy="3394473"/>
      </dsp:txXfrm>
    </dsp:sp>
    <dsp:sp modelId="{F3793DCC-7FE2-4932-8BC8-A1F74DE6992D}">
      <dsp:nvSpPr>
        <dsp:cNvPr id="0" name=""/>
        <dsp:cNvSpPr/>
      </dsp:nvSpPr>
      <dsp:spPr>
        <a:xfrm>
          <a:off x="0" y="0"/>
          <a:ext cx="3291840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Informed Consent</a:t>
          </a:r>
          <a:endParaRPr lang="en-US" sz="5300" kern="1200" dirty="0"/>
        </a:p>
      </dsp:txBody>
      <dsp:txXfrm>
        <a:off x="160694" y="160694"/>
        <a:ext cx="2970452" cy="4204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EEEB7-CC6A-4F72-AD75-79E78F81FF03}">
      <dsp:nvSpPr>
        <dsp:cNvPr id="0" name=""/>
        <dsp:cNvSpPr/>
      </dsp:nvSpPr>
      <dsp:spPr>
        <a:xfrm>
          <a:off x="3291839" y="0"/>
          <a:ext cx="4937760" cy="45259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Review trial protocol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Protect rights and safety of subjects</a:t>
          </a:r>
          <a:endParaRPr lang="en-US" sz="4100" kern="1200" dirty="0"/>
        </a:p>
      </dsp:txBody>
      <dsp:txXfrm>
        <a:off x="3291839" y="565745"/>
        <a:ext cx="3240524" cy="3394473"/>
      </dsp:txXfrm>
    </dsp:sp>
    <dsp:sp modelId="{F3793DCC-7FE2-4932-8BC8-A1F74DE6992D}">
      <dsp:nvSpPr>
        <dsp:cNvPr id="0" name=""/>
        <dsp:cNvSpPr/>
      </dsp:nvSpPr>
      <dsp:spPr>
        <a:xfrm>
          <a:off x="0" y="0"/>
          <a:ext cx="3291840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Ethics Committee (Responsibilities)</a:t>
          </a:r>
          <a:endParaRPr lang="en-US" sz="3100" kern="1200" dirty="0"/>
        </a:p>
      </dsp:txBody>
      <dsp:txXfrm>
        <a:off x="160694" y="160694"/>
        <a:ext cx="2970452" cy="4204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019B-41B7-4351-9893-29981A667F82}">
      <dsp:nvSpPr>
        <dsp:cNvPr id="0" name=""/>
        <dsp:cNvSpPr/>
      </dsp:nvSpPr>
      <dsp:spPr>
        <a:xfrm>
          <a:off x="0" y="431481"/>
          <a:ext cx="8458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36847-3456-45DB-882F-A1396838DBF4}">
      <dsp:nvSpPr>
        <dsp:cNvPr id="0" name=""/>
        <dsp:cNvSpPr/>
      </dsp:nvSpPr>
      <dsp:spPr>
        <a:xfrm>
          <a:off x="422910" y="62481"/>
          <a:ext cx="59207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Phase I: Human Pharmacology</a:t>
          </a:r>
          <a:endParaRPr lang="en-US" sz="2500" kern="1200" dirty="0"/>
        </a:p>
      </dsp:txBody>
      <dsp:txXfrm>
        <a:off x="458936" y="98507"/>
        <a:ext cx="5848688" cy="665948"/>
      </dsp:txXfrm>
    </dsp:sp>
    <dsp:sp modelId="{37171821-94CB-4254-8F1F-D04C63DEB599}">
      <dsp:nvSpPr>
        <dsp:cNvPr id="0" name=""/>
        <dsp:cNvSpPr/>
      </dsp:nvSpPr>
      <dsp:spPr>
        <a:xfrm>
          <a:off x="0" y="1565481"/>
          <a:ext cx="8458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3A0D-385A-41AB-B4F0-45694BB5A706}">
      <dsp:nvSpPr>
        <dsp:cNvPr id="0" name=""/>
        <dsp:cNvSpPr/>
      </dsp:nvSpPr>
      <dsp:spPr>
        <a:xfrm>
          <a:off x="422910" y="1196481"/>
          <a:ext cx="59207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Phase II: Therapeutic Exploratory trials</a:t>
          </a:r>
          <a:endParaRPr lang="en-US" sz="2500" kern="1200" dirty="0"/>
        </a:p>
      </dsp:txBody>
      <dsp:txXfrm>
        <a:off x="458936" y="1232507"/>
        <a:ext cx="5848688" cy="665948"/>
      </dsp:txXfrm>
    </dsp:sp>
    <dsp:sp modelId="{FC848AF0-DDC8-42B5-B0BC-4CE1C473B9B6}">
      <dsp:nvSpPr>
        <dsp:cNvPr id="0" name=""/>
        <dsp:cNvSpPr/>
      </dsp:nvSpPr>
      <dsp:spPr>
        <a:xfrm>
          <a:off x="0" y="2699481"/>
          <a:ext cx="8458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1893B-2A1B-4049-AF20-76B246A0F063}">
      <dsp:nvSpPr>
        <dsp:cNvPr id="0" name=""/>
        <dsp:cNvSpPr/>
      </dsp:nvSpPr>
      <dsp:spPr>
        <a:xfrm>
          <a:off x="422910" y="2330481"/>
          <a:ext cx="59207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Phase III: Therapeutic Confirmatory trials</a:t>
          </a:r>
          <a:endParaRPr lang="en-US" sz="2500" kern="1200" dirty="0"/>
        </a:p>
      </dsp:txBody>
      <dsp:txXfrm>
        <a:off x="458936" y="2366507"/>
        <a:ext cx="5848688" cy="665948"/>
      </dsp:txXfrm>
    </dsp:sp>
    <dsp:sp modelId="{4D53CF7D-96CC-48CD-90CC-98E3144199A7}">
      <dsp:nvSpPr>
        <dsp:cNvPr id="0" name=""/>
        <dsp:cNvSpPr/>
      </dsp:nvSpPr>
      <dsp:spPr>
        <a:xfrm>
          <a:off x="0" y="3833481"/>
          <a:ext cx="8458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C4FF-9124-4ABC-A6A5-BDBD856CF4D0}">
      <dsp:nvSpPr>
        <dsp:cNvPr id="0" name=""/>
        <dsp:cNvSpPr/>
      </dsp:nvSpPr>
      <dsp:spPr>
        <a:xfrm>
          <a:off x="422910" y="3464481"/>
          <a:ext cx="59207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Phase IV: Post marketing trials </a:t>
          </a:r>
          <a:endParaRPr lang="en-US" sz="2500" kern="1200" dirty="0"/>
        </a:p>
      </dsp:txBody>
      <dsp:txXfrm>
        <a:off x="458936" y="3500507"/>
        <a:ext cx="584868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019B-41B7-4351-9893-29981A667F82}">
      <dsp:nvSpPr>
        <dsp:cNvPr id="0" name=""/>
        <dsp:cNvSpPr/>
      </dsp:nvSpPr>
      <dsp:spPr>
        <a:xfrm>
          <a:off x="0" y="543261"/>
          <a:ext cx="8458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36847-3456-45DB-882F-A1396838DBF4}">
      <dsp:nvSpPr>
        <dsp:cNvPr id="0" name=""/>
        <dsp:cNvSpPr/>
      </dsp:nvSpPr>
      <dsp:spPr>
        <a:xfrm>
          <a:off x="422910" y="41421"/>
          <a:ext cx="59207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Geriatrics</a:t>
          </a:r>
          <a:endParaRPr lang="en-US" sz="3400" kern="1200" dirty="0"/>
        </a:p>
      </dsp:txBody>
      <dsp:txXfrm>
        <a:off x="471906" y="90417"/>
        <a:ext cx="5822748" cy="905688"/>
      </dsp:txXfrm>
    </dsp:sp>
    <dsp:sp modelId="{37171821-94CB-4254-8F1F-D04C63DEB599}">
      <dsp:nvSpPr>
        <dsp:cNvPr id="0" name=""/>
        <dsp:cNvSpPr/>
      </dsp:nvSpPr>
      <dsp:spPr>
        <a:xfrm>
          <a:off x="0" y="2085501"/>
          <a:ext cx="8458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3A0D-385A-41AB-B4F0-45694BB5A706}">
      <dsp:nvSpPr>
        <dsp:cNvPr id="0" name=""/>
        <dsp:cNvSpPr/>
      </dsp:nvSpPr>
      <dsp:spPr>
        <a:xfrm>
          <a:off x="422910" y="1583661"/>
          <a:ext cx="59207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Paediatrics</a:t>
          </a:r>
          <a:endParaRPr lang="en-US" sz="3400" kern="1200" dirty="0"/>
        </a:p>
      </dsp:txBody>
      <dsp:txXfrm>
        <a:off x="471906" y="1632657"/>
        <a:ext cx="5822748" cy="905688"/>
      </dsp:txXfrm>
    </dsp:sp>
    <dsp:sp modelId="{4D53CF7D-96CC-48CD-90CC-98E3144199A7}">
      <dsp:nvSpPr>
        <dsp:cNvPr id="0" name=""/>
        <dsp:cNvSpPr/>
      </dsp:nvSpPr>
      <dsp:spPr>
        <a:xfrm>
          <a:off x="0" y="3627741"/>
          <a:ext cx="84582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C4FF-9124-4ABC-A6A5-BDBD856CF4D0}">
      <dsp:nvSpPr>
        <dsp:cNvPr id="0" name=""/>
        <dsp:cNvSpPr/>
      </dsp:nvSpPr>
      <dsp:spPr>
        <a:xfrm>
          <a:off x="422910" y="3125901"/>
          <a:ext cx="592074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Pregnant or nursing women</a:t>
          </a:r>
          <a:endParaRPr lang="en-US" sz="3400" kern="1200" dirty="0"/>
        </a:p>
      </dsp:txBody>
      <dsp:txXfrm>
        <a:off x="471906" y="3174897"/>
        <a:ext cx="5822748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546A8-6640-4B4F-BEBF-F8ADBB9A55F0}">
      <dsp:nvSpPr>
        <dsp:cNvPr id="0" name=""/>
        <dsp:cNvSpPr/>
      </dsp:nvSpPr>
      <dsp:spPr>
        <a:xfrm>
          <a:off x="0" y="5061"/>
          <a:ext cx="82296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Post Marketing Surveillance</a:t>
          </a:r>
          <a:endParaRPr lang="en-US" sz="4400" kern="1200" dirty="0"/>
        </a:p>
      </dsp:txBody>
      <dsp:txXfrm>
        <a:off x="58485" y="63546"/>
        <a:ext cx="8112630" cy="1081110"/>
      </dsp:txXfrm>
    </dsp:sp>
    <dsp:sp modelId="{D598F46D-3E2E-46F3-8133-27482357ABDE}">
      <dsp:nvSpPr>
        <dsp:cNvPr id="0" name=""/>
        <dsp:cNvSpPr/>
      </dsp:nvSpPr>
      <dsp:spPr>
        <a:xfrm>
          <a:off x="0" y="1203141"/>
          <a:ext cx="8229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kern="1200" dirty="0" smtClean="0"/>
            <a:t>Periodic Safety Update Reports</a:t>
          </a:r>
          <a:endParaRPr lang="en-US" sz="4000" kern="1200" dirty="0"/>
        </a:p>
      </dsp:txBody>
      <dsp:txXfrm>
        <a:off x="0" y="1203141"/>
        <a:ext cx="8229600" cy="1059840"/>
      </dsp:txXfrm>
    </dsp:sp>
    <dsp:sp modelId="{F5481A48-6A72-402B-B766-E0930FB12B1C}">
      <dsp:nvSpPr>
        <dsp:cNvPr id="0" name=""/>
        <dsp:cNvSpPr/>
      </dsp:nvSpPr>
      <dsp:spPr>
        <a:xfrm>
          <a:off x="0" y="2262981"/>
          <a:ext cx="82296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Special Studies</a:t>
          </a:r>
          <a:endParaRPr lang="en-US" sz="4400" kern="1200" dirty="0"/>
        </a:p>
      </dsp:txBody>
      <dsp:txXfrm>
        <a:off x="58485" y="2321466"/>
        <a:ext cx="8112630" cy="1081110"/>
      </dsp:txXfrm>
    </dsp:sp>
    <dsp:sp modelId="{88022A6F-D9C3-40F2-9145-CC76A4305CEF}">
      <dsp:nvSpPr>
        <dsp:cNvPr id="0" name=""/>
        <dsp:cNvSpPr/>
      </dsp:nvSpPr>
      <dsp:spPr>
        <a:xfrm>
          <a:off x="0" y="3461061"/>
          <a:ext cx="8229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kern="1200" dirty="0" smtClean="0"/>
            <a:t>Bioavailability/Bioequivalence</a:t>
          </a:r>
          <a:endParaRPr lang="en-US" sz="4000" kern="1200" dirty="0"/>
        </a:p>
      </dsp:txBody>
      <dsp:txXfrm>
        <a:off x="0" y="3461061"/>
        <a:ext cx="8229600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D182-FF18-49CE-AC7F-F615E639EA8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F276-C53D-426C-96A1-EB07A6582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 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for Permission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49675"/>
              </p:ext>
            </p:extLst>
          </p:nvPr>
        </p:nvGraphicFramePr>
        <p:xfrm>
          <a:off x="457200" y="1371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Studies in special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845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Schedule Y</vt:lpstr>
      <vt:lpstr>Application for Permission</vt:lpstr>
      <vt:lpstr>Clinical Trial</vt:lpstr>
      <vt:lpstr>Clinical Trial</vt:lpstr>
      <vt:lpstr>Clinical Trial</vt:lpstr>
      <vt:lpstr>Clinical Trial</vt:lpstr>
      <vt:lpstr>Clinical Trial</vt:lpstr>
      <vt:lpstr>Clinical Trial</vt:lpstr>
      <vt:lpstr>Studies in special population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Y</dc:title>
  <dc:creator>Anand</dc:creator>
  <cp:lastModifiedBy>complab-58</cp:lastModifiedBy>
  <cp:revision>16</cp:revision>
  <dcterms:created xsi:type="dcterms:W3CDTF">2015-09-01T04:28:11Z</dcterms:created>
  <dcterms:modified xsi:type="dcterms:W3CDTF">2016-09-03T04:29:08Z</dcterms:modified>
</cp:coreProperties>
</file>