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>
        <p:scale>
          <a:sx n="66" d="100"/>
          <a:sy n="66" d="100"/>
        </p:scale>
        <p:origin x="1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8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9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2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8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7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3FA-3B98-4491-AAE6-20FC04DAE8A1}" type="datetimeFigureOut">
              <a:rPr lang="en-IN" smtClean="0"/>
              <a:t>23-08-2016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3DB0-B07D-4017-A556-6E067AC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273" y="317883"/>
            <a:ext cx="9144000" cy="1011462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TOXICITY STUDIES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273" y="3392472"/>
            <a:ext cx="6096000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2" y="1421146"/>
            <a:ext cx="2201674" cy="2156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67373" y="1421146"/>
            <a:ext cx="1955800" cy="18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93183" y="299771"/>
            <a:ext cx="11998817" cy="1863880"/>
          </a:xfrm>
          <a:prstGeom prst="ribbon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9869" y="747936"/>
            <a:ext cx="5718221" cy="13255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potential new medicine can be administered to man its safety must be investigated in animals in order to define safe human doses.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1" y="2853116"/>
            <a:ext cx="10375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criteria for defining the high dose in a toxicology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imit dose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 based on saturation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feasible/practical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50-fold margin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7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Tolerated Dose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 that will be tolerated for the study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 where target organ toxicity is likely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but where the dose is not so high that the study is jeopardized by morbidity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mortality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4550" y="3556000"/>
            <a:ext cx="542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dose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145" y="4611231"/>
            <a:ext cx="1064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 dose defines the highest dose that should be used in the absence of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demonstrable MTD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limit dose is generally accepted as 1000mg/kg in both rodents and non-rodents.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32" y="103217"/>
            <a:ext cx="2774067" cy="18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Toxicokinetics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saturation of exposure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systemic exposure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and its relationship to the dose, sex, species and the time course of the toxicity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are taken from animals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toxicity studies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plasma/serum or blood concentrations of the test item or its metabolites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measured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toxicokinetic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indicate that absorption limits exposure to the test item or its metabolites,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 which achieves maximum exposure should be used as the high dose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dose limiting constraints. This is often referred to as saturation of exposure.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509" y="82185"/>
            <a:ext cx="4776989" cy="76444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Feasible Dose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30" y="380715"/>
            <a:ext cx="9914050" cy="1902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formulation, can mean the high dose is limited by what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feasible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upon the maximum possible concentration of the test item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6771" y="2368198"/>
            <a:ext cx="882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Doses providing a 50-fold margin of exposure.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802" y="3018924"/>
            <a:ext cx="1012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group mean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curve (AUC) values of the test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enerally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as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dose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acute and repeated dose toxicity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studies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species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79" y="3688591"/>
            <a:ext cx="4762500" cy="309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429" y="0"/>
            <a:ext cx="2537571" cy="1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1223493"/>
            <a:ext cx="86417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Globally Harmonized System (GHS)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Tolerated Dose (MTD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Observable Effect Level (NOEL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for Economic Cooperation and Development (OECD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the Purpose of Control and Supervision of Experiments on Animals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CPCSEA)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Animal Ethics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IAEC)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Council of Medical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Reasearch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(ICMR)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9137" y="95346"/>
            <a:ext cx="5283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151092"/>
            <a:ext cx="7997780" cy="67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28" y="235314"/>
            <a:ext cx="6456608" cy="64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TOXICITY STUDIES</vt:lpstr>
      <vt:lpstr>Before any potential new medicine can be administered to man its safety must be investigated in animals in order to define safe human doses.</vt:lpstr>
      <vt:lpstr>Maximum Tolerated Dose </vt:lpstr>
      <vt:lpstr>Toxicokinetics and saturation of exposure</vt:lpstr>
      <vt:lpstr>Maximum Feasible Dose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STUDIES</dc:title>
  <dc:creator>Anjali</dc:creator>
  <cp:lastModifiedBy>Anjali</cp:lastModifiedBy>
  <cp:revision>11</cp:revision>
  <dcterms:created xsi:type="dcterms:W3CDTF">2016-08-19T11:56:35Z</dcterms:created>
  <dcterms:modified xsi:type="dcterms:W3CDTF">2016-08-23T16:43:37Z</dcterms:modified>
</cp:coreProperties>
</file>