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89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87D72-004E-4085-8E48-D52C23722BC1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2F004-7157-40A7-98A0-893EA633B9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2F004-7157-40A7-98A0-893EA633B95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D3DF-064E-4946-B6B5-B2107C146855}" type="datetimeFigureOut">
              <a:rPr lang="en-US" smtClean="0"/>
              <a:t>12/02/2017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ACC2-F1AF-43DD-9289-BF5726DA8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Opiod Analgesic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599"/>
            <a:ext cx="7620000" cy="5720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echanism of action&#10;• Opiod analgesic agonize opiod receptors µ,κ and δ&#10;which are G-protein couples receptors. This lead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610600" cy="646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ree effects of opiod receptor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458200" cy="635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Opioids - Classification&#10;1. Natural Opium Alkaloids: Morphine and Codeine&#10;2. Semi-synthetic: Buprenorphine, Oxycodone, Di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407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AR&#10;Modification to Morphin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"/>
            <a:ext cx="8686800" cy="652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1. Morphine has 5 Chiral centers. Only the&#10;Levo(-) rotatory isomer is activ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10600" cy="646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. The OH group in the phenolic ring and basic&#10;Nitrogen is needed for activity and seen in all&#10;potent µ agonist.&#10;Activity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28478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orphinans&#10;Benzomorphine&#10;4-Phenylpiperidines&#10;Fig: Loss of other rings doesn’t effect analgesic activity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1466"/>
            <a:ext cx="8533127" cy="6406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ow many chiral centres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399"/>
            <a:ext cx="81534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3. The Nitrogen is mostly tertiary with a methyl&#10;substitution in morphine. The size of&#10;substituent on Nitrogen dictates p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304800"/>
            <a:ext cx="7620001" cy="572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•If R = 3-5 carbons then µ antagonist effect&#10;(more valid if presence of double bond or Small carbo-cyclic ring)&#10;•If R = &gt;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35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• Analgesics- substance that relieves&#10;pain&#10;• Narcotic analgesics are drugs that&#10;can relief pain without causing&#10;narcosis (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924800" cy="5949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4. Reduction of 7,8 double bond increases&#10;activity&#10;5. Inclusion of Hydroxyl group at 14 increases&#10;activity&#10;Activity&#10;incre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0999"/>
            <a:ext cx="8077200" cy="6064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6. Removal of Hydroxyl at 6 increases activity&#10;7. Oxidation of Hydroxyl to keto group at 6 increases activity, if&#10;there i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82000" cy="6293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9. Removal of the ether linkage produces&#10;compounds called morphinans that has&#10;increases activity&#10;Activity increases&#10;No e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199"/>
            <a:ext cx="81534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orphine&#10;• It is a naturally occurring analgesic alkaloid extracted from&#10;opium of poppy plant&#10;• Modification to it’s stru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322502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deine&#10;• It is weak µ agonist formed by modification of 3OH&#10;in morphine into H3CO. This results in loss of activity.&#10;Thu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7848600" cy="5892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eroin&#10;• It is 3,6-diacetyl derivative of morphine&#10;• By itself is a weak U agonist but the diacetyl form&#10;increases its lip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799"/>
            <a:ext cx="7543800" cy="5663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eperidine&#10;• It is a 4-Phenylpiperidines based derivative of&#10;morphine&#10;• A weak µ agonist, 1/10th as potent as morphine&#10;• 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7848600" cy="5892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entanyl&#10;• It is a 4-(Phenylpropionamido)piperidines&#10;based derivative of morphine&#10;• It is about 80 times more potent than&#10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599"/>
            <a:ext cx="81534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uprenorphine&#10;• It has a mixed Agonist/antagonist effect&#10;• It produces 50% analgesic effect about 20-50&#10;times than morphi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199"/>
            <a:ext cx="8229600" cy="6178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ntazocine&#10;• A mixed agonist/antagonist effect&#10;(µ antagonist and κ agonist)&#10;• weak analgesic effect - 1/6 as potent as&#10;m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399"/>
            <a:ext cx="8077200" cy="6064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Uses&#10;• Choice of drugs for managing chronic pain as&#10;with cancer or RA&#10;• Used as inducing agent (fentanyl) or analgesic&#10;sup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58200" cy="635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madol&#10;• not a true opiod analgesic&#10;• (+) isomer has activity 1/3800 that of morphine!&#10;• (-) isomer blocks norepinephri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35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loxone&#10;• It is a strong opiod antagonist&#10;• High affinity for µ but low affinity for κ and δ&#10;• It is used as a emergency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8686800" cy="652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paration of Morphine from Poppy plant&#10;1. 10-15 kg of raw opium plant is boiled with 115 kg of water.&#10;The opium alkaloi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199"/>
            <a:ext cx="8686800" cy="652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. The clear liquid is filtered and reheated and&#10;Ammonium chloride (NH4Cl) is added to adjust the&#10;alkalinity to a pH of 8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534400" cy="6407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1) Morphine + Ca(OH)2 = calcium morpheate&#10;2) Calcium morpheate + NH4Cl = CaCl2 + NH3 + neutral morphin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34400" cy="6407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Physical dependence/Addiction to&#10;narcotics&#10;• All forms of drug addiction are driven by&#10;stimulation of brain’s self-rewar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0999"/>
            <a:ext cx="8229600" cy="6178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• µ agonist stimulate release of DA, ie causes&#10;euphoria, whereas κ agonist prevent DA&#10;release ie causes dsyphoria (this ef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106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• But the self reward system is self-limiting ie after&#10;prolonged or repeated activation feedback mechanism&#10;blocks the eup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52400"/>
            <a:ext cx="8626983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Tolerence&#10;• Tolerance means the need for higher doses to&#10;produce same level of effect&#10;• When an agonist binds to µ recept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26983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Withdrawal&#10;• Stopping intake of opiods produces unwanted&#10;physiological effects called withdrawal symptoms&#10;• Within 24 hr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199"/>
            <a:ext cx="81534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• Opium - is a Greek word meaning “juice,” or the&#10;extract of seeds from the poppy Papaver&#10;somniferum&#10;• Morphine was the f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10600" cy="646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• Cells resist opiod mediated decrease in adenyl&#10;cyclase by upregulating (increases production)&#10;adenyl cyclase.&#10;• If opio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599"/>
            <a:ext cx="8229600" cy="6178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Revision&#10;• Body has pain receptors that recognize pain&#10;stimuli&#10;• But Opiod analgesics don’t work by blocking&#10;these pain 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799"/>
            <a:ext cx="8229600" cy="6178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ain and its types&#10;• Pain is an uncomfortable/unpleasant physical&#10;or psychological sensation in the body.&#10;• Pain is a goo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848600" cy="5892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• Acute pain : sharp, short term pain&#10;– Surgery, Broken bones, Burns, Sprain, Labor&#10;It is cured if the caused of the pai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799"/>
            <a:ext cx="7772400" cy="583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ow do we feel pain?&#10;• Pain receptors or Nociceptors are found on the free nerve&#10;endings of primary sensory fibers that de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7848600" cy="5892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Ways to relieve Pain&#10;• GA – affect chemical component of neuro&#10;transmission ( GABA n NMDA receptor)&#10;• LA – block electric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305800" cy="6235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nalgesic receptors&#10;• Body has mechanism to naturally relief pain&#10;• There are three types in brain and spinal cord&#10;• µ (m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799"/>
            <a:ext cx="8153400" cy="61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On-screen Show (4:3)</PresentationFormat>
  <Paragraphs>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2</cp:revision>
  <dcterms:created xsi:type="dcterms:W3CDTF">2017-02-12T15:33:54Z</dcterms:created>
  <dcterms:modified xsi:type="dcterms:W3CDTF">2017-02-12T16:30:45Z</dcterms:modified>
</cp:coreProperties>
</file>