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 FORECASTING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Vaibhav  </a:t>
            </a:r>
            <a:r>
              <a:rPr lang="en-US" dirty="0" smtClean="0"/>
              <a:t>K</a:t>
            </a:r>
            <a:r>
              <a:rPr lang="en-US" dirty="0" smtClean="0"/>
              <a:t>ulkarni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same example one may give the 52 weeks (old forecast) a  value 0.9(90 %) </a:t>
            </a:r>
          </a:p>
          <a:p>
            <a:pPr>
              <a:buNone/>
            </a:pPr>
            <a:r>
              <a:rPr lang="en-US" dirty="0" smtClean="0"/>
              <a:t>And new forecast  a value of 0.1 (10%).</a:t>
            </a:r>
          </a:p>
          <a:p>
            <a:pPr>
              <a:buNone/>
            </a:pPr>
            <a:r>
              <a:rPr lang="en-US" dirty="0" smtClean="0"/>
              <a:t>The results would produce a new forecast of 97 instead of 87 .</a:t>
            </a:r>
          </a:p>
          <a:p>
            <a:pPr>
              <a:buNone/>
            </a:pPr>
            <a:r>
              <a:rPr lang="en-US" dirty="0" smtClean="0"/>
              <a:t>This in turn can be developed into forecasts for the ensuring weeks . A system suitable for computer </a:t>
            </a:r>
            <a:r>
              <a:rPr lang="en-US" dirty="0" err="1" smtClean="0"/>
              <a:t>aplications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order equation for exponential smoothing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New fore cast = (1- </a:t>
            </a:r>
            <a:r>
              <a:rPr lang="el-GR" dirty="0" smtClean="0"/>
              <a:t>α</a:t>
            </a:r>
            <a:r>
              <a:rPr lang="en-US" dirty="0" smtClean="0"/>
              <a:t>) old forecast + </a:t>
            </a:r>
            <a:r>
              <a:rPr lang="el-GR" dirty="0" smtClean="0"/>
              <a:t>α</a:t>
            </a:r>
            <a:r>
              <a:rPr lang="en-US" dirty="0" smtClean="0"/>
              <a:t> (new demand)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dirty="0" smtClean="0"/>
              <a:t> = smoothing constant 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absolute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 a measure of forecast error , the monthly differences between actual and forecasted sales should be noted and expressed as +/- values from the actual .</a:t>
            </a:r>
          </a:p>
          <a:p>
            <a:pPr>
              <a:buNone/>
            </a:pPr>
            <a:r>
              <a:rPr lang="en-US" dirty="0" smtClean="0"/>
              <a:t>These monthly deviations are then added without sign (+/- ) and divided by the time period measured .</a:t>
            </a:r>
          </a:p>
          <a:p>
            <a:pPr>
              <a:buNone/>
            </a:pPr>
            <a:r>
              <a:rPr lang="en-US" dirty="0" smtClean="0"/>
              <a:t>This is called mean absolute deviation (MAD)</a:t>
            </a:r>
          </a:p>
          <a:p>
            <a:pPr>
              <a:buNone/>
            </a:pPr>
            <a:r>
              <a:rPr lang="en-US" dirty="0" smtClean="0"/>
              <a:t> MAD = monthly deviation / time </a:t>
            </a:r>
            <a:r>
              <a:rPr lang="en-US" smtClean="0"/>
              <a:t>period measured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importance of well executed and well planned sales forecast deserves emphasis , because therein lies the basis of  many business decisions .</a:t>
            </a:r>
          </a:p>
          <a:p>
            <a:r>
              <a:rPr lang="en-US" dirty="0" smtClean="0"/>
              <a:t>It dictates future </a:t>
            </a:r>
          </a:p>
          <a:p>
            <a:pPr>
              <a:buNone/>
            </a:pPr>
            <a:r>
              <a:rPr lang="en-US" dirty="0" smtClean="0"/>
              <a:t>  personnel , equipment , warehousing requirements </a:t>
            </a:r>
          </a:p>
          <a:p>
            <a:pPr>
              <a:buNone/>
            </a:pPr>
            <a:r>
              <a:rPr lang="en-US" dirty="0" smtClean="0"/>
              <a:t>It also generates inventory investment plan and determines the amount of cash needed to operate the business.</a:t>
            </a:r>
          </a:p>
          <a:p>
            <a:pPr>
              <a:buNone/>
            </a:pPr>
            <a:r>
              <a:rPr lang="en-US" dirty="0" smtClean="0"/>
              <a:t>Purchasing personnel apprised of the amount needed so that they can arrive at best prices and delivery dates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Responsibility for sales forecasts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by marketing staff </a:t>
            </a:r>
          </a:p>
          <a:p>
            <a:r>
              <a:rPr lang="en-US" dirty="0" smtClean="0"/>
              <a:t>They should know the conditions in the market place </a:t>
            </a:r>
          </a:p>
          <a:p>
            <a:pPr>
              <a:buNone/>
            </a:pPr>
            <a:r>
              <a:rPr lang="en-US" dirty="0" smtClean="0"/>
              <a:t>  must be able to asses the effects of </a:t>
            </a:r>
          </a:p>
          <a:p>
            <a:pPr>
              <a:buNone/>
            </a:pPr>
            <a:r>
              <a:rPr lang="en-US" dirty="0" smtClean="0"/>
              <a:t>  competition </a:t>
            </a:r>
          </a:p>
          <a:p>
            <a:pPr>
              <a:buNone/>
            </a:pPr>
            <a:r>
              <a:rPr lang="en-US" dirty="0" smtClean="0"/>
              <a:t>   advertising </a:t>
            </a:r>
          </a:p>
          <a:p>
            <a:pPr>
              <a:buNone/>
            </a:pPr>
            <a:r>
              <a:rPr lang="en-US" dirty="0" smtClean="0"/>
              <a:t>   promotion </a:t>
            </a:r>
          </a:p>
          <a:p>
            <a:pPr>
              <a:buNone/>
            </a:pPr>
            <a:r>
              <a:rPr lang="en-US" dirty="0" smtClean="0"/>
              <a:t>  changes in prices </a:t>
            </a:r>
          </a:p>
          <a:p>
            <a:pPr>
              <a:buNone/>
            </a:pPr>
            <a:r>
              <a:rPr lang="en-US" dirty="0" smtClean="0"/>
              <a:t>  the size of the sales force in view of fluctuating demands 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forecasting may have serious ill effects on production activity . </a:t>
            </a:r>
          </a:p>
          <a:p>
            <a:r>
              <a:rPr lang="en-US" dirty="0" smtClean="0"/>
              <a:t>On the other hand production staff continuously calls attention to fulfill demands / orders .</a:t>
            </a:r>
          </a:p>
          <a:p>
            <a:r>
              <a:rPr lang="en-US" dirty="0" smtClean="0"/>
              <a:t>Some times forecast inaccuracies are offered as an excuse for problems in production .</a:t>
            </a:r>
          </a:p>
          <a:p>
            <a:r>
              <a:rPr lang="en-US" dirty="0" smtClean="0"/>
              <a:t>When inventories are too high the forecast often is blamed  for not meeting plan .</a:t>
            </a:r>
          </a:p>
          <a:p>
            <a:r>
              <a:rPr lang="en-US" dirty="0" smtClean="0"/>
              <a:t> leads to Increasing cost and reducing labor costs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sales forecasting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a. Averaging </a:t>
            </a:r>
          </a:p>
          <a:p>
            <a:pPr>
              <a:buNone/>
            </a:pPr>
            <a:r>
              <a:rPr lang="en-US" dirty="0" smtClean="0"/>
              <a:t>   1. Simple Averaging </a:t>
            </a:r>
          </a:p>
          <a:p>
            <a:pPr>
              <a:buNone/>
            </a:pPr>
            <a:r>
              <a:rPr lang="en-US" dirty="0" smtClean="0"/>
              <a:t>   2. Weighted Averaging  </a:t>
            </a:r>
          </a:p>
          <a:p>
            <a:pPr>
              <a:buNone/>
            </a:pPr>
            <a:r>
              <a:rPr lang="en-US" dirty="0" smtClean="0"/>
              <a:t> b. exponential smoothing – first order equation </a:t>
            </a:r>
          </a:p>
          <a:p>
            <a:pPr>
              <a:buNone/>
            </a:pPr>
            <a:r>
              <a:rPr lang="en-US" dirty="0" smtClean="0"/>
              <a:t>  c. Mean Absolute deviation (MAD)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Simple averaging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simplest approach to assume that demand is steady and that sales for any new period will be the same for the current period.</a:t>
            </a:r>
          </a:p>
          <a:p>
            <a:pPr>
              <a:buNone/>
            </a:pPr>
            <a:r>
              <a:rPr lang="en-US" dirty="0" smtClean="0"/>
              <a:t> disadvantage :</a:t>
            </a:r>
          </a:p>
          <a:p>
            <a:pPr>
              <a:buNone/>
            </a:pPr>
            <a:r>
              <a:rPr lang="en-US" dirty="0" smtClean="0"/>
              <a:t>  it is not realistic </a:t>
            </a:r>
          </a:p>
          <a:p>
            <a:pPr>
              <a:buNone/>
            </a:pPr>
            <a:r>
              <a:rPr lang="en-US" dirty="0" smtClean="0"/>
              <a:t>  it treats all data equally </a:t>
            </a:r>
          </a:p>
          <a:p>
            <a:pPr>
              <a:buNone/>
            </a:pPr>
            <a:r>
              <a:rPr lang="en-US" dirty="0" smtClean="0"/>
              <a:t>Since there is no way of emphasizing or weighting some portion of the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b. Weighted averaging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arithmetic averages </a:t>
            </a:r>
            <a:r>
              <a:rPr lang="en-US" u="sng" dirty="0" smtClean="0">
                <a:solidFill>
                  <a:srgbClr val="FF0000"/>
                </a:solidFill>
              </a:rPr>
              <a:t>Weight </a:t>
            </a:r>
            <a:r>
              <a:rPr lang="en-US" dirty="0" smtClean="0"/>
              <a:t>all data in terms of previous sales , which can be called old forecast .and since inventories are for future sales , no means is provided weighting future requirements 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 the average weekly sales of last year were 100 items 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And the first week sales foe new year were 70  items 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Its difficult  to weight these  numbers in </a:t>
            </a:r>
            <a:r>
              <a:rPr lang="en-US" dirty="0" err="1" smtClean="0">
                <a:solidFill>
                  <a:srgbClr val="FF0000"/>
                </a:solidFill>
              </a:rPr>
              <a:t>equqlly</a:t>
            </a:r>
            <a:r>
              <a:rPr lang="en-US" dirty="0" smtClean="0">
                <a:solidFill>
                  <a:srgbClr val="FF0000"/>
                </a:solidFill>
              </a:rPr>
              <a:t> in forecasting future sales.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weighting factor of 1 is used ( same as 100 %) , it would be logical to  recognize more weight in 52 weeks of last years data  than in 1 week of new data in computing the </a:t>
            </a:r>
            <a:r>
              <a:rPr lang="en-US" smtClean="0"/>
              <a:t>new forecast 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avge weekly sales for past 52 weeks (old forecast) plus the latest sale s total is 170.the avege being 85 ,</a:t>
            </a:r>
          </a:p>
          <a:p>
            <a:pPr>
              <a:buNone/>
            </a:pPr>
            <a:r>
              <a:rPr lang="en-US" dirty="0" smtClean="0"/>
              <a:t>When an equal weight of 0.5(50 %) is given to each number ,the result is an average of 85.</a:t>
            </a:r>
          </a:p>
          <a:p>
            <a:pPr>
              <a:buNone/>
            </a:pPr>
            <a:r>
              <a:rPr lang="en-US" dirty="0" smtClean="0"/>
              <a:t>(why should the avge of the 52weeks of data be given the same weighting as data for the one week  )</a:t>
            </a:r>
          </a:p>
          <a:p>
            <a:pPr>
              <a:buNone/>
            </a:pPr>
            <a:r>
              <a:rPr lang="en-US" dirty="0" smtClean="0"/>
              <a:t>This is not good method .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632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SALES FORECASTING </vt:lpstr>
      <vt:lpstr>Slide 2</vt:lpstr>
      <vt:lpstr>Responsibility for sales forecasts </vt:lpstr>
      <vt:lpstr>Slide 4</vt:lpstr>
      <vt:lpstr>Methods of sales forecasting </vt:lpstr>
      <vt:lpstr>a. Simple averaging </vt:lpstr>
      <vt:lpstr>  b. Weighted averaging </vt:lpstr>
      <vt:lpstr>Slide 8</vt:lpstr>
      <vt:lpstr>Slide 9</vt:lpstr>
      <vt:lpstr>Slide 10</vt:lpstr>
      <vt:lpstr>Exponential smoothing </vt:lpstr>
      <vt:lpstr>Mean absolute deviation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</dc:title>
  <dc:creator>Admin</dc:creator>
  <cp:lastModifiedBy>Admin</cp:lastModifiedBy>
  <cp:revision>19</cp:revision>
  <dcterms:created xsi:type="dcterms:W3CDTF">2006-08-16T00:00:00Z</dcterms:created>
  <dcterms:modified xsi:type="dcterms:W3CDTF">2017-03-04T08:27:17Z</dcterms:modified>
</cp:coreProperties>
</file>