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2" r:id="rId14"/>
    <p:sldId id="273" r:id="rId15"/>
    <p:sldId id="270" r:id="rId16"/>
    <p:sldId id="271" r:id="rId17"/>
    <p:sldId id="274" r:id="rId18"/>
    <p:sldId id="275" r:id="rId19"/>
    <p:sldId id="276" r:id="rId20"/>
    <p:sldId id="277" r:id="rId21"/>
    <p:sldId id="278" r:id="rId22"/>
    <p:sldId id="27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2027FD-EDAB-4901-82B3-36D6EFD941AE}" v="166" dt="2022-01-05T08:41:02.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60"/>
  </p:normalViewPr>
  <p:slideViewPr>
    <p:cSldViewPr>
      <p:cViewPr varScale="1">
        <p:scale>
          <a:sx n="80" d="100"/>
          <a:sy n="80" d="100"/>
        </p:scale>
        <p:origin x="153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esh Shetty" userId="0861aca807757825" providerId="LiveId" clId="{D42027FD-EDAB-4901-82B3-36D6EFD941AE}"/>
    <pc:docChg chg="undo custSel addSld modSld sldOrd">
      <pc:chgData name="Devesh Shetty" userId="0861aca807757825" providerId="LiveId" clId="{D42027FD-EDAB-4901-82B3-36D6EFD941AE}" dt="2022-01-05T11:38:01.798" v="515" actId="14100"/>
      <pc:docMkLst>
        <pc:docMk/>
      </pc:docMkLst>
      <pc:sldChg chg="addSp delSp modSp mod setBg addAnim delAnim modAnim setClrOvrMap">
        <pc:chgData name="Devesh Shetty" userId="0861aca807757825" providerId="LiveId" clId="{D42027FD-EDAB-4901-82B3-36D6EFD941AE}" dt="2022-01-05T11:38:01.798" v="515" actId="14100"/>
        <pc:sldMkLst>
          <pc:docMk/>
          <pc:sldMk cId="823731929" sldId="256"/>
        </pc:sldMkLst>
        <pc:spChg chg="mod">
          <ac:chgData name="Devesh Shetty" userId="0861aca807757825" providerId="LiveId" clId="{D42027FD-EDAB-4901-82B3-36D6EFD941AE}" dt="2022-01-05T11:38:01.798" v="515" actId="14100"/>
          <ac:spMkLst>
            <pc:docMk/>
            <pc:sldMk cId="823731929" sldId="256"/>
            <ac:spMk id="2" creationId="{00000000-0000-0000-0000-000000000000}"/>
          </ac:spMkLst>
        </pc:spChg>
        <pc:spChg chg="mod">
          <ac:chgData name="Devesh Shetty" userId="0861aca807757825" providerId="LiveId" clId="{D42027FD-EDAB-4901-82B3-36D6EFD941AE}" dt="2022-01-03T09:06:53.441" v="260" actId="20577"/>
          <ac:spMkLst>
            <pc:docMk/>
            <pc:sldMk cId="823731929" sldId="256"/>
            <ac:spMk id="3" creationId="{00000000-0000-0000-0000-000000000000}"/>
          </ac:spMkLst>
        </pc:spChg>
        <pc:spChg chg="add del">
          <ac:chgData name="Devesh Shetty" userId="0861aca807757825" providerId="LiveId" clId="{D42027FD-EDAB-4901-82B3-36D6EFD941AE}" dt="2022-01-03T07:19:45.201" v="20" actId="26606"/>
          <ac:spMkLst>
            <pc:docMk/>
            <pc:sldMk cId="823731929" sldId="256"/>
            <ac:spMk id="10" creationId="{260615AE-7DBC-4FF7-9107-9FE957695B02}"/>
          </ac:spMkLst>
        </pc:spChg>
        <pc:spChg chg="add del">
          <ac:chgData name="Devesh Shetty" userId="0861aca807757825" providerId="LiveId" clId="{D42027FD-EDAB-4901-82B3-36D6EFD941AE}" dt="2022-01-03T07:20:23.694" v="26" actId="26606"/>
          <ac:spMkLst>
            <pc:docMk/>
            <pc:sldMk cId="823731929" sldId="256"/>
            <ac:spMk id="23" creationId="{C2A2366C-96BE-4587-BABC-529047265AC1}"/>
          </ac:spMkLst>
        </pc:spChg>
        <pc:spChg chg="add del">
          <ac:chgData name="Devesh Shetty" userId="0861aca807757825" providerId="LiveId" clId="{D42027FD-EDAB-4901-82B3-36D6EFD941AE}" dt="2022-01-03T07:20:28.317" v="28" actId="26606"/>
          <ac:spMkLst>
            <pc:docMk/>
            <pc:sldMk cId="823731929" sldId="256"/>
            <ac:spMk id="25" creationId="{C884A6B2-90E9-4BDB-8503-71AC02D3956A}"/>
          </ac:spMkLst>
        </pc:spChg>
        <pc:spChg chg="add del">
          <ac:chgData name="Devesh Shetty" userId="0861aca807757825" providerId="LiveId" clId="{D42027FD-EDAB-4901-82B3-36D6EFD941AE}" dt="2022-01-03T07:20:28.317" v="28" actId="26606"/>
          <ac:spMkLst>
            <pc:docMk/>
            <pc:sldMk cId="823731929" sldId="256"/>
            <ac:spMk id="26" creationId="{5EF08599-3FED-4288-A20D-E7BCAC3B8E26}"/>
          </ac:spMkLst>
        </pc:spChg>
        <pc:spChg chg="add del">
          <ac:chgData name="Devesh Shetty" userId="0861aca807757825" providerId="LiveId" clId="{D42027FD-EDAB-4901-82B3-36D6EFD941AE}" dt="2022-01-03T07:22:17.320" v="32" actId="26606"/>
          <ac:spMkLst>
            <pc:docMk/>
            <pc:sldMk cId="823731929" sldId="256"/>
            <ac:spMk id="40" creationId="{F64080D6-34DE-4277-97CC-2FB3812846DA}"/>
          </ac:spMkLst>
        </pc:spChg>
        <pc:spChg chg="add del">
          <ac:chgData name="Devesh Shetty" userId="0861aca807757825" providerId="LiveId" clId="{D42027FD-EDAB-4901-82B3-36D6EFD941AE}" dt="2022-01-03T07:24:07.799" v="45" actId="26606"/>
          <ac:spMkLst>
            <pc:docMk/>
            <pc:sldMk cId="823731929" sldId="256"/>
            <ac:spMk id="50" creationId="{F64080D6-34DE-4277-97CC-2FB3812846DA}"/>
          </ac:spMkLst>
        </pc:spChg>
        <pc:spChg chg="add del">
          <ac:chgData name="Devesh Shetty" userId="0861aca807757825" providerId="LiveId" clId="{D42027FD-EDAB-4901-82B3-36D6EFD941AE}" dt="2022-01-03T07:24:11.448" v="47" actId="26606"/>
          <ac:spMkLst>
            <pc:docMk/>
            <pc:sldMk cId="823731929" sldId="256"/>
            <ac:spMk id="52" creationId="{C2A2366C-96BE-4587-BABC-529047265AC1}"/>
          </ac:spMkLst>
        </pc:spChg>
        <pc:spChg chg="add del">
          <ac:chgData name="Devesh Shetty" userId="0861aca807757825" providerId="LiveId" clId="{D42027FD-EDAB-4901-82B3-36D6EFD941AE}" dt="2022-01-03T07:24:26.171" v="51" actId="26606"/>
          <ac:spMkLst>
            <pc:docMk/>
            <pc:sldMk cId="823731929" sldId="256"/>
            <ac:spMk id="60" creationId="{C2A2366C-96BE-4587-BABC-529047265AC1}"/>
          </ac:spMkLst>
        </pc:spChg>
        <pc:spChg chg="add del">
          <ac:chgData name="Devesh Shetty" userId="0861aca807757825" providerId="LiveId" clId="{D42027FD-EDAB-4901-82B3-36D6EFD941AE}" dt="2022-01-03T09:06:03.947" v="244" actId="26606"/>
          <ac:spMkLst>
            <pc:docMk/>
            <pc:sldMk cId="823731929" sldId="256"/>
            <ac:spMk id="73" creationId="{C884A6B2-90E9-4BDB-8503-71AC02D3956A}"/>
          </ac:spMkLst>
        </pc:spChg>
        <pc:spChg chg="add del">
          <ac:chgData name="Devesh Shetty" userId="0861aca807757825" providerId="LiveId" clId="{D42027FD-EDAB-4901-82B3-36D6EFD941AE}" dt="2022-01-03T09:06:03.947" v="244" actId="26606"/>
          <ac:spMkLst>
            <pc:docMk/>
            <pc:sldMk cId="823731929" sldId="256"/>
            <ac:spMk id="82" creationId="{5EF08599-3FED-4288-A20D-E7BCAC3B8E26}"/>
          </ac:spMkLst>
        </pc:spChg>
        <pc:spChg chg="add del">
          <ac:chgData name="Devesh Shetty" userId="0861aca807757825" providerId="LiveId" clId="{D42027FD-EDAB-4901-82B3-36D6EFD941AE}" dt="2022-01-03T10:16:56.724" v="434" actId="26606"/>
          <ac:spMkLst>
            <pc:docMk/>
            <pc:sldMk cId="823731929" sldId="256"/>
            <ac:spMk id="91" creationId="{F64080D6-34DE-4277-97CC-2FB3812846DA}"/>
          </ac:spMkLst>
        </pc:spChg>
        <pc:spChg chg="add del">
          <ac:chgData name="Devesh Shetty" userId="0861aca807757825" providerId="LiveId" clId="{D42027FD-EDAB-4901-82B3-36D6EFD941AE}" dt="2022-01-03T10:17:07.282" v="438" actId="26606"/>
          <ac:spMkLst>
            <pc:docMk/>
            <pc:sldMk cId="823731929" sldId="256"/>
            <ac:spMk id="100" creationId="{F64080D6-34DE-4277-97CC-2FB3812846DA}"/>
          </ac:spMkLst>
        </pc:spChg>
        <pc:grpChg chg="add del">
          <ac:chgData name="Devesh Shetty" userId="0861aca807757825" providerId="LiveId" clId="{D42027FD-EDAB-4901-82B3-36D6EFD941AE}" dt="2022-01-03T07:19:39.284" v="18" actId="26606"/>
          <ac:grpSpMkLst>
            <pc:docMk/>
            <pc:sldMk cId="823731929" sldId="256"/>
            <ac:grpSpMk id="9" creationId="{0A3EF779-83DD-4EB0-9F4C-7304381A2870}"/>
          </ac:grpSpMkLst>
        </pc:grpChg>
        <pc:grpChg chg="add del">
          <ac:chgData name="Devesh Shetty" userId="0861aca807757825" providerId="LiveId" clId="{D42027FD-EDAB-4901-82B3-36D6EFD941AE}" dt="2022-01-03T07:22:17.324" v="33" actId="26606"/>
          <ac:grpSpMkLst>
            <pc:docMk/>
            <pc:sldMk cId="823731929" sldId="256"/>
            <ac:grpSpMk id="17" creationId="{0A3EF779-83DD-4EB0-9F4C-7304381A2870}"/>
          </ac:grpSpMkLst>
        </pc:grpChg>
        <pc:grpChg chg="add del">
          <ac:chgData name="Devesh Shetty" userId="0861aca807757825" providerId="LiveId" clId="{D42027FD-EDAB-4901-82B3-36D6EFD941AE}" dt="2022-01-03T07:20:28.317" v="28" actId="26606"/>
          <ac:grpSpMkLst>
            <pc:docMk/>
            <pc:sldMk cId="823731929" sldId="256"/>
            <ac:grpSpMk id="27" creationId="{E9046BC8-D404-4E7D-9202-A07F3FDD3823}"/>
          </ac:grpSpMkLst>
        </pc:grpChg>
        <pc:grpChg chg="add del">
          <ac:chgData name="Devesh Shetty" userId="0861aca807757825" providerId="LiveId" clId="{D42027FD-EDAB-4901-82B3-36D6EFD941AE}" dt="2022-01-03T07:22:10.271" v="30" actId="26606"/>
          <ac:grpSpMkLst>
            <pc:docMk/>
            <pc:sldMk cId="823731929" sldId="256"/>
            <ac:grpSpMk id="35" creationId="{0A3EF779-83DD-4EB0-9F4C-7304381A2870}"/>
          </ac:grpSpMkLst>
        </pc:grpChg>
        <pc:grpChg chg="add del">
          <ac:chgData name="Devesh Shetty" userId="0861aca807757825" providerId="LiveId" clId="{D42027FD-EDAB-4901-82B3-36D6EFD941AE}" dt="2022-01-03T07:24:29.107" v="54" actId="26606"/>
          <ac:grpSpMkLst>
            <pc:docMk/>
            <pc:sldMk cId="823731929" sldId="256"/>
            <ac:grpSpMk id="42" creationId="{0A3EF779-83DD-4EB0-9F4C-7304381A2870}"/>
          </ac:grpSpMkLst>
        </pc:grpChg>
        <pc:grpChg chg="add del">
          <ac:chgData name="Devesh Shetty" userId="0861aca807757825" providerId="LiveId" clId="{D42027FD-EDAB-4901-82B3-36D6EFD941AE}" dt="2022-01-03T07:24:16.662" v="49" actId="26606"/>
          <ac:grpSpMkLst>
            <pc:docMk/>
            <pc:sldMk cId="823731929" sldId="256"/>
            <ac:grpSpMk id="57" creationId="{0A3EF779-83DD-4EB0-9F4C-7304381A2870}"/>
          </ac:grpSpMkLst>
        </pc:grpChg>
        <pc:grpChg chg="add del">
          <ac:chgData name="Devesh Shetty" userId="0861aca807757825" providerId="LiveId" clId="{D42027FD-EDAB-4901-82B3-36D6EFD941AE}" dt="2022-01-03T07:24:29.101" v="53" actId="26606"/>
          <ac:grpSpMkLst>
            <pc:docMk/>
            <pc:sldMk cId="823731929" sldId="256"/>
            <ac:grpSpMk id="62" creationId="{503816F2-40D5-4C23-AF57-063E3923610A}"/>
          </ac:grpSpMkLst>
        </pc:grpChg>
        <pc:grpChg chg="add del">
          <ac:chgData name="Devesh Shetty" userId="0861aca807757825" providerId="LiveId" clId="{D42027FD-EDAB-4901-82B3-36D6EFD941AE}" dt="2022-01-03T09:06:03.951" v="245" actId="26606"/>
          <ac:grpSpMkLst>
            <pc:docMk/>
            <pc:sldMk cId="823731929" sldId="256"/>
            <ac:grpSpMk id="65" creationId="{0A3EF779-83DD-4EB0-9F4C-7304381A2870}"/>
          </ac:grpSpMkLst>
        </pc:grpChg>
        <pc:grpChg chg="add del">
          <ac:chgData name="Devesh Shetty" userId="0861aca807757825" providerId="LiveId" clId="{D42027FD-EDAB-4901-82B3-36D6EFD941AE}" dt="2022-01-03T09:05:56.564" v="242" actId="26606"/>
          <ac:grpSpMkLst>
            <pc:docMk/>
            <pc:sldMk cId="823731929" sldId="256"/>
            <ac:grpSpMk id="71" creationId="{0A3EF779-83DD-4EB0-9F4C-7304381A2870}"/>
          </ac:grpSpMkLst>
        </pc:grpChg>
        <pc:grpChg chg="add del">
          <ac:chgData name="Devesh Shetty" userId="0861aca807757825" providerId="LiveId" clId="{D42027FD-EDAB-4901-82B3-36D6EFD941AE}" dt="2022-01-03T09:06:03.947" v="244" actId="26606"/>
          <ac:grpSpMkLst>
            <pc:docMk/>
            <pc:sldMk cId="823731929" sldId="256"/>
            <ac:grpSpMk id="75" creationId="{E9046BC8-D404-4E7D-9202-A07F3FDD3823}"/>
          </ac:grpSpMkLst>
        </pc:grpChg>
        <pc:grpChg chg="add del">
          <ac:chgData name="Devesh Shetty" userId="0861aca807757825" providerId="LiveId" clId="{D42027FD-EDAB-4901-82B3-36D6EFD941AE}" dt="2022-01-03T10:17:09.814" v="440" actId="26606"/>
          <ac:grpSpMkLst>
            <pc:docMk/>
            <pc:sldMk cId="823731929" sldId="256"/>
            <ac:grpSpMk id="84" creationId="{0A3EF779-83DD-4EB0-9F4C-7304381A2870}"/>
          </ac:grpSpMkLst>
        </pc:grpChg>
        <pc:grpChg chg="add del">
          <ac:chgData name="Devesh Shetty" userId="0861aca807757825" providerId="LiveId" clId="{D42027FD-EDAB-4901-82B3-36D6EFD941AE}" dt="2022-01-03T10:17:00.702" v="436" actId="26606"/>
          <ac:grpSpMkLst>
            <pc:docMk/>
            <pc:sldMk cId="823731929" sldId="256"/>
            <ac:grpSpMk id="98" creationId="{0A3EF779-83DD-4EB0-9F4C-7304381A2870}"/>
          </ac:grpSpMkLst>
        </pc:grpChg>
        <pc:grpChg chg="add del">
          <ac:chgData name="Devesh Shetty" userId="0861aca807757825" providerId="LiveId" clId="{D42027FD-EDAB-4901-82B3-36D6EFD941AE}" dt="2022-01-03T10:17:09.814" v="440" actId="26606"/>
          <ac:grpSpMkLst>
            <pc:docMk/>
            <pc:sldMk cId="823731929" sldId="256"/>
            <ac:grpSpMk id="102" creationId="{0A3EF779-83DD-4EB0-9F4C-7304381A2870}"/>
          </ac:grpSpMkLst>
        </pc:grpChg>
        <pc:picChg chg="add del">
          <ac:chgData name="Devesh Shetty" userId="0861aca807757825" providerId="LiveId" clId="{D42027FD-EDAB-4901-82B3-36D6EFD941AE}" dt="2022-01-03T07:19:39.284" v="18" actId="26606"/>
          <ac:picMkLst>
            <pc:docMk/>
            <pc:sldMk cId="823731929" sldId="256"/>
            <ac:picMk id="5" creationId="{A83EE068-C74C-4AAE-A359-D2C4558CF22B}"/>
          </ac:picMkLst>
        </pc:picChg>
        <pc:picChg chg="add del">
          <ac:chgData name="Devesh Shetty" userId="0861aca807757825" providerId="LiveId" clId="{D42027FD-EDAB-4901-82B3-36D6EFD941AE}" dt="2022-01-03T07:19:45.201" v="20" actId="26606"/>
          <ac:picMkLst>
            <pc:docMk/>
            <pc:sldMk cId="823731929" sldId="256"/>
            <ac:picMk id="7" creationId="{2C4A1597-E8EF-42F4-8D89-38A8B3BF58A7}"/>
          </ac:picMkLst>
        </pc:picChg>
        <pc:picChg chg="add mod">
          <ac:chgData name="Devesh Shetty" userId="0861aca807757825" providerId="LiveId" clId="{D42027FD-EDAB-4901-82B3-36D6EFD941AE}" dt="2022-01-03T10:17:07.282" v="438" actId="26606"/>
          <ac:picMkLst>
            <pc:docMk/>
            <pc:sldMk cId="823731929" sldId="256"/>
            <ac:picMk id="16" creationId="{A83EE068-C74C-4AAE-A359-D2C4558CF22B}"/>
          </ac:picMkLst>
        </pc:picChg>
      </pc:sldChg>
      <pc:sldChg chg="addSp delSp modSp mod setBg modAnim">
        <pc:chgData name="Devesh Shetty" userId="0861aca807757825" providerId="LiveId" clId="{D42027FD-EDAB-4901-82B3-36D6EFD941AE}" dt="2022-01-04T15:15:41.872" v="448" actId="14100"/>
        <pc:sldMkLst>
          <pc:docMk/>
          <pc:sldMk cId="3486631193" sldId="257"/>
        </pc:sldMkLst>
        <pc:spChg chg="mod">
          <ac:chgData name="Devesh Shetty" userId="0861aca807757825" providerId="LiveId" clId="{D42027FD-EDAB-4901-82B3-36D6EFD941AE}" dt="2022-01-03T07:22:48.468" v="38" actId="26606"/>
          <ac:spMkLst>
            <pc:docMk/>
            <pc:sldMk cId="3486631193" sldId="257"/>
            <ac:spMk id="2" creationId="{00000000-0000-0000-0000-000000000000}"/>
          </ac:spMkLst>
        </pc:spChg>
        <pc:spChg chg="add del mod">
          <ac:chgData name="Devesh Shetty" userId="0861aca807757825" providerId="LiveId" clId="{D42027FD-EDAB-4901-82B3-36D6EFD941AE}" dt="2022-01-03T07:22:48.468" v="38" actId="26606"/>
          <ac:spMkLst>
            <pc:docMk/>
            <pc:sldMk cId="3486631193" sldId="257"/>
            <ac:spMk id="3" creationId="{00000000-0000-0000-0000-000000000000}"/>
          </ac:spMkLst>
        </pc:spChg>
        <pc:spChg chg="add del">
          <ac:chgData name="Devesh Shetty" userId="0861aca807757825" providerId="LiveId" clId="{D42027FD-EDAB-4901-82B3-36D6EFD941AE}" dt="2022-01-03T07:22:45.293" v="35" actId="26606"/>
          <ac:spMkLst>
            <pc:docMk/>
            <pc:sldMk cId="3486631193" sldId="257"/>
            <ac:spMk id="9" creationId="{94C52C56-BEF2-4E22-8C8E-A7AC96B03A72}"/>
          </ac:spMkLst>
        </pc:spChg>
        <pc:spChg chg="add del">
          <ac:chgData name="Devesh Shetty" userId="0861aca807757825" providerId="LiveId" clId="{D42027FD-EDAB-4901-82B3-36D6EFD941AE}" dt="2022-01-03T07:22:45.293" v="35" actId="26606"/>
          <ac:spMkLst>
            <pc:docMk/>
            <pc:sldMk cId="3486631193" sldId="257"/>
            <ac:spMk id="11" creationId="{42285737-90EE-47DC-AC80-8AE156B11969}"/>
          </ac:spMkLst>
        </pc:spChg>
        <pc:spChg chg="add">
          <ac:chgData name="Devesh Shetty" userId="0861aca807757825" providerId="LiveId" clId="{D42027FD-EDAB-4901-82B3-36D6EFD941AE}" dt="2022-01-03T07:22:48.468" v="38" actId="26606"/>
          <ac:spMkLst>
            <pc:docMk/>
            <pc:sldMk cId="3486631193" sldId="257"/>
            <ac:spMk id="23" creationId="{94C52C56-BEF2-4E22-8C8E-A7AC96B03A72}"/>
          </ac:spMkLst>
        </pc:spChg>
        <pc:spChg chg="add">
          <ac:chgData name="Devesh Shetty" userId="0861aca807757825" providerId="LiveId" clId="{D42027FD-EDAB-4901-82B3-36D6EFD941AE}" dt="2022-01-03T07:22:48.468" v="38" actId="26606"/>
          <ac:spMkLst>
            <pc:docMk/>
            <pc:sldMk cId="3486631193" sldId="257"/>
            <ac:spMk id="24" creationId="{42285737-90EE-47DC-AC80-8AE156B11969}"/>
          </ac:spMkLst>
        </pc:spChg>
        <pc:grpChg chg="add del">
          <ac:chgData name="Devesh Shetty" userId="0861aca807757825" providerId="LiveId" clId="{D42027FD-EDAB-4901-82B3-36D6EFD941AE}" dt="2022-01-03T07:22:45.293" v="35" actId="26606"/>
          <ac:grpSpMkLst>
            <pc:docMk/>
            <pc:sldMk cId="3486631193" sldId="257"/>
            <ac:grpSpMk id="13" creationId="{B57BDC17-F1B3-455F-BBF1-680AA1F25C06}"/>
          </ac:grpSpMkLst>
        </pc:grpChg>
        <pc:grpChg chg="add">
          <ac:chgData name="Devesh Shetty" userId="0861aca807757825" providerId="LiveId" clId="{D42027FD-EDAB-4901-82B3-36D6EFD941AE}" dt="2022-01-03T07:22:48.468" v="38" actId="26606"/>
          <ac:grpSpMkLst>
            <pc:docMk/>
            <pc:sldMk cId="3486631193" sldId="257"/>
            <ac:grpSpMk id="25" creationId="{B57BDC17-F1B3-455F-BBF1-680AA1F25C06}"/>
          </ac:grpSpMkLst>
        </pc:grpChg>
        <pc:graphicFrameChg chg="add del">
          <ac:chgData name="Devesh Shetty" userId="0861aca807757825" providerId="LiveId" clId="{D42027FD-EDAB-4901-82B3-36D6EFD941AE}" dt="2022-01-03T07:22:45.293" v="35" actId="26606"/>
          <ac:graphicFrameMkLst>
            <pc:docMk/>
            <pc:sldMk cId="3486631193" sldId="257"/>
            <ac:graphicFrameMk id="5" creationId="{DE6AC515-D25A-47C3-AC15-2775360E2844}"/>
          </ac:graphicFrameMkLst>
        </pc:graphicFrameChg>
        <pc:graphicFrameChg chg="add del">
          <ac:chgData name="Devesh Shetty" userId="0861aca807757825" providerId="LiveId" clId="{D42027FD-EDAB-4901-82B3-36D6EFD941AE}" dt="2022-01-03T07:22:48.428" v="37" actId="26606"/>
          <ac:graphicFrameMkLst>
            <pc:docMk/>
            <pc:sldMk cId="3486631193" sldId="257"/>
            <ac:graphicFrameMk id="21" creationId="{3E22913A-E0B0-428D-8683-C35E2EF17ACF}"/>
          </ac:graphicFrameMkLst>
        </pc:graphicFrameChg>
        <pc:graphicFrameChg chg="add mod">
          <ac:chgData name="Devesh Shetty" userId="0861aca807757825" providerId="LiveId" clId="{D42027FD-EDAB-4901-82B3-36D6EFD941AE}" dt="2022-01-04T15:15:41.872" v="448" actId="14100"/>
          <ac:graphicFrameMkLst>
            <pc:docMk/>
            <pc:sldMk cId="3486631193" sldId="257"/>
            <ac:graphicFrameMk id="26" creationId="{DE6AC515-D25A-47C3-AC15-2775360E2844}"/>
          </ac:graphicFrameMkLst>
        </pc:graphicFrameChg>
      </pc:sldChg>
      <pc:sldChg chg="addSp delSp modSp mod setBg">
        <pc:chgData name="Devesh Shetty" userId="0861aca807757825" providerId="LiveId" clId="{D42027FD-EDAB-4901-82B3-36D6EFD941AE}" dt="2022-01-03T09:24:07.771" v="315"/>
        <pc:sldMkLst>
          <pc:docMk/>
          <pc:sldMk cId="570125217" sldId="258"/>
        </pc:sldMkLst>
        <pc:spChg chg="mod">
          <ac:chgData name="Devesh Shetty" userId="0861aca807757825" providerId="LiveId" clId="{D42027FD-EDAB-4901-82B3-36D6EFD941AE}" dt="2022-01-03T07:23:04.247" v="41" actId="26606"/>
          <ac:spMkLst>
            <pc:docMk/>
            <pc:sldMk cId="570125217" sldId="258"/>
            <ac:spMk id="2" creationId="{00000000-0000-0000-0000-000000000000}"/>
          </ac:spMkLst>
        </pc:spChg>
        <pc:spChg chg="add del mod">
          <ac:chgData name="Devesh Shetty" userId="0861aca807757825" providerId="LiveId" clId="{D42027FD-EDAB-4901-82B3-36D6EFD941AE}" dt="2022-01-03T07:23:04.247" v="41" actId="26606"/>
          <ac:spMkLst>
            <pc:docMk/>
            <pc:sldMk cId="570125217" sldId="258"/>
            <ac:spMk id="3" creationId="{00000000-0000-0000-0000-000000000000}"/>
          </ac:spMkLst>
        </pc:spChg>
        <pc:spChg chg="add">
          <ac:chgData name="Devesh Shetty" userId="0861aca807757825" providerId="LiveId" clId="{D42027FD-EDAB-4901-82B3-36D6EFD941AE}" dt="2022-01-03T07:23:04.247" v="41" actId="26606"/>
          <ac:spMkLst>
            <pc:docMk/>
            <pc:sldMk cId="570125217" sldId="258"/>
            <ac:spMk id="9" creationId="{94C52C56-BEF2-4E22-8C8E-A7AC96B03A72}"/>
          </ac:spMkLst>
        </pc:spChg>
        <pc:spChg chg="add">
          <ac:chgData name="Devesh Shetty" userId="0861aca807757825" providerId="LiveId" clId="{D42027FD-EDAB-4901-82B3-36D6EFD941AE}" dt="2022-01-03T07:23:04.247" v="41" actId="26606"/>
          <ac:spMkLst>
            <pc:docMk/>
            <pc:sldMk cId="570125217" sldId="258"/>
            <ac:spMk id="11" creationId="{42285737-90EE-47DC-AC80-8AE156B11969}"/>
          </ac:spMkLst>
        </pc:spChg>
        <pc:grpChg chg="add">
          <ac:chgData name="Devesh Shetty" userId="0861aca807757825" providerId="LiveId" clId="{D42027FD-EDAB-4901-82B3-36D6EFD941AE}" dt="2022-01-03T07:23:04.247" v="41" actId="26606"/>
          <ac:grpSpMkLst>
            <pc:docMk/>
            <pc:sldMk cId="570125217" sldId="258"/>
            <ac:grpSpMk id="13" creationId="{B57BDC17-F1B3-455F-BBF1-680AA1F25C06}"/>
          </ac:grpSpMkLst>
        </pc:grpChg>
        <pc:graphicFrameChg chg="add del">
          <ac:chgData name="Devesh Shetty" userId="0861aca807757825" providerId="LiveId" clId="{D42027FD-EDAB-4901-82B3-36D6EFD941AE}" dt="2022-01-03T07:23:04.215" v="40" actId="26606"/>
          <ac:graphicFrameMkLst>
            <pc:docMk/>
            <pc:sldMk cId="570125217" sldId="258"/>
            <ac:graphicFrameMk id="5" creationId="{F40C676A-6CE6-4B33-ADB9-D2A74311C45D}"/>
          </ac:graphicFrameMkLst>
        </pc:graphicFrameChg>
        <pc:graphicFrameChg chg="add mod">
          <ac:chgData name="Devesh Shetty" userId="0861aca807757825" providerId="LiveId" clId="{D42027FD-EDAB-4901-82B3-36D6EFD941AE}" dt="2022-01-03T09:24:07.771" v="315"/>
          <ac:graphicFrameMkLst>
            <pc:docMk/>
            <pc:sldMk cId="570125217" sldId="258"/>
            <ac:graphicFrameMk id="7" creationId="{91C339E9-B9E0-4DF1-90AB-4B1E5EB20DC2}"/>
          </ac:graphicFrameMkLst>
        </pc:graphicFrameChg>
      </pc:sldChg>
      <pc:sldChg chg="addSp delSp modSp mod setBg">
        <pc:chgData name="Devesh Shetty" userId="0861aca807757825" providerId="LiveId" clId="{D42027FD-EDAB-4901-82B3-36D6EFD941AE}" dt="2022-01-03T09:27:26.249" v="316"/>
        <pc:sldMkLst>
          <pc:docMk/>
          <pc:sldMk cId="1297737609" sldId="259"/>
        </pc:sldMkLst>
        <pc:spChg chg="mod">
          <ac:chgData name="Devesh Shetty" userId="0861aca807757825" providerId="LiveId" clId="{D42027FD-EDAB-4901-82B3-36D6EFD941AE}" dt="2022-01-03T07:25:18.469" v="64" actId="26606"/>
          <ac:spMkLst>
            <pc:docMk/>
            <pc:sldMk cId="1297737609" sldId="259"/>
            <ac:spMk id="2" creationId="{00000000-0000-0000-0000-000000000000}"/>
          </ac:spMkLst>
        </pc:spChg>
        <pc:spChg chg="add del mod">
          <ac:chgData name="Devesh Shetty" userId="0861aca807757825" providerId="LiveId" clId="{D42027FD-EDAB-4901-82B3-36D6EFD941AE}" dt="2022-01-03T07:25:18.507" v="65" actId="26606"/>
          <ac:spMkLst>
            <pc:docMk/>
            <pc:sldMk cId="1297737609" sldId="259"/>
            <ac:spMk id="3" creationId="{00000000-0000-0000-0000-000000000000}"/>
          </ac:spMkLst>
        </pc:spChg>
        <pc:spChg chg="add del">
          <ac:chgData name="Devesh Shetty" userId="0861aca807757825" providerId="LiveId" clId="{D42027FD-EDAB-4901-82B3-36D6EFD941AE}" dt="2022-01-03T07:24:50.243" v="56" actId="26606"/>
          <ac:spMkLst>
            <pc:docMk/>
            <pc:sldMk cId="1297737609" sldId="259"/>
            <ac:spMk id="9" creationId="{94C52C56-BEF2-4E22-8C8E-A7AC96B03A72}"/>
          </ac:spMkLst>
        </pc:spChg>
        <pc:spChg chg="add del">
          <ac:chgData name="Devesh Shetty" userId="0861aca807757825" providerId="LiveId" clId="{D42027FD-EDAB-4901-82B3-36D6EFD941AE}" dt="2022-01-03T07:24:50.243" v="56" actId="26606"/>
          <ac:spMkLst>
            <pc:docMk/>
            <pc:sldMk cId="1297737609" sldId="259"/>
            <ac:spMk id="11" creationId="{42285737-90EE-47DC-AC80-8AE156B11969}"/>
          </ac:spMkLst>
        </pc:spChg>
        <pc:spChg chg="add del">
          <ac:chgData name="Devesh Shetty" userId="0861aca807757825" providerId="LiveId" clId="{D42027FD-EDAB-4901-82B3-36D6EFD941AE}" dt="2022-01-03T07:25:18.469" v="64" actId="26606"/>
          <ac:spMkLst>
            <pc:docMk/>
            <pc:sldMk cId="1297737609" sldId="259"/>
            <ac:spMk id="19" creationId="{A27AE693-58E8-48BC-8ED0-568ABFEABB35}"/>
          </ac:spMkLst>
        </pc:spChg>
        <pc:spChg chg="add del">
          <ac:chgData name="Devesh Shetty" userId="0861aca807757825" providerId="LiveId" clId="{D42027FD-EDAB-4901-82B3-36D6EFD941AE}" dt="2022-01-03T07:25:18.469" v="64" actId="26606"/>
          <ac:spMkLst>
            <pc:docMk/>
            <pc:sldMk cId="1297737609" sldId="259"/>
            <ac:spMk id="27" creationId="{BED1B64B-251E-446A-A285-6626C4EC010D}"/>
          </ac:spMkLst>
        </pc:spChg>
        <pc:grpChg chg="add del">
          <ac:chgData name="Devesh Shetty" userId="0861aca807757825" providerId="LiveId" clId="{D42027FD-EDAB-4901-82B3-36D6EFD941AE}" dt="2022-01-03T07:24:50.243" v="56" actId="26606"/>
          <ac:grpSpMkLst>
            <pc:docMk/>
            <pc:sldMk cId="1297737609" sldId="259"/>
            <ac:grpSpMk id="13" creationId="{B57BDC17-F1B3-455F-BBF1-680AA1F25C06}"/>
          </ac:grpSpMkLst>
        </pc:grpChg>
        <pc:grpChg chg="add del">
          <ac:chgData name="Devesh Shetty" userId="0861aca807757825" providerId="LiveId" clId="{D42027FD-EDAB-4901-82B3-36D6EFD941AE}" dt="2022-01-03T07:25:18.469" v="64" actId="26606"/>
          <ac:grpSpMkLst>
            <pc:docMk/>
            <pc:sldMk cId="1297737609" sldId="259"/>
            <ac:grpSpMk id="28" creationId="{CD02B5D1-60D4-4D5B-AFD9-C986E227431B}"/>
          </ac:grpSpMkLst>
        </pc:grpChg>
        <pc:graphicFrameChg chg="add del">
          <ac:chgData name="Devesh Shetty" userId="0861aca807757825" providerId="LiveId" clId="{D42027FD-EDAB-4901-82B3-36D6EFD941AE}" dt="2022-01-03T07:24:50.243" v="56" actId="26606"/>
          <ac:graphicFrameMkLst>
            <pc:docMk/>
            <pc:sldMk cId="1297737609" sldId="259"/>
            <ac:graphicFrameMk id="5" creationId="{775D01D3-6B89-4420-B022-C88FBCF01A54}"/>
          </ac:graphicFrameMkLst>
        </pc:graphicFrameChg>
        <pc:graphicFrameChg chg="add del">
          <ac:chgData name="Devesh Shetty" userId="0861aca807757825" providerId="LiveId" clId="{D42027FD-EDAB-4901-82B3-36D6EFD941AE}" dt="2022-01-03T07:24:58.493" v="58" actId="26606"/>
          <ac:graphicFrameMkLst>
            <pc:docMk/>
            <pc:sldMk cId="1297737609" sldId="259"/>
            <ac:graphicFrameMk id="21" creationId="{94F50391-219D-4223-B474-3604DFD4CD23}"/>
          </ac:graphicFrameMkLst>
        </pc:graphicFrameChg>
        <pc:graphicFrameChg chg="add del">
          <ac:chgData name="Devesh Shetty" userId="0861aca807757825" providerId="LiveId" clId="{D42027FD-EDAB-4901-82B3-36D6EFD941AE}" dt="2022-01-03T07:25:01.982" v="60" actId="26606"/>
          <ac:graphicFrameMkLst>
            <pc:docMk/>
            <pc:sldMk cId="1297737609" sldId="259"/>
            <ac:graphicFrameMk id="23" creationId="{6317F37C-112D-4097-BF74-2398ED7D7669}"/>
          </ac:graphicFrameMkLst>
        </pc:graphicFrameChg>
        <pc:graphicFrameChg chg="add del">
          <ac:chgData name="Devesh Shetty" userId="0861aca807757825" providerId="LiveId" clId="{D42027FD-EDAB-4901-82B3-36D6EFD941AE}" dt="2022-01-03T07:25:12.348" v="62" actId="26606"/>
          <ac:graphicFrameMkLst>
            <pc:docMk/>
            <pc:sldMk cId="1297737609" sldId="259"/>
            <ac:graphicFrameMk id="25" creationId="{4A3E298E-5A04-4430-AF65-061664F4EA1C}"/>
          </ac:graphicFrameMkLst>
        </pc:graphicFrameChg>
        <pc:graphicFrameChg chg="add del">
          <ac:chgData name="Devesh Shetty" userId="0861aca807757825" providerId="LiveId" clId="{D42027FD-EDAB-4901-82B3-36D6EFD941AE}" dt="2022-01-03T07:25:18.469" v="64" actId="26606"/>
          <ac:graphicFrameMkLst>
            <pc:docMk/>
            <pc:sldMk cId="1297737609" sldId="259"/>
            <ac:graphicFrameMk id="30" creationId="{5BD42D9C-3FAB-41CA-BE7F-3BB9A5E0AD54}"/>
          </ac:graphicFrameMkLst>
        </pc:graphicFrameChg>
        <pc:graphicFrameChg chg="add mod">
          <ac:chgData name="Devesh Shetty" userId="0861aca807757825" providerId="LiveId" clId="{D42027FD-EDAB-4901-82B3-36D6EFD941AE}" dt="2022-01-03T09:27:26.249" v="316"/>
          <ac:graphicFrameMkLst>
            <pc:docMk/>
            <pc:sldMk cId="1297737609" sldId="259"/>
            <ac:graphicFrameMk id="32" creationId="{4A3E298E-5A04-4430-AF65-061664F4EA1C}"/>
          </ac:graphicFrameMkLst>
        </pc:graphicFrameChg>
      </pc:sldChg>
      <pc:sldChg chg="addSp delSp modSp mod setBg modAnim setClrOvrMap">
        <pc:chgData name="Devesh Shetty" userId="0861aca807757825" providerId="LiveId" clId="{D42027FD-EDAB-4901-82B3-36D6EFD941AE}" dt="2022-01-03T10:14:34.775" v="419"/>
        <pc:sldMkLst>
          <pc:docMk/>
          <pc:sldMk cId="2793034403" sldId="260"/>
        </pc:sldMkLst>
        <pc:spChg chg="mod">
          <ac:chgData name="Devesh Shetty" userId="0861aca807757825" providerId="LiveId" clId="{D42027FD-EDAB-4901-82B3-36D6EFD941AE}" dt="2022-01-03T07:25:45.201" v="68" actId="26606"/>
          <ac:spMkLst>
            <pc:docMk/>
            <pc:sldMk cId="2793034403" sldId="260"/>
            <ac:spMk id="2" creationId="{00000000-0000-0000-0000-000000000000}"/>
          </ac:spMkLst>
        </pc:spChg>
        <pc:spChg chg="mod">
          <ac:chgData name="Devesh Shetty" userId="0861aca807757825" providerId="LiveId" clId="{D42027FD-EDAB-4901-82B3-36D6EFD941AE}" dt="2022-01-03T09:52:31.127" v="341" actId="20577"/>
          <ac:spMkLst>
            <pc:docMk/>
            <pc:sldMk cId="2793034403" sldId="260"/>
            <ac:spMk id="3" creationId="{00000000-0000-0000-0000-000000000000}"/>
          </ac:spMkLst>
        </pc:spChg>
        <pc:spChg chg="add del">
          <ac:chgData name="Devesh Shetty" userId="0861aca807757825" providerId="LiveId" clId="{D42027FD-EDAB-4901-82B3-36D6EFD941AE}" dt="2022-01-03T07:25:45.189" v="67" actId="26606"/>
          <ac:spMkLst>
            <pc:docMk/>
            <pc:sldMk cId="2793034403" sldId="260"/>
            <ac:spMk id="8" creationId="{F659138C-74A1-445B-848C-3608AE871A9F}"/>
          </ac:spMkLst>
        </pc:spChg>
        <pc:spChg chg="add">
          <ac:chgData name="Devesh Shetty" userId="0861aca807757825" providerId="LiveId" clId="{D42027FD-EDAB-4901-82B3-36D6EFD941AE}" dt="2022-01-03T07:25:45.201" v="68" actId="26606"/>
          <ac:spMkLst>
            <pc:docMk/>
            <pc:sldMk cId="2793034403" sldId="260"/>
            <ac:spMk id="12" creationId="{E4CD00E4-F77A-49A5-A54B-A542D0DE5D1A}"/>
          </ac:spMkLst>
        </pc:spChg>
        <pc:spChg chg="add">
          <ac:chgData name="Devesh Shetty" userId="0861aca807757825" providerId="LiveId" clId="{D42027FD-EDAB-4901-82B3-36D6EFD941AE}" dt="2022-01-03T07:25:45.201" v="68" actId="26606"/>
          <ac:spMkLst>
            <pc:docMk/>
            <pc:sldMk cId="2793034403" sldId="260"/>
            <ac:spMk id="14" creationId="{17158038-9069-44CB-8794-762B5429B9FE}"/>
          </ac:spMkLst>
        </pc:spChg>
        <pc:spChg chg="add">
          <ac:chgData name="Devesh Shetty" userId="0861aca807757825" providerId="LiveId" clId="{D42027FD-EDAB-4901-82B3-36D6EFD941AE}" dt="2022-01-03T07:25:45.201" v="68" actId="26606"/>
          <ac:spMkLst>
            <pc:docMk/>
            <pc:sldMk cId="2793034403" sldId="260"/>
            <ac:spMk id="16" creationId="{045056AB-07D8-43D9-9343-AB85199AEA75}"/>
          </ac:spMkLst>
        </pc:spChg>
        <pc:spChg chg="add del">
          <ac:chgData name="Devesh Shetty" userId="0861aca807757825" providerId="LiveId" clId="{D42027FD-EDAB-4901-82B3-36D6EFD941AE}" dt="2022-01-03T07:25:45.189" v="67" actId="26606"/>
          <ac:spMkLst>
            <pc:docMk/>
            <pc:sldMk cId="2793034403" sldId="260"/>
            <ac:spMk id="18" creationId="{225F4217-4021-45A0-812B-398F9A7A93F9}"/>
          </ac:spMkLst>
        </pc:spChg>
        <pc:spChg chg="add">
          <ac:chgData name="Devesh Shetty" userId="0861aca807757825" providerId="LiveId" clId="{D42027FD-EDAB-4901-82B3-36D6EFD941AE}" dt="2022-01-03T07:25:45.201" v="68" actId="26606"/>
          <ac:spMkLst>
            <pc:docMk/>
            <pc:sldMk cId="2793034403" sldId="260"/>
            <ac:spMk id="22" creationId="{4B136A7F-8703-4FA7-80B1-874F5E75835C}"/>
          </ac:spMkLst>
        </pc:spChg>
        <pc:spChg chg="add">
          <ac:chgData name="Devesh Shetty" userId="0861aca807757825" providerId="LiveId" clId="{D42027FD-EDAB-4901-82B3-36D6EFD941AE}" dt="2022-01-03T07:25:45.201" v="68" actId="26606"/>
          <ac:spMkLst>
            <pc:docMk/>
            <pc:sldMk cId="2793034403" sldId="260"/>
            <ac:spMk id="23" creationId="{716B2278-BFC9-43BE-9620-278464A4ABA9}"/>
          </ac:spMkLst>
        </pc:spChg>
        <pc:spChg chg="add">
          <ac:chgData name="Devesh Shetty" userId="0861aca807757825" providerId="LiveId" clId="{D42027FD-EDAB-4901-82B3-36D6EFD941AE}" dt="2022-01-03T07:25:45.201" v="68" actId="26606"/>
          <ac:spMkLst>
            <pc:docMk/>
            <pc:sldMk cId="2793034403" sldId="260"/>
            <ac:spMk id="24" creationId="{E83D8662-D21C-4B0A-A8A5-EA1E5DEBC579}"/>
          </ac:spMkLst>
        </pc:spChg>
        <pc:grpChg chg="add del">
          <ac:chgData name="Devesh Shetty" userId="0861aca807757825" providerId="LiveId" clId="{D42027FD-EDAB-4901-82B3-36D6EFD941AE}" dt="2022-01-03T07:25:45.189" v="67" actId="26606"/>
          <ac:grpSpMkLst>
            <pc:docMk/>
            <pc:sldMk cId="2793034403" sldId="260"/>
            <ac:grpSpMk id="10" creationId="{7DFD7409-66D7-4C9C-B528-E79EB64A4D31}"/>
          </ac:grpSpMkLst>
        </pc:grpChg>
        <pc:cxnChg chg="add del">
          <ac:chgData name="Devesh Shetty" userId="0861aca807757825" providerId="LiveId" clId="{D42027FD-EDAB-4901-82B3-36D6EFD941AE}" dt="2022-01-03T07:25:45.189" v="67" actId="26606"/>
          <ac:cxnSpMkLst>
            <pc:docMk/>
            <pc:sldMk cId="2793034403" sldId="260"/>
            <ac:cxnSpMk id="20" creationId="{486F4EBC-E415-40E4-A8BA-BA66F0B632CB}"/>
          </ac:cxnSpMkLst>
        </pc:cxnChg>
      </pc:sldChg>
      <pc:sldChg chg="addSp modSp mod setBg">
        <pc:chgData name="Devesh Shetty" userId="0861aca807757825" providerId="LiveId" clId="{D42027FD-EDAB-4901-82B3-36D6EFD941AE}" dt="2022-01-03T10:12:06.138" v="413" actId="122"/>
        <pc:sldMkLst>
          <pc:docMk/>
          <pc:sldMk cId="3332861269" sldId="261"/>
        </pc:sldMkLst>
        <pc:spChg chg="mod">
          <ac:chgData name="Devesh Shetty" userId="0861aca807757825" providerId="LiveId" clId="{D42027FD-EDAB-4901-82B3-36D6EFD941AE}" dt="2022-01-03T10:12:06.138" v="413" actId="122"/>
          <ac:spMkLst>
            <pc:docMk/>
            <pc:sldMk cId="3332861269" sldId="261"/>
            <ac:spMk id="2" creationId="{00000000-0000-0000-0000-000000000000}"/>
          </ac:spMkLst>
        </pc:spChg>
        <pc:spChg chg="mod">
          <ac:chgData name="Devesh Shetty" userId="0861aca807757825" providerId="LiveId" clId="{D42027FD-EDAB-4901-82B3-36D6EFD941AE}" dt="2022-01-03T07:26:18.962" v="69" actId="26606"/>
          <ac:spMkLst>
            <pc:docMk/>
            <pc:sldMk cId="3332861269" sldId="261"/>
            <ac:spMk id="3" creationId="{00000000-0000-0000-0000-000000000000}"/>
          </ac:spMkLst>
        </pc:spChg>
        <pc:spChg chg="add">
          <ac:chgData name="Devesh Shetty" userId="0861aca807757825" providerId="LiveId" clId="{D42027FD-EDAB-4901-82B3-36D6EFD941AE}" dt="2022-01-03T07:26:18.962" v="69" actId="26606"/>
          <ac:spMkLst>
            <pc:docMk/>
            <pc:sldMk cId="3332861269" sldId="261"/>
            <ac:spMk id="8" creationId="{E03BF673-8C68-4092-BF1B-53C57EFEC21F}"/>
          </ac:spMkLst>
        </pc:spChg>
        <pc:spChg chg="add">
          <ac:chgData name="Devesh Shetty" userId="0861aca807757825" providerId="LiveId" clId="{D42027FD-EDAB-4901-82B3-36D6EFD941AE}" dt="2022-01-03T07:26:18.962" v="69" actId="26606"/>
          <ac:spMkLst>
            <pc:docMk/>
            <pc:sldMk cId="3332861269" sldId="261"/>
            <ac:spMk id="10" creationId="{08751D95-C333-4DEB-90B4-1EAC9A91DCA3}"/>
          </ac:spMkLst>
        </pc:spChg>
        <pc:grpChg chg="add">
          <ac:chgData name="Devesh Shetty" userId="0861aca807757825" providerId="LiveId" clId="{D42027FD-EDAB-4901-82B3-36D6EFD941AE}" dt="2022-01-03T07:26:18.962" v="69" actId="26606"/>
          <ac:grpSpMkLst>
            <pc:docMk/>
            <pc:sldMk cId="3332861269" sldId="261"/>
            <ac:grpSpMk id="12" creationId="{FBBA7535-3851-431E-BDA9-B4F6C1201291}"/>
          </ac:grpSpMkLst>
        </pc:grpChg>
      </pc:sldChg>
      <pc:sldChg chg="addSp delSp modSp mod setBg modAnim">
        <pc:chgData name="Devesh Shetty" userId="0861aca807757825" providerId="LiveId" clId="{D42027FD-EDAB-4901-82B3-36D6EFD941AE}" dt="2022-01-03T10:14:23.390" v="418"/>
        <pc:sldMkLst>
          <pc:docMk/>
          <pc:sldMk cId="1660412700" sldId="262"/>
        </pc:sldMkLst>
        <pc:spChg chg="mod">
          <ac:chgData name="Devesh Shetty" userId="0861aca807757825" providerId="LiveId" clId="{D42027FD-EDAB-4901-82B3-36D6EFD941AE}" dt="2022-01-03T09:54:03.244" v="347" actId="403"/>
          <ac:spMkLst>
            <pc:docMk/>
            <pc:sldMk cId="1660412700" sldId="262"/>
            <ac:spMk id="2" creationId="{00000000-0000-0000-0000-000000000000}"/>
          </ac:spMkLst>
        </pc:spChg>
        <pc:spChg chg="mod">
          <ac:chgData name="Devesh Shetty" userId="0861aca807757825" providerId="LiveId" clId="{D42027FD-EDAB-4901-82B3-36D6EFD941AE}" dt="2022-01-03T09:55:21.747" v="351" actId="404"/>
          <ac:spMkLst>
            <pc:docMk/>
            <pc:sldMk cId="1660412700" sldId="262"/>
            <ac:spMk id="3" creationId="{00000000-0000-0000-0000-000000000000}"/>
          </ac:spMkLst>
        </pc:spChg>
        <pc:spChg chg="add del">
          <ac:chgData name="Devesh Shetty" userId="0861aca807757825" providerId="LiveId" clId="{D42027FD-EDAB-4901-82B3-36D6EFD941AE}" dt="2022-01-03T07:32:04.352" v="102" actId="26606"/>
          <ac:spMkLst>
            <pc:docMk/>
            <pc:sldMk cId="1660412700" sldId="262"/>
            <ac:spMk id="7" creationId="{63A60C88-7443-4827-9241-5019758CB4F0}"/>
          </ac:spMkLst>
        </pc:spChg>
        <pc:spChg chg="add">
          <ac:chgData name="Devesh Shetty" userId="0861aca807757825" providerId="LiveId" clId="{D42027FD-EDAB-4901-82B3-36D6EFD941AE}" dt="2022-01-03T07:32:43.975" v="109" actId="26606"/>
          <ac:spMkLst>
            <pc:docMk/>
            <pc:sldMk cId="1660412700" sldId="262"/>
            <ac:spMk id="16" creationId="{21ECAAB0-702B-4C08-B30F-0AFAC3479ADF}"/>
          </ac:spMkLst>
        </pc:spChg>
        <pc:spChg chg="add del">
          <ac:chgData name="Devesh Shetty" userId="0861aca807757825" providerId="LiveId" clId="{D42027FD-EDAB-4901-82B3-36D6EFD941AE}" dt="2022-01-03T07:26:36.368" v="73" actId="26606"/>
          <ac:spMkLst>
            <pc:docMk/>
            <pc:sldMk cId="1660412700" sldId="262"/>
            <ac:spMk id="17" creationId="{21ECAAB0-702B-4C08-B30F-0AFAC3479ADF}"/>
          </ac:spMkLst>
        </pc:spChg>
        <pc:spChg chg="add del">
          <ac:chgData name="Devesh Shetty" userId="0861aca807757825" providerId="LiveId" clId="{D42027FD-EDAB-4901-82B3-36D6EFD941AE}" dt="2022-01-03T07:26:43.924" v="77" actId="26606"/>
          <ac:spMkLst>
            <pc:docMk/>
            <pc:sldMk cId="1660412700" sldId="262"/>
            <ac:spMk id="20" creationId="{55599FE3-8CCE-4364-9F89-0C11699C4F6A}"/>
          </ac:spMkLst>
        </pc:spChg>
        <pc:grpChg chg="add del">
          <ac:chgData name="Devesh Shetty" userId="0861aca807757825" providerId="LiveId" clId="{D42027FD-EDAB-4901-82B3-36D6EFD941AE}" dt="2022-01-03T07:32:04.352" v="102" actId="26606"/>
          <ac:grpSpMkLst>
            <pc:docMk/>
            <pc:sldMk cId="1660412700" sldId="262"/>
            <ac:grpSpMk id="6" creationId="{DF8D5C46-63E5-40C5-A208-4B2189FA1032}"/>
          </ac:grpSpMkLst>
        </pc:grpChg>
        <pc:grpChg chg="add">
          <ac:chgData name="Devesh Shetty" userId="0861aca807757825" providerId="LiveId" clId="{D42027FD-EDAB-4901-82B3-36D6EFD941AE}" dt="2022-01-03T07:32:43.975" v="109" actId="26606"/>
          <ac:grpSpMkLst>
            <pc:docMk/>
            <pc:sldMk cId="1660412700" sldId="262"/>
            <ac:grpSpMk id="8" creationId="{28A4A409-9242-444A-AC1F-809866828B50}"/>
          </ac:grpSpMkLst>
        </pc:grpChg>
        <pc:grpChg chg="add del">
          <ac:chgData name="Devesh Shetty" userId="0861aca807757825" providerId="LiveId" clId="{D42027FD-EDAB-4901-82B3-36D6EFD941AE}" dt="2022-01-03T07:26:36.368" v="73" actId="26606"/>
          <ac:grpSpMkLst>
            <pc:docMk/>
            <pc:sldMk cId="1660412700" sldId="262"/>
            <ac:grpSpMk id="9" creationId="{28A4A409-9242-444A-AC1F-809866828B50}"/>
          </ac:grpSpMkLst>
        </pc:grpChg>
        <pc:grpChg chg="add del">
          <ac:chgData name="Devesh Shetty" userId="0861aca807757825" providerId="LiveId" clId="{D42027FD-EDAB-4901-82B3-36D6EFD941AE}" dt="2022-01-03T07:26:43.924" v="77" actId="26606"/>
          <ac:grpSpMkLst>
            <pc:docMk/>
            <pc:sldMk cId="1660412700" sldId="262"/>
            <ac:grpSpMk id="19" creationId="{E4C39A5A-6D63-4FAC-B6C2-D37778B97ACD}"/>
          </ac:grpSpMkLst>
        </pc:grpChg>
        <pc:picChg chg="mod">
          <ac:chgData name="Devesh Shetty" userId="0861aca807757825" providerId="LiveId" clId="{D42027FD-EDAB-4901-82B3-36D6EFD941AE}" dt="2022-01-03T07:32:59.521" v="112" actId="14100"/>
          <ac:picMkLst>
            <pc:docMk/>
            <pc:sldMk cId="1660412700" sldId="262"/>
            <ac:picMk id="4" creationId="{00000000-0000-0000-0000-000000000000}"/>
          </ac:picMkLst>
        </pc:picChg>
      </pc:sldChg>
      <pc:sldChg chg="addSp delSp modSp mod ord setBg setClrOvrMap">
        <pc:chgData name="Devesh Shetty" userId="0861aca807757825" providerId="LiveId" clId="{D42027FD-EDAB-4901-82B3-36D6EFD941AE}" dt="2022-01-03T09:54:11.045" v="349"/>
        <pc:sldMkLst>
          <pc:docMk/>
          <pc:sldMk cId="4073060865" sldId="263"/>
        </pc:sldMkLst>
        <pc:spChg chg="mod">
          <ac:chgData name="Devesh Shetty" userId="0861aca807757825" providerId="LiveId" clId="{D42027FD-EDAB-4901-82B3-36D6EFD941AE}" dt="2022-01-03T07:27:42.572" v="82" actId="26606"/>
          <ac:spMkLst>
            <pc:docMk/>
            <pc:sldMk cId="4073060865" sldId="263"/>
            <ac:spMk id="2" creationId="{00000000-0000-0000-0000-000000000000}"/>
          </ac:spMkLst>
        </pc:spChg>
        <pc:spChg chg="add del mod">
          <ac:chgData name="Devesh Shetty" userId="0861aca807757825" providerId="LiveId" clId="{D42027FD-EDAB-4901-82B3-36D6EFD941AE}" dt="2022-01-03T07:27:42.572" v="82" actId="26606"/>
          <ac:spMkLst>
            <pc:docMk/>
            <pc:sldMk cId="4073060865" sldId="263"/>
            <ac:spMk id="3" creationId="{00000000-0000-0000-0000-000000000000}"/>
          </ac:spMkLst>
        </pc:spChg>
        <pc:spChg chg="add del">
          <ac:chgData name="Devesh Shetty" userId="0861aca807757825" providerId="LiveId" clId="{D42027FD-EDAB-4901-82B3-36D6EFD941AE}" dt="2022-01-03T07:27:42.560" v="81" actId="26606"/>
          <ac:spMkLst>
            <pc:docMk/>
            <pc:sldMk cId="4073060865" sldId="263"/>
            <ac:spMk id="9" creationId="{63336871-0118-4F6E-8DBD-20AEFC62A9AD}"/>
          </ac:spMkLst>
        </pc:spChg>
        <pc:spChg chg="add del">
          <ac:chgData name="Devesh Shetty" userId="0861aca807757825" providerId="LiveId" clId="{D42027FD-EDAB-4901-82B3-36D6EFD941AE}" dt="2022-01-03T07:27:42.560" v="81" actId="26606"/>
          <ac:spMkLst>
            <pc:docMk/>
            <pc:sldMk cId="4073060865" sldId="263"/>
            <ac:spMk id="11" creationId="{F03CC8D0-33AF-417F-8454-1FDB6C22DD25}"/>
          </ac:spMkLst>
        </pc:spChg>
        <pc:spChg chg="add">
          <ac:chgData name="Devesh Shetty" userId="0861aca807757825" providerId="LiveId" clId="{D42027FD-EDAB-4901-82B3-36D6EFD941AE}" dt="2022-01-03T07:27:42.572" v="82" actId="26606"/>
          <ac:spMkLst>
            <pc:docMk/>
            <pc:sldMk cId="4073060865" sldId="263"/>
            <ac:spMk id="21" creationId="{2FCD9B94-D70B-4446-85E5-ACD3904289CB}"/>
          </ac:spMkLst>
        </pc:spChg>
        <pc:spChg chg="add mod">
          <ac:chgData name="Devesh Shetty" userId="0861aca807757825" providerId="LiveId" clId="{D42027FD-EDAB-4901-82B3-36D6EFD941AE}" dt="2022-01-03T07:32:12.198" v="104" actId="1037"/>
          <ac:spMkLst>
            <pc:docMk/>
            <pc:sldMk cId="4073060865" sldId="263"/>
            <ac:spMk id="23" creationId="{00000000-0000-0000-0000-000000000000}"/>
          </ac:spMkLst>
        </pc:spChg>
        <pc:grpChg chg="add del">
          <ac:chgData name="Devesh Shetty" userId="0861aca807757825" providerId="LiveId" clId="{D42027FD-EDAB-4901-82B3-36D6EFD941AE}" dt="2022-01-03T07:27:42.560" v="81" actId="26606"/>
          <ac:grpSpMkLst>
            <pc:docMk/>
            <pc:sldMk cId="4073060865" sldId="263"/>
            <ac:grpSpMk id="13" creationId="{B5A08A69-9EE1-4A9E-96B6-D769D87C2F9E}"/>
          </ac:grpSpMkLst>
        </pc:grpChg>
        <pc:graphicFrameChg chg="add del">
          <ac:chgData name="Devesh Shetty" userId="0861aca807757825" providerId="LiveId" clId="{D42027FD-EDAB-4901-82B3-36D6EFD941AE}" dt="2022-01-03T07:27:42.560" v="81" actId="26606"/>
          <ac:graphicFrameMkLst>
            <pc:docMk/>
            <pc:sldMk cId="4073060865" sldId="263"/>
            <ac:graphicFrameMk id="5" creationId="{3AF2D1E3-6739-4F1A-B47F-7CE97E0B9737}"/>
          </ac:graphicFrameMkLst>
        </pc:graphicFrameChg>
        <pc:picChg chg="add mod">
          <ac:chgData name="Devesh Shetty" userId="0861aca807757825" providerId="LiveId" clId="{D42027FD-EDAB-4901-82B3-36D6EFD941AE}" dt="2022-01-03T07:32:13.578" v="105" actId="1076"/>
          <ac:picMkLst>
            <pc:docMk/>
            <pc:sldMk cId="4073060865" sldId="263"/>
            <ac:picMk id="22" creationId="{D552917B-EE09-4183-9E8F-C4EB0D4F55AA}"/>
          </ac:picMkLst>
        </pc:picChg>
      </pc:sldChg>
      <pc:sldChg chg="addSp delSp modSp mod setBg setClrOvrMap">
        <pc:chgData name="Devesh Shetty" userId="0861aca807757825" providerId="LiveId" clId="{D42027FD-EDAB-4901-82B3-36D6EFD941AE}" dt="2022-01-03T09:57:23.942" v="360" actId="1076"/>
        <pc:sldMkLst>
          <pc:docMk/>
          <pc:sldMk cId="756131361" sldId="264"/>
        </pc:sldMkLst>
        <pc:spChg chg="mod">
          <ac:chgData name="Devesh Shetty" userId="0861aca807757825" providerId="LiveId" clId="{D42027FD-EDAB-4901-82B3-36D6EFD941AE}" dt="2022-01-03T09:57:09.551" v="357" actId="26606"/>
          <ac:spMkLst>
            <pc:docMk/>
            <pc:sldMk cId="756131361" sldId="264"/>
            <ac:spMk id="2" creationId="{00000000-0000-0000-0000-000000000000}"/>
          </ac:spMkLst>
        </pc:spChg>
        <pc:spChg chg="mod">
          <ac:chgData name="Devesh Shetty" userId="0861aca807757825" providerId="LiveId" clId="{D42027FD-EDAB-4901-82B3-36D6EFD941AE}" dt="2022-01-03T09:57:09.551" v="357" actId="26606"/>
          <ac:spMkLst>
            <pc:docMk/>
            <pc:sldMk cId="756131361" sldId="264"/>
            <ac:spMk id="3" creationId="{00000000-0000-0000-0000-000000000000}"/>
          </ac:spMkLst>
        </pc:spChg>
        <pc:spChg chg="add del">
          <ac:chgData name="Devesh Shetty" userId="0861aca807757825" providerId="LiveId" clId="{D42027FD-EDAB-4901-82B3-36D6EFD941AE}" dt="2022-01-03T09:57:09.551" v="357" actId="26606"/>
          <ac:spMkLst>
            <pc:docMk/>
            <pc:sldMk cId="756131361" sldId="264"/>
            <ac:spMk id="17" creationId="{21ECAAB0-702B-4C08-B30F-0AFAC3479ADF}"/>
          </ac:spMkLst>
        </pc:spChg>
        <pc:spChg chg="add">
          <ac:chgData name="Devesh Shetty" userId="0861aca807757825" providerId="LiveId" clId="{D42027FD-EDAB-4901-82B3-36D6EFD941AE}" dt="2022-01-03T09:57:09.551" v="357" actId="26606"/>
          <ac:spMkLst>
            <pc:docMk/>
            <pc:sldMk cId="756131361" sldId="264"/>
            <ac:spMk id="22" creationId="{2FCD9B94-D70B-4446-85E5-ACD3904289CB}"/>
          </ac:spMkLst>
        </pc:spChg>
        <pc:grpChg chg="add del">
          <ac:chgData name="Devesh Shetty" userId="0861aca807757825" providerId="LiveId" clId="{D42027FD-EDAB-4901-82B3-36D6EFD941AE}" dt="2022-01-03T09:57:09.551" v="357" actId="26606"/>
          <ac:grpSpMkLst>
            <pc:docMk/>
            <pc:sldMk cId="756131361" sldId="264"/>
            <ac:grpSpMk id="9" creationId="{28A4A409-9242-444A-AC1F-809866828B50}"/>
          </ac:grpSpMkLst>
        </pc:grpChg>
        <pc:picChg chg="mod ord">
          <ac:chgData name="Devesh Shetty" userId="0861aca807757825" providerId="LiveId" clId="{D42027FD-EDAB-4901-82B3-36D6EFD941AE}" dt="2022-01-03T09:57:23.942" v="360" actId="1076"/>
          <ac:picMkLst>
            <pc:docMk/>
            <pc:sldMk cId="756131361" sldId="264"/>
            <ac:picMk id="4" creationId="{00000000-0000-0000-0000-000000000000}"/>
          </ac:picMkLst>
        </pc:picChg>
      </pc:sldChg>
      <pc:sldChg chg="addSp delSp modSp mod setBg setClrOvrMap">
        <pc:chgData name="Devesh Shetty" userId="0861aca807757825" providerId="LiveId" clId="{D42027FD-EDAB-4901-82B3-36D6EFD941AE}" dt="2022-01-03T07:30:49.006" v="98" actId="14100"/>
        <pc:sldMkLst>
          <pc:docMk/>
          <pc:sldMk cId="2698266044" sldId="267"/>
        </pc:sldMkLst>
        <pc:spChg chg="mod ord">
          <ac:chgData name="Devesh Shetty" userId="0861aca807757825" providerId="LiveId" clId="{D42027FD-EDAB-4901-82B3-36D6EFD941AE}" dt="2022-01-03T07:30:44.757" v="97" actId="26606"/>
          <ac:spMkLst>
            <pc:docMk/>
            <pc:sldMk cId="2698266044" sldId="267"/>
            <ac:spMk id="2" creationId="{00000000-0000-0000-0000-000000000000}"/>
          </ac:spMkLst>
        </pc:spChg>
        <pc:spChg chg="mod">
          <ac:chgData name="Devesh Shetty" userId="0861aca807757825" providerId="LiveId" clId="{D42027FD-EDAB-4901-82B3-36D6EFD941AE}" dt="2022-01-03T07:30:44.757" v="97" actId="26606"/>
          <ac:spMkLst>
            <pc:docMk/>
            <pc:sldMk cId="2698266044" sldId="267"/>
            <ac:spMk id="3" creationId="{00000000-0000-0000-0000-000000000000}"/>
          </ac:spMkLst>
        </pc:spChg>
        <pc:spChg chg="add del">
          <ac:chgData name="Devesh Shetty" userId="0861aca807757825" providerId="LiveId" clId="{D42027FD-EDAB-4901-82B3-36D6EFD941AE}" dt="2022-01-03T07:28:14.081" v="88" actId="26606"/>
          <ac:spMkLst>
            <pc:docMk/>
            <pc:sldMk cId="2698266044" sldId="267"/>
            <ac:spMk id="8" creationId="{99CAC3B1-4879-424D-8F15-206277196159}"/>
          </ac:spMkLst>
        </pc:spChg>
        <pc:spChg chg="add del">
          <ac:chgData name="Devesh Shetty" userId="0861aca807757825" providerId="LiveId" clId="{D42027FD-EDAB-4901-82B3-36D6EFD941AE}" dt="2022-01-03T07:28:04.881" v="84" actId="26606"/>
          <ac:spMkLst>
            <pc:docMk/>
            <pc:sldMk cId="2698266044" sldId="267"/>
            <ac:spMk id="9" creationId="{2FCD9B94-D70B-4446-85E5-ACD3904289CB}"/>
          </ac:spMkLst>
        </pc:spChg>
        <pc:spChg chg="add del">
          <ac:chgData name="Devesh Shetty" userId="0861aca807757825" providerId="LiveId" clId="{D42027FD-EDAB-4901-82B3-36D6EFD941AE}" dt="2022-01-03T07:28:08.301" v="86" actId="26606"/>
          <ac:spMkLst>
            <pc:docMk/>
            <pc:sldMk cId="2698266044" sldId="267"/>
            <ac:spMk id="12" creationId="{2FCD9B94-D70B-4446-85E5-ACD3904289CB}"/>
          </ac:spMkLst>
        </pc:spChg>
        <pc:spChg chg="add del">
          <ac:chgData name="Devesh Shetty" userId="0861aca807757825" providerId="LiveId" clId="{D42027FD-EDAB-4901-82B3-36D6EFD941AE}" dt="2022-01-03T07:28:21.132" v="90" actId="26606"/>
          <ac:spMkLst>
            <pc:docMk/>
            <pc:sldMk cId="2698266044" sldId="267"/>
            <ac:spMk id="18" creationId="{225F4217-4021-45A0-812B-398F9A7A93F9}"/>
          </ac:spMkLst>
        </pc:spChg>
        <pc:spChg chg="add del">
          <ac:chgData name="Devesh Shetty" userId="0861aca807757825" providerId="LiveId" clId="{D42027FD-EDAB-4901-82B3-36D6EFD941AE}" dt="2022-01-03T07:28:21.132" v="90" actId="26606"/>
          <ac:spMkLst>
            <pc:docMk/>
            <pc:sldMk cId="2698266044" sldId="267"/>
            <ac:spMk id="21" creationId="{F659138C-74A1-445B-848C-3608AE871A9F}"/>
          </ac:spMkLst>
        </pc:spChg>
        <pc:spChg chg="add del">
          <ac:chgData name="Devesh Shetty" userId="0861aca807757825" providerId="LiveId" clId="{D42027FD-EDAB-4901-82B3-36D6EFD941AE}" dt="2022-01-03T07:30:44.757" v="97" actId="26606"/>
          <ac:spMkLst>
            <pc:docMk/>
            <pc:sldMk cId="2698266044" sldId="267"/>
            <ac:spMk id="27" creationId="{85428F22-76B3-4107-AADE-3F9EC95FD325}"/>
          </ac:spMkLst>
        </pc:spChg>
        <pc:spChg chg="add">
          <ac:chgData name="Devesh Shetty" userId="0861aca807757825" providerId="LiveId" clId="{D42027FD-EDAB-4901-82B3-36D6EFD941AE}" dt="2022-01-03T07:30:44.757" v="97" actId="26606"/>
          <ac:spMkLst>
            <pc:docMk/>
            <pc:sldMk cId="2698266044" sldId="267"/>
            <ac:spMk id="39" creationId="{6AD30037-67ED-4367-9BE0-45787510BF13}"/>
          </ac:spMkLst>
        </pc:spChg>
        <pc:grpChg chg="add del">
          <ac:chgData name="Devesh Shetty" userId="0861aca807757825" providerId="LiveId" clId="{D42027FD-EDAB-4901-82B3-36D6EFD941AE}" dt="2022-01-03T07:28:14.081" v="88" actId="26606"/>
          <ac:grpSpMkLst>
            <pc:docMk/>
            <pc:sldMk cId="2698266044" sldId="267"/>
            <ac:grpSpMk id="10" creationId="{4B8492CB-DFBA-4A82-9778-F21493DA36C1}"/>
          </ac:grpSpMkLst>
        </pc:grpChg>
        <pc:grpChg chg="add del">
          <ac:chgData name="Devesh Shetty" userId="0861aca807757825" providerId="LiveId" clId="{D42027FD-EDAB-4901-82B3-36D6EFD941AE}" dt="2022-01-03T07:30:44.757" v="97" actId="26606"/>
          <ac:grpSpMkLst>
            <pc:docMk/>
            <pc:sldMk cId="2698266044" sldId="267"/>
            <ac:grpSpMk id="15" creationId="{78326E10-C8CB-487F-A110-F861268DE619}"/>
          </ac:grpSpMkLst>
        </pc:grpChg>
        <pc:grpChg chg="add del">
          <ac:chgData name="Devesh Shetty" userId="0861aca807757825" providerId="LiveId" clId="{D42027FD-EDAB-4901-82B3-36D6EFD941AE}" dt="2022-01-03T07:28:21.132" v="90" actId="26606"/>
          <ac:grpSpMkLst>
            <pc:docMk/>
            <pc:sldMk cId="2698266044" sldId="267"/>
            <ac:grpSpMk id="22" creationId="{7DFD7409-66D7-4C9C-B528-E79EB64A4D31}"/>
          </ac:grpSpMkLst>
        </pc:grpChg>
        <pc:grpChg chg="add del">
          <ac:chgData name="Devesh Shetty" userId="0861aca807757825" providerId="LiveId" clId="{D42027FD-EDAB-4901-82B3-36D6EFD941AE}" dt="2022-01-03T07:30:44.757" v="97" actId="26606"/>
          <ac:grpSpMkLst>
            <pc:docMk/>
            <pc:sldMk cId="2698266044" sldId="267"/>
            <ac:grpSpMk id="28" creationId="{5346FBCF-5353-4172-96F5-4B7EB07777C4}"/>
          </ac:grpSpMkLst>
        </pc:grpChg>
        <pc:grpChg chg="add">
          <ac:chgData name="Devesh Shetty" userId="0861aca807757825" providerId="LiveId" clId="{D42027FD-EDAB-4901-82B3-36D6EFD941AE}" dt="2022-01-03T07:30:44.757" v="97" actId="26606"/>
          <ac:grpSpMkLst>
            <pc:docMk/>
            <pc:sldMk cId="2698266044" sldId="267"/>
            <ac:grpSpMk id="41" creationId="{50841A4E-5BC1-44B4-83CF-D524E8AEAD64}"/>
          </ac:grpSpMkLst>
        </pc:grpChg>
        <pc:picChg chg="add del">
          <ac:chgData name="Devesh Shetty" userId="0861aca807757825" providerId="LiveId" clId="{D42027FD-EDAB-4901-82B3-36D6EFD941AE}" dt="2022-01-03T07:28:04.881" v="84" actId="26606"/>
          <ac:picMkLst>
            <pc:docMk/>
            <pc:sldMk cId="2698266044" sldId="267"/>
            <ac:picMk id="5" creationId="{51DDCB5B-9ECF-4E18-B768-0A1929D090D8}"/>
          </ac:picMkLst>
        </pc:picChg>
        <pc:picChg chg="add del">
          <ac:chgData name="Devesh Shetty" userId="0861aca807757825" providerId="LiveId" clId="{D42027FD-EDAB-4901-82B3-36D6EFD941AE}" dt="2022-01-03T07:28:08.301" v="86" actId="26606"/>
          <ac:picMkLst>
            <pc:docMk/>
            <pc:sldMk cId="2698266044" sldId="267"/>
            <ac:picMk id="13" creationId="{30260BE6-5DD0-456C-9045-1FB5C8A9C382}"/>
          </ac:picMkLst>
        </pc:picChg>
        <pc:picChg chg="add mod">
          <ac:chgData name="Devesh Shetty" userId="0861aca807757825" providerId="LiveId" clId="{D42027FD-EDAB-4901-82B3-36D6EFD941AE}" dt="2022-01-03T07:30:49.006" v="98" actId="14100"/>
          <ac:picMkLst>
            <pc:docMk/>
            <pc:sldMk cId="2698266044" sldId="267"/>
            <ac:picMk id="34" creationId="{5D209121-A0EC-42CC-8668-5B3D21F33BE5}"/>
          </ac:picMkLst>
        </pc:picChg>
        <pc:cxnChg chg="add del">
          <ac:chgData name="Devesh Shetty" userId="0861aca807757825" providerId="LiveId" clId="{D42027FD-EDAB-4901-82B3-36D6EFD941AE}" dt="2022-01-03T07:28:08.301" v="86" actId="26606"/>
          <ac:cxnSpMkLst>
            <pc:docMk/>
            <pc:sldMk cId="2698266044" sldId="267"/>
            <ac:cxnSpMk id="11" creationId="{3378FF8B-3743-48E1-88E3-F4CADB3DECE5}"/>
          </ac:cxnSpMkLst>
        </pc:cxnChg>
        <pc:cxnChg chg="add del">
          <ac:chgData name="Devesh Shetty" userId="0861aca807757825" providerId="LiveId" clId="{D42027FD-EDAB-4901-82B3-36D6EFD941AE}" dt="2022-01-03T07:28:21.132" v="90" actId="26606"/>
          <ac:cxnSpMkLst>
            <pc:docMk/>
            <pc:sldMk cId="2698266044" sldId="267"/>
            <ac:cxnSpMk id="20" creationId="{486F4EBC-E415-40E4-A8BA-BA66F0B632CB}"/>
          </ac:cxnSpMkLst>
        </pc:cxnChg>
      </pc:sldChg>
      <pc:sldChg chg="addSp modSp mod setBg setClrOvrMap">
        <pc:chgData name="Devesh Shetty" userId="0861aca807757825" providerId="LiveId" clId="{D42027FD-EDAB-4901-82B3-36D6EFD941AE}" dt="2022-01-03T07:33:42.868" v="113" actId="26606"/>
        <pc:sldMkLst>
          <pc:docMk/>
          <pc:sldMk cId="1575096146" sldId="268"/>
        </pc:sldMkLst>
        <pc:spChg chg="mod">
          <ac:chgData name="Devesh Shetty" userId="0861aca807757825" providerId="LiveId" clId="{D42027FD-EDAB-4901-82B3-36D6EFD941AE}" dt="2022-01-03T07:33:42.868" v="113" actId="26606"/>
          <ac:spMkLst>
            <pc:docMk/>
            <pc:sldMk cId="1575096146" sldId="268"/>
            <ac:spMk id="2" creationId="{00000000-0000-0000-0000-000000000000}"/>
          </ac:spMkLst>
        </pc:spChg>
        <pc:spChg chg="mod">
          <ac:chgData name="Devesh Shetty" userId="0861aca807757825" providerId="LiveId" clId="{D42027FD-EDAB-4901-82B3-36D6EFD941AE}" dt="2022-01-03T07:33:42.868" v="113" actId="26606"/>
          <ac:spMkLst>
            <pc:docMk/>
            <pc:sldMk cId="1575096146" sldId="268"/>
            <ac:spMk id="3" creationId="{00000000-0000-0000-0000-000000000000}"/>
          </ac:spMkLst>
        </pc:spChg>
        <pc:spChg chg="add">
          <ac:chgData name="Devesh Shetty" userId="0861aca807757825" providerId="LiveId" clId="{D42027FD-EDAB-4901-82B3-36D6EFD941AE}" dt="2022-01-03T07:33:42.868" v="113" actId="26606"/>
          <ac:spMkLst>
            <pc:docMk/>
            <pc:sldMk cId="1575096146" sldId="268"/>
            <ac:spMk id="8" creationId="{99CAC3B1-4879-424D-8F15-206277196159}"/>
          </ac:spMkLst>
        </pc:spChg>
        <pc:grpChg chg="add">
          <ac:chgData name="Devesh Shetty" userId="0861aca807757825" providerId="LiveId" clId="{D42027FD-EDAB-4901-82B3-36D6EFD941AE}" dt="2022-01-03T07:33:42.868" v="113" actId="26606"/>
          <ac:grpSpMkLst>
            <pc:docMk/>
            <pc:sldMk cId="1575096146" sldId="268"/>
            <ac:grpSpMk id="10" creationId="{4B8492CB-DFBA-4A82-9778-F21493DA36C1}"/>
          </ac:grpSpMkLst>
        </pc:grpChg>
      </pc:sldChg>
      <pc:sldChg chg="addSp delSp modSp mod setBg setClrOvrMap">
        <pc:chgData name="Devesh Shetty" userId="0861aca807757825" providerId="LiveId" clId="{D42027FD-EDAB-4901-82B3-36D6EFD941AE}" dt="2022-01-03T07:34:16.882" v="116" actId="26606"/>
        <pc:sldMkLst>
          <pc:docMk/>
          <pc:sldMk cId="2493440705" sldId="269"/>
        </pc:sldMkLst>
        <pc:spChg chg="mod">
          <ac:chgData name="Devesh Shetty" userId="0861aca807757825" providerId="LiveId" clId="{D42027FD-EDAB-4901-82B3-36D6EFD941AE}" dt="2022-01-03T07:34:16.882" v="116" actId="26606"/>
          <ac:spMkLst>
            <pc:docMk/>
            <pc:sldMk cId="2493440705" sldId="269"/>
            <ac:spMk id="2" creationId="{00000000-0000-0000-0000-000000000000}"/>
          </ac:spMkLst>
        </pc:spChg>
        <pc:spChg chg="mod">
          <ac:chgData name="Devesh Shetty" userId="0861aca807757825" providerId="LiveId" clId="{D42027FD-EDAB-4901-82B3-36D6EFD941AE}" dt="2022-01-03T07:34:16.882" v="116" actId="26606"/>
          <ac:spMkLst>
            <pc:docMk/>
            <pc:sldMk cId="2493440705" sldId="269"/>
            <ac:spMk id="3" creationId="{00000000-0000-0000-0000-000000000000}"/>
          </ac:spMkLst>
        </pc:spChg>
        <pc:spChg chg="add del">
          <ac:chgData name="Devesh Shetty" userId="0861aca807757825" providerId="LiveId" clId="{D42027FD-EDAB-4901-82B3-36D6EFD941AE}" dt="2022-01-03T07:34:16.870" v="115" actId="26606"/>
          <ac:spMkLst>
            <pc:docMk/>
            <pc:sldMk cId="2493440705" sldId="269"/>
            <ac:spMk id="8" creationId="{4B136A7F-8703-4FA7-80B1-874F5E75835C}"/>
          </ac:spMkLst>
        </pc:spChg>
        <pc:spChg chg="add del">
          <ac:chgData name="Devesh Shetty" userId="0861aca807757825" providerId="LiveId" clId="{D42027FD-EDAB-4901-82B3-36D6EFD941AE}" dt="2022-01-03T07:34:16.870" v="115" actId="26606"/>
          <ac:spMkLst>
            <pc:docMk/>
            <pc:sldMk cId="2493440705" sldId="269"/>
            <ac:spMk id="10" creationId="{716B2278-BFC9-43BE-9620-278464A4ABA9}"/>
          </ac:spMkLst>
        </pc:spChg>
        <pc:spChg chg="add del">
          <ac:chgData name="Devesh Shetty" userId="0861aca807757825" providerId="LiveId" clId="{D42027FD-EDAB-4901-82B3-36D6EFD941AE}" dt="2022-01-03T07:34:16.870" v="115" actId="26606"/>
          <ac:spMkLst>
            <pc:docMk/>
            <pc:sldMk cId="2493440705" sldId="269"/>
            <ac:spMk id="12" creationId="{E4CD00E4-F77A-49A5-A54B-A542D0DE5D1A}"/>
          </ac:spMkLst>
        </pc:spChg>
        <pc:spChg chg="add del">
          <ac:chgData name="Devesh Shetty" userId="0861aca807757825" providerId="LiveId" clId="{D42027FD-EDAB-4901-82B3-36D6EFD941AE}" dt="2022-01-03T07:34:16.870" v="115" actId="26606"/>
          <ac:spMkLst>
            <pc:docMk/>
            <pc:sldMk cId="2493440705" sldId="269"/>
            <ac:spMk id="14" creationId="{17158038-9069-44CB-8794-762B5429B9FE}"/>
          </ac:spMkLst>
        </pc:spChg>
        <pc:spChg chg="add del">
          <ac:chgData name="Devesh Shetty" userId="0861aca807757825" providerId="LiveId" clId="{D42027FD-EDAB-4901-82B3-36D6EFD941AE}" dt="2022-01-03T07:34:16.870" v="115" actId="26606"/>
          <ac:spMkLst>
            <pc:docMk/>
            <pc:sldMk cId="2493440705" sldId="269"/>
            <ac:spMk id="16" creationId="{045056AB-07D8-43D9-9343-AB85199AEA75}"/>
          </ac:spMkLst>
        </pc:spChg>
        <pc:spChg chg="add del">
          <ac:chgData name="Devesh Shetty" userId="0861aca807757825" providerId="LiveId" clId="{D42027FD-EDAB-4901-82B3-36D6EFD941AE}" dt="2022-01-03T07:34:16.870" v="115" actId="26606"/>
          <ac:spMkLst>
            <pc:docMk/>
            <pc:sldMk cId="2493440705" sldId="269"/>
            <ac:spMk id="18" creationId="{E83D8662-D21C-4B0A-A8A5-EA1E5DEBC579}"/>
          </ac:spMkLst>
        </pc:spChg>
        <pc:spChg chg="add">
          <ac:chgData name="Devesh Shetty" userId="0861aca807757825" providerId="LiveId" clId="{D42027FD-EDAB-4901-82B3-36D6EFD941AE}" dt="2022-01-03T07:34:16.882" v="116" actId="26606"/>
          <ac:spMkLst>
            <pc:docMk/>
            <pc:sldMk cId="2493440705" sldId="269"/>
            <ac:spMk id="20" creationId="{99CAC3B1-4879-424D-8F15-206277196159}"/>
          </ac:spMkLst>
        </pc:spChg>
        <pc:grpChg chg="add">
          <ac:chgData name="Devesh Shetty" userId="0861aca807757825" providerId="LiveId" clId="{D42027FD-EDAB-4901-82B3-36D6EFD941AE}" dt="2022-01-03T07:34:16.882" v="116" actId="26606"/>
          <ac:grpSpMkLst>
            <pc:docMk/>
            <pc:sldMk cId="2493440705" sldId="269"/>
            <ac:grpSpMk id="21" creationId="{4B8492CB-DFBA-4A82-9778-F21493DA36C1}"/>
          </ac:grpSpMkLst>
        </pc:grpChg>
      </pc:sldChg>
      <pc:sldChg chg="modSp mod">
        <pc:chgData name="Devesh Shetty" userId="0861aca807757825" providerId="LiveId" clId="{D42027FD-EDAB-4901-82B3-36D6EFD941AE}" dt="2022-01-03T10:04:33.748" v="378" actId="1076"/>
        <pc:sldMkLst>
          <pc:docMk/>
          <pc:sldMk cId="1060006304" sldId="270"/>
        </pc:sldMkLst>
        <pc:spChg chg="mod">
          <ac:chgData name="Devesh Shetty" userId="0861aca807757825" providerId="LiveId" clId="{D42027FD-EDAB-4901-82B3-36D6EFD941AE}" dt="2022-01-03T10:03:21.271" v="372" actId="1076"/>
          <ac:spMkLst>
            <pc:docMk/>
            <pc:sldMk cId="1060006304" sldId="270"/>
            <ac:spMk id="2" creationId="{00000000-0000-0000-0000-000000000000}"/>
          </ac:spMkLst>
        </pc:spChg>
        <pc:spChg chg="mod">
          <ac:chgData name="Devesh Shetty" userId="0861aca807757825" providerId="LiveId" clId="{D42027FD-EDAB-4901-82B3-36D6EFD941AE}" dt="2022-01-03T10:03:37.037" v="375" actId="1076"/>
          <ac:spMkLst>
            <pc:docMk/>
            <pc:sldMk cId="1060006304" sldId="270"/>
            <ac:spMk id="3" creationId="{00000000-0000-0000-0000-000000000000}"/>
          </ac:spMkLst>
        </pc:spChg>
        <pc:picChg chg="mod">
          <ac:chgData name="Devesh Shetty" userId="0861aca807757825" providerId="LiveId" clId="{D42027FD-EDAB-4901-82B3-36D6EFD941AE}" dt="2022-01-03T10:03:43.617" v="376" actId="1076"/>
          <ac:picMkLst>
            <pc:docMk/>
            <pc:sldMk cId="1060006304" sldId="270"/>
            <ac:picMk id="4" creationId="{00000000-0000-0000-0000-000000000000}"/>
          </ac:picMkLst>
        </pc:picChg>
        <pc:picChg chg="mod">
          <ac:chgData name="Devesh Shetty" userId="0861aca807757825" providerId="LiveId" clId="{D42027FD-EDAB-4901-82B3-36D6EFD941AE}" dt="2022-01-03T10:04:33.748" v="378" actId="1076"/>
          <ac:picMkLst>
            <pc:docMk/>
            <pc:sldMk cId="1060006304" sldId="270"/>
            <ac:picMk id="5" creationId="{00000000-0000-0000-0000-000000000000}"/>
          </ac:picMkLst>
        </pc:picChg>
      </pc:sldChg>
      <pc:sldChg chg="modSp mod">
        <pc:chgData name="Devesh Shetty" userId="0861aca807757825" providerId="LiveId" clId="{D42027FD-EDAB-4901-82B3-36D6EFD941AE}" dt="2022-01-03T10:07:47.215" v="407" actId="1076"/>
        <pc:sldMkLst>
          <pc:docMk/>
          <pc:sldMk cId="75158735" sldId="271"/>
        </pc:sldMkLst>
        <pc:spChg chg="mod">
          <ac:chgData name="Devesh Shetty" userId="0861aca807757825" providerId="LiveId" clId="{D42027FD-EDAB-4901-82B3-36D6EFD941AE}" dt="2022-01-03T10:04:52.955" v="385" actId="1035"/>
          <ac:spMkLst>
            <pc:docMk/>
            <pc:sldMk cId="75158735" sldId="271"/>
            <ac:spMk id="2" creationId="{00000000-0000-0000-0000-000000000000}"/>
          </ac:spMkLst>
        </pc:spChg>
        <pc:spChg chg="mod">
          <ac:chgData name="Devesh Shetty" userId="0861aca807757825" providerId="LiveId" clId="{D42027FD-EDAB-4901-82B3-36D6EFD941AE}" dt="2022-01-03T10:05:06.740" v="389" actId="1076"/>
          <ac:spMkLst>
            <pc:docMk/>
            <pc:sldMk cId="75158735" sldId="271"/>
            <ac:spMk id="3" creationId="{00000000-0000-0000-0000-000000000000}"/>
          </ac:spMkLst>
        </pc:spChg>
        <pc:picChg chg="mod">
          <ac:chgData name="Devesh Shetty" userId="0861aca807757825" providerId="LiveId" clId="{D42027FD-EDAB-4901-82B3-36D6EFD941AE}" dt="2022-01-03T10:05:09.202" v="390" actId="1076"/>
          <ac:picMkLst>
            <pc:docMk/>
            <pc:sldMk cId="75158735" sldId="271"/>
            <ac:picMk id="4" creationId="{00000000-0000-0000-0000-000000000000}"/>
          </ac:picMkLst>
        </pc:picChg>
        <pc:picChg chg="mod">
          <ac:chgData name="Devesh Shetty" userId="0861aca807757825" providerId="LiveId" clId="{D42027FD-EDAB-4901-82B3-36D6EFD941AE}" dt="2022-01-03T10:07:47.215" v="407" actId="1076"/>
          <ac:picMkLst>
            <pc:docMk/>
            <pc:sldMk cId="75158735" sldId="271"/>
            <ac:picMk id="5" creationId="{00000000-0000-0000-0000-000000000000}"/>
          </ac:picMkLst>
        </pc:picChg>
      </pc:sldChg>
      <pc:sldChg chg="addSp delSp modSp mod setBg addAnim delAnim modAnim">
        <pc:chgData name="Devesh Shetty" userId="0861aca807757825" providerId="LiveId" clId="{D42027FD-EDAB-4901-82B3-36D6EFD941AE}" dt="2022-01-04T15:19:28.718" v="460" actId="14100"/>
        <pc:sldMkLst>
          <pc:docMk/>
          <pc:sldMk cId="247524212" sldId="272"/>
        </pc:sldMkLst>
        <pc:spChg chg="mod">
          <ac:chgData name="Devesh Shetty" userId="0861aca807757825" providerId="LiveId" clId="{D42027FD-EDAB-4901-82B3-36D6EFD941AE}" dt="2022-01-03T10:01:21.951" v="361" actId="26606"/>
          <ac:spMkLst>
            <pc:docMk/>
            <pc:sldMk cId="247524212" sldId="272"/>
            <ac:spMk id="2" creationId="{00000000-0000-0000-0000-000000000000}"/>
          </ac:spMkLst>
        </pc:spChg>
        <pc:spChg chg="mod">
          <ac:chgData name="Devesh Shetty" userId="0861aca807757825" providerId="LiveId" clId="{D42027FD-EDAB-4901-82B3-36D6EFD941AE}" dt="2022-01-03T10:01:21.951" v="361" actId="26606"/>
          <ac:spMkLst>
            <pc:docMk/>
            <pc:sldMk cId="247524212" sldId="272"/>
            <ac:spMk id="3" creationId="{00000000-0000-0000-0000-000000000000}"/>
          </ac:spMkLst>
        </pc:spChg>
        <pc:spChg chg="add del">
          <ac:chgData name="Devesh Shetty" userId="0861aca807757825" providerId="LiveId" clId="{D42027FD-EDAB-4901-82B3-36D6EFD941AE}" dt="2022-01-03T07:35:52.599" v="134" actId="26606"/>
          <ac:spMkLst>
            <pc:docMk/>
            <pc:sldMk cId="247524212" sldId="272"/>
            <ac:spMk id="7" creationId="{21ECAAB0-702B-4C08-B30F-0AFAC3479ADF}"/>
          </ac:spMkLst>
        </pc:spChg>
        <pc:spChg chg="add">
          <ac:chgData name="Devesh Shetty" userId="0861aca807757825" providerId="LiveId" clId="{D42027FD-EDAB-4901-82B3-36D6EFD941AE}" dt="2022-01-03T10:01:21.951" v="361" actId="26606"/>
          <ac:spMkLst>
            <pc:docMk/>
            <pc:sldMk cId="247524212" sldId="272"/>
            <ac:spMk id="16" creationId="{56E390B6-47E3-4ADD-9C03-196F64347A07}"/>
          </ac:spMkLst>
        </pc:spChg>
        <pc:spChg chg="add del">
          <ac:chgData name="Devesh Shetty" userId="0861aca807757825" providerId="LiveId" clId="{D42027FD-EDAB-4901-82B3-36D6EFD941AE}" dt="2022-01-03T07:34:43.203" v="120" actId="26606"/>
          <ac:spMkLst>
            <pc:docMk/>
            <pc:sldMk cId="247524212" sldId="272"/>
            <ac:spMk id="17" creationId="{55599FE3-8CCE-4364-9F89-0C11699C4F6A}"/>
          </ac:spMkLst>
        </pc:spChg>
        <pc:spChg chg="add del">
          <ac:chgData name="Devesh Shetty" userId="0861aca807757825" providerId="LiveId" clId="{D42027FD-EDAB-4901-82B3-36D6EFD941AE}" dt="2022-01-03T07:35:57.069" v="136" actId="26606"/>
          <ac:spMkLst>
            <pc:docMk/>
            <pc:sldMk cId="247524212" sldId="272"/>
            <ac:spMk id="26" creationId="{A6073935-E043-4801-AF06-06093A9145F7}"/>
          </ac:spMkLst>
        </pc:spChg>
        <pc:spChg chg="add del">
          <ac:chgData name="Devesh Shetty" userId="0861aca807757825" providerId="LiveId" clId="{D42027FD-EDAB-4901-82B3-36D6EFD941AE}" dt="2022-01-03T07:35:57.069" v="136" actId="26606"/>
          <ac:spMkLst>
            <pc:docMk/>
            <pc:sldMk cId="247524212" sldId="272"/>
            <ac:spMk id="27" creationId="{8D6B9972-4A81-4223-9901-0E559A1D5E59}"/>
          </ac:spMkLst>
        </pc:spChg>
        <pc:spChg chg="add del">
          <ac:chgData name="Devesh Shetty" userId="0861aca807757825" providerId="LiveId" clId="{D42027FD-EDAB-4901-82B3-36D6EFD941AE}" dt="2022-01-03T07:36:43.222" v="156" actId="26606"/>
          <ac:spMkLst>
            <pc:docMk/>
            <pc:sldMk cId="247524212" sldId="272"/>
            <ac:spMk id="42" creationId="{EF3E1F0C-BCD9-491F-A435-D4A48FB439B9}"/>
          </ac:spMkLst>
        </pc:spChg>
        <pc:grpChg chg="add del">
          <ac:chgData name="Devesh Shetty" userId="0861aca807757825" providerId="LiveId" clId="{D42027FD-EDAB-4901-82B3-36D6EFD941AE}" dt="2022-01-03T07:35:52.599" v="134" actId="26606"/>
          <ac:grpSpMkLst>
            <pc:docMk/>
            <pc:sldMk cId="247524212" sldId="272"/>
            <ac:grpSpMk id="6" creationId="{28A4A409-9242-444A-AC1F-809866828B50}"/>
          </ac:grpSpMkLst>
        </pc:grpChg>
        <pc:grpChg chg="add">
          <ac:chgData name="Devesh Shetty" userId="0861aca807757825" providerId="LiveId" clId="{D42027FD-EDAB-4901-82B3-36D6EFD941AE}" dt="2022-01-03T10:01:21.951" v="361" actId="26606"/>
          <ac:grpSpMkLst>
            <pc:docMk/>
            <pc:sldMk cId="247524212" sldId="272"/>
            <ac:grpSpMk id="8" creationId="{08F94D66-27EC-4CB8-8226-D7F41C161863}"/>
          </ac:grpSpMkLst>
        </pc:grpChg>
        <pc:grpChg chg="add del">
          <ac:chgData name="Devesh Shetty" userId="0861aca807757825" providerId="LiveId" clId="{D42027FD-EDAB-4901-82B3-36D6EFD941AE}" dt="2022-01-03T07:34:43.203" v="120" actId="26606"/>
          <ac:grpSpMkLst>
            <pc:docMk/>
            <pc:sldMk cId="247524212" sldId="272"/>
            <ac:grpSpMk id="9" creationId="{E4C39A5A-6D63-4FAC-B6C2-D37778B97ACD}"/>
          </ac:grpSpMkLst>
        </pc:grpChg>
        <pc:grpChg chg="add del">
          <ac:chgData name="Devesh Shetty" userId="0861aca807757825" providerId="LiveId" clId="{D42027FD-EDAB-4901-82B3-36D6EFD941AE}" dt="2022-01-03T07:35:57.069" v="136" actId="26606"/>
          <ac:grpSpMkLst>
            <pc:docMk/>
            <pc:sldMk cId="247524212" sldId="272"/>
            <ac:grpSpMk id="18" creationId="{C616B3DC-C165-433D-9187-62DCC0E317D3}"/>
          </ac:grpSpMkLst>
        </pc:grpChg>
        <pc:grpChg chg="add del">
          <ac:chgData name="Devesh Shetty" userId="0861aca807757825" providerId="LiveId" clId="{D42027FD-EDAB-4901-82B3-36D6EFD941AE}" dt="2022-01-03T07:35:57.069" v="136" actId="26606"/>
          <ac:grpSpMkLst>
            <pc:docMk/>
            <pc:sldMk cId="247524212" sldId="272"/>
            <ac:grpSpMk id="19" creationId="{8AC26FF4-D6F9-4A94-A837-D051A101EDD3}"/>
          </ac:grpSpMkLst>
        </pc:grpChg>
        <pc:grpChg chg="add del">
          <ac:chgData name="Devesh Shetty" userId="0861aca807757825" providerId="LiveId" clId="{D42027FD-EDAB-4901-82B3-36D6EFD941AE}" dt="2022-01-03T07:36:44.859" v="159" actId="26606"/>
          <ac:grpSpMkLst>
            <pc:docMk/>
            <pc:sldMk cId="247524212" sldId="272"/>
            <ac:grpSpMk id="29" creationId="{08F94D66-27EC-4CB8-8226-D7F41C161863}"/>
          </ac:grpSpMkLst>
        </pc:grpChg>
        <pc:grpChg chg="add del">
          <ac:chgData name="Devesh Shetty" userId="0861aca807757825" providerId="LiveId" clId="{D42027FD-EDAB-4901-82B3-36D6EFD941AE}" dt="2022-01-03T07:36:43.222" v="156" actId="26606"/>
          <ac:grpSpMkLst>
            <pc:docMk/>
            <pc:sldMk cId="247524212" sldId="272"/>
            <ac:grpSpMk id="34" creationId="{C616B3DC-C165-433D-9187-62DCC0E317D3}"/>
          </ac:grpSpMkLst>
        </pc:grpChg>
        <pc:picChg chg="del mod">
          <ac:chgData name="Devesh Shetty" userId="0861aca807757825" providerId="LiveId" clId="{D42027FD-EDAB-4901-82B3-36D6EFD941AE}" dt="2022-01-04T15:18:50.280" v="450" actId="478"/>
          <ac:picMkLst>
            <pc:docMk/>
            <pc:sldMk cId="247524212" sldId="272"/>
            <ac:picMk id="4" creationId="{00000000-0000-0000-0000-000000000000}"/>
          </ac:picMkLst>
        </pc:picChg>
        <pc:picChg chg="add mod">
          <ac:chgData name="Devesh Shetty" userId="0861aca807757825" providerId="LiveId" clId="{D42027FD-EDAB-4901-82B3-36D6EFD941AE}" dt="2022-01-04T15:19:28.718" v="460" actId="14100"/>
          <ac:picMkLst>
            <pc:docMk/>
            <pc:sldMk cId="247524212" sldId="272"/>
            <ac:picMk id="17" creationId="{301C121B-18F6-4BF4-A0E8-AB2B7301D8B0}"/>
          </ac:picMkLst>
        </pc:picChg>
      </pc:sldChg>
      <pc:sldChg chg="addSp modSp mod setBg modAnim">
        <pc:chgData name="Devesh Shetty" userId="0861aca807757825" providerId="LiveId" clId="{D42027FD-EDAB-4901-82B3-36D6EFD941AE}" dt="2022-01-03T10:14:49.280" v="421"/>
        <pc:sldMkLst>
          <pc:docMk/>
          <pc:sldMk cId="4104686972" sldId="273"/>
        </pc:sldMkLst>
        <pc:spChg chg="mod">
          <ac:chgData name="Devesh Shetty" userId="0861aca807757825" providerId="LiveId" clId="{D42027FD-EDAB-4901-82B3-36D6EFD941AE}" dt="2022-01-03T07:35:39.307" v="132" actId="26606"/>
          <ac:spMkLst>
            <pc:docMk/>
            <pc:sldMk cId="4104686972" sldId="273"/>
            <ac:spMk id="2" creationId="{00000000-0000-0000-0000-000000000000}"/>
          </ac:spMkLst>
        </pc:spChg>
        <pc:spChg chg="mod">
          <ac:chgData name="Devesh Shetty" userId="0861aca807757825" providerId="LiveId" clId="{D42027FD-EDAB-4901-82B3-36D6EFD941AE}" dt="2022-01-03T10:02:26.054" v="366" actId="1076"/>
          <ac:spMkLst>
            <pc:docMk/>
            <pc:sldMk cId="4104686972" sldId="273"/>
            <ac:spMk id="3" creationId="{00000000-0000-0000-0000-000000000000}"/>
          </ac:spMkLst>
        </pc:spChg>
        <pc:spChg chg="add">
          <ac:chgData name="Devesh Shetty" userId="0861aca807757825" providerId="LiveId" clId="{D42027FD-EDAB-4901-82B3-36D6EFD941AE}" dt="2022-01-03T07:35:39.307" v="132" actId="26606"/>
          <ac:spMkLst>
            <pc:docMk/>
            <pc:sldMk cId="4104686972" sldId="273"/>
            <ac:spMk id="17" creationId="{21ECAAB0-702B-4C08-B30F-0AFAC3479ADF}"/>
          </ac:spMkLst>
        </pc:spChg>
        <pc:grpChg chg="add">
          <ac:chgData name="Devesh Shetty" userId="0861aca807757825" providerId="LiveId" clId="{D42027FD-EDAB-4901-82B3-36D6EFD941AE}" dt="2022-01-03T07:35:39.307" v="132" actId="26606"/>
          <ac:grpSpMkLst>
            <pc:docMk/>
            <pc:sldMk cId="4104686972" sldId="273"/>
            <ac:grpSpMk id="9" creationId="{28A4A409-9242-444A-AC1F-809866828B50}"/>
          </ac:grpSpMkLst>
        </pc:grpChg>
        <pc:picChg chg="mod">
          <ac:chgData name="Devesh Shetty" userId="0861aca807757825" providerId="LiveId" clId="{D42027FD-EDAB-4901-82B3-36D6EFD941AE}" dt="2022-01-03T10:03:01.410" v="371" actId="1076"/>
          <ac:picMkLst>
            <pc:docMk/>
            <pc:sldMk cId="4104686972" sldId="273"/>
            <ac:picMk id="4" creationId="{00000000-0000-0000-0000-000000000000}"/>
          </ac:picMkLst>
        </pc:picChg>
      </pc:sldChg>
      <pc:sldChg chg="addSp delSp modSp mod setBg setClrOvrMap">
        <pc:chgData name="Devesh Shetty" userId="0861aca807757825" providerId="LiveId" clId="{D42027FD-EDAB-4901-82B3-36D6EFD941AE}" dt="2022-01-03T10:06:14.954" v="398" actId="26606"/>
        <pc:sldMkLst>
          <pc:docMk/>
          <pc:sldMk cId="682494520" sldId="274"/>
        </pc:sldMkLst>
        <pc:spChg chg="mod">
          <ac:chgData name="Devesh Shetty" userId="0861aca807757825" providerId="LiveId" clId="{D42027FD-EDAB-4901-82B3-36D6EFD941AE}" dt="2022-01-03T10:06:14.954" v="398" actId="26606"/>
          <ac:spMkLst>
            <pc:docMk/>
            <pc:sldMk cId="682494520" sldId="274"/>
            <ac:spMk id="2" creationId="{00000000-0000-0000-0000-000000000000}"/>
          </ac:spMkLst>
        </pc:spChg>
        <pc:spChg chg="add del mod">
          <ac:chgData name="Devesh Shetty" userId="0861aca807757825" providerId="LiveId" clId="{D42027FD-EDAB-4901-82B3-36D6EFD941AE}" dt="2022-01-03T10:06:14.954" v="398" actId="26606"/>
          <ac:spMkLst>
            <pc:docMk/>
            <pc:sldMk cId="682494520" sldId="274"/>
            <ac:spMk id="3" creationId="{00000000-0000-0000-0000-000000000000}"/>
          </ac:spMkLst>
        </pc:spChg>
        <pc:spChg chg="add del">
          <ac:chgData name="Devesh Shetty" userId="0861aca807757825" providerId="LiveId" clId="{D42027FD-EDAB-4901-82B3-36D6EFD941AE}" dt="2022-01-03T10:06:02.331" v="395" actId="26606"/>
          <ac:spMkLst>
            <pc:docMk/>
            <pc:sldMk cId="682494520" sldId="274"/>
            <ac:spMk id="8" creationId="{F659138C-74A1-445B-848C-3608AE871A9F}"/>
          </ac:spMkLst>
        </pc:spChg>
        <pc:spChg chg="add del">
          <ac:chgData name="Devesh Shetty" userId="0861aca807757825" providerId="LiveId" clId="{D42027FD-EDAB-4901-82B3-36D6EFD941AE}" dt="2022-01-03T10:06:14.938" v="397" actId="26606"/>
          <ac:spMkLst>
            <pc:docMk/>
            <pc:sldMk cId="682494520" sldId="274"/>
            <ac:spMk id="9" creationId="{94C52C56-BEF2-4E22-8C8E-A7AC96B03A72}"/>
          </ac:spMkLst>
        </pc:spChg>
        <pc:spChg chg="add del">
          <ac:chgData name="Devesh Shetty" userId="0861aca807757825" providerId="LiveId" clId="{D42027FD-EDAB-4901-82B3-36D6EFD941AE}" dt="2022-01-03T10:06:14.938" v="397" actId="26606"/>
          <ac:spMkLst>
            <pc:docMk/>
            <pc:sldMk cId="682494520" sldId="274"/>
            <ac:spMk id="11" creationId="{42285737-90EE-47DC-AC80-8AE156B11969}"/>
          </ac:spMkLst>
        </pc:spChg>
        <pc:spChg chg="add del">
          <ac:chgData name="Devesh Shetty" userId="0861aca807757825" providerId="LiveId" clId="{D42027FD-EDAB-4901-82B3-36D6EFD941AE}" dt="2022-01-03T10:06:02.331" v="395" actId="26606"/>
          <ac:spMkLst>
            <pc:docMk/>
            <pc:sldMk cId="682494520" sldId="274"/>
            <ac:spMk id="18" creationId="{225F4217-4021-45A0-812B-398F9A7A93F9}"/>
          </ac:spMkLst>
        </pc:spChg>
        <pc:spChg chg="add">
          <ac:chgData name="Devesh Shetty" userId="0861aca807757825" providerId="LiveId" clId="{D42027FD-EDAB-4901-82B3-36D6EFD941AE}" dt="2022-01-03T10:06:14.954" v="398" actId="26606"/>
          <ac:spMkLst>
            <pc:docMk/>
            <pc:sldMk cId="682494520" sldId="274"/>
            <ac:spMk id="24" creationId="{F659138C-74A1-445B-848C-3608AE871A9F}"/>
          </ac:spMkLst>
        </pc:spChg>
        <pc:spChg chg="add">
          <ac:chgData name="Devesh Shetty" userId="0861aca807757825" providerId="LiveId" clId="{D42027FD-EDAB-4901-82B3-36D6EFD941AE}" dt="2022-01-03T10:06:14.954" v="398" actId="26606"/>
          <ac:spMkLst>
            <pc:docMk/>
            <pc:sldMk cId="682494520" sldId="274"/>
            <ac:spMk id="28" creationId="{225F4217-4021-45A0-812B-398F9A7A93F9}"/>
          </ac:spMkLst>
        </pc:spChg>
        <pc:spChg chg="add">
          <ac:chgData name="Devesh Shetty" userId="0861aca807757825" providerId="LiveId" clId="{D42027FD-EDAB-4901-82B3-36D6EFD941AE}" dt="2022-01-03T10:06:14.954" v="398" actId="26606"/>
          <ac:spMkLst>
            <pc:docMk/>
            <pc:sldMk cId="682494520" sldId="274"/>
            <ac:spMk id="30" creationId="{00000000-0000-0000-0000-000000000000}"/>
          </ac:spMkLst>
        </pc:spChg>
        <pc:grpChg chg="add del">
          <ac:chgData name="Devesh Shetty" userId="0861aca807757825" providerId="LiveId" clId="{D42027FD-EDAB-4901-82B3-36D6EFD941AE}" dt="2022-01-03T10:06:02.331" v="395" actId="26606"/>
          <ac:grpSpMkLst>
            <pc:docMk/>
            <pc:sldMk cId="682494520" sldId="274"/>
            <ac:grpSpMk id="10" creationId="{7DFD7409-66D7-4C9C-B528-E79EB64A4D31}"/>
          </ac:grpSpMkLst>
        </pc:grpChg>
        <pc:grpChg chg="add del">
          <ac:chgData name="Devesh Shetty" userId="0861aca807757825" providerId="LiveId" clId="{D42027FD-EDAB-4901-82B3-36D6EFD941AE}" dt="2022-01-03T10:06:14.938" v="397" actId="26606"/>
          <ac:grpSpMkLst>
            <pc:docMk/>
            <pc:sldMk cId="682494520" sldId="274"/>
            <ac:grpSpMk id="13" creationId="{B57BDC17-F1B3-455F-BBF1-680AA1F25C06}"/>
          </ac:grpSpMkLst>
        </pc:grpChg>
        <pc:grpChg chg="add">
          <ac:chgData name="Devesh Shetty" userId="0861aca807757825" providerId="LiveId" clId="{D42027FD-EDAB-4901-82B3-36D6EFD941AE}" dt="2022-01-03T10:06:14.954" v="398" actId="26606"/>
          <ac:grpSpMkLst>
            <pc:docMk/>
            <pc:sldMk cId="682494520" sldId="274"/>
            <ac:grpSpMk id="25" creationId="{7DFD7409-66D7-4C9C-B528-E79EB64A4D31}"/>
          </ac:grpSpMkLst>
        </pc:grpChg>
        <pc:graphicFrameChg chg="add del">
          <ac:chgData name="Devesh Shetty" userId="0861aca807757825" providerId="LiveId" clId="{D42027FD-EDAB-4901-82B3-36D6EFD941AE}" dt="2022-01-03T10:06:14.938" v="397" actId="26606"/>
          <ac:graphicFrameMkLst>
            <pc:docMk/>
            <pc:sldMk cId="682494520" sldId="274"/>
            <ac:graphicFrameMk id="5" creationId="{B403C1FB-CEA4-4DEA-87D4-504C8E6FFE4F}"/>
          </ac:graphicFrameMkLst>
        </pc:graphicFrameChg>
        <pc:cxnChg chg="add del">
          <ac:chgData name="Devesh Shetty" userId="0861aca807757825" providerId="LiveId" clId="{D42027FD-EDAB-4901-82B3-36D6EFD941AE}" dt="2022-01-03T10:06:02.331" v="395" actId="26606"/>
          <ac:cxnSpMkLst>
            <pc:docMk/>
            <pc:sldMk cId="682494520" sldId="274"/>
            <ac:cxnSpMk id="20" creationId="{486F4EBC-E415-40E4-A8BA-BA66F0B632CB}"/>
          </ac:cxnSpMkLst>
        </pc:cxnChg>
        <pc:cxnChg chg="add">
          <ac:chgData name="Devesh Shetty" userId="0861aca807757825" providerId="LiveId" clId="{D42027FD-EDAB-4901-82B3-36D6EFD941AE}" dt="2022-01-03T10:06:14.954" v="398" actId="26606"/>
          <ac:cxnSpMkLst>
            <pc:docMk/>
            <pc:sldMk cId="682494520" sldId="274"/>
            <ac:cxnSpMk id="29" creationId="{486F4EBC-E415-40E4-A8BA-BA66F0B632CB}"/>
          </ac:cxnSpMkLst>
        </pc:cxnChg>
      </pc:sldChg>
      <pc:sldChg chg="modSp mod modAnim">
        <pc:chgData name="Devesh Shetty" userId="0861aca807757825" providerId="LiveId" clId="{D42027FD-EDAB-4901-82B3-36D6EFD941AE}" dt="2022-01-03T10:14:03.804" v="414"/>
        <pc:sldMkLst>
          <pc:docMk/>
          <pc:sldMk cId="3087061662" sldId="275"/>
        </pc:sldMkLst>
        <pc:spChg chg="mod">
          <ac:chgData name="Devesh Shetty" userId="0861aca807757825" providerId="LiveId" clId="{D42027FD-EDAB-4901-82B3-36D6EFD941AE}" dt="2022-01-03T10:06:21.251" v="399" actId="1076"/>
          <ac:spMkLst>
            <pc:docMk/>
            <pc:sldMk cId="3087061662" sldId="275"/>
            <ac:spMk id="2" creationId="{00000000-0000-0000-0000-000000000000}"/>
          </ac:spMkLst>
        </pc:spChg>
        <pc:spChg chg="mod">
          <ac:chgData name="Devesh Shetty" userId="0861aca807757825" providerId="LiveId" clId="{D42027FD-EDAB-4901-82B3-36D6EFD941AE}" dt="2022-01-03T10:06:30.184" v="401" actId="1076"/>
          <ac:spMkLst>
            <pc:docMk/>
            <pc:sldMk cId="3087061662" sldId="275"/>
            <ac:spMk id="3" creationId="{00000000-0000-0000-0000-000000000000}"/>
          </ac:spMkLst>
        </pc:spChg>
        <pc:picChg chg="mod">
          <ac:chgData name="Devesh Shetty" userId="0861aca807757825" providerId="LiveId" clId="{D42027FD-EDAB-4901-82B3-36D6EFD941AE}" dt="2022-01-03T10:06:57.545" v="405" actId="1076"/>
          <ac:picMkLst>
            <pc:docMk/>
            <pc:sldMk cId="3087061662" sldId="275"/>
            <ac:picMk id="4" creationId="{00000000-0000-0000-0000-000000000000}"/>
          </ac:picMkLst>
        </pc:picChg>
        <pc:picChg chg="mod">
          <ac:chgData name="Devesh Shetty" userId="0861aca807757825" providerId="LiveId" clId="{D42027FD-EDAB-4901-82B3-36D6EFD941AE}" dt="2022-01-03T10:06:40.277" v="404" actId="1076"/>
          <ac:picMkLst>
            <pc:docMk/>
            <pc:sldMk cId="3087061662" sldId="275"/>
            <ac:picMk id="5" creationId="{00000000-0000-0000-0000-000000000000}"/>
          </ac:picMkLst>
        </pc:picChg>
      </pc:sldChg>
      <pc:sldChg chg="addSp delSp modSp mod setBg setClrOvrMap">
        <pc:chgData name="Devesh Shetty" userId="0861aca807757825" providerId="LiveId" clId="{D42027FD-EDAB-4901-82B3-36D6EFD941AE}" dt="2022-01-03T07:37:08.002" v="162" actId="26606"/>
        <pc:sldMkLst>
          <pc:docMk/>
          <pc:sldMk cId="1872063068" sldId="276"/>
        </pc:sldMkLst>
        <pc:spChg chg="mod">
          <ac:chgData name="Devesh Shetty" userId="0861aca807757825" providerId="LiveId" clId="{D42027FD-EDAB-4901-82B3-36D6EFD941AE}" dt="2022-01-03T07:37:08.002" v="162" actId="26606"/>
          <ac:spMkLst>
            <pc:docMk/>
            <pc:sldMk cId="1872063068" sldId="276"/>
            <ac:spMk id="2" creationId="{00000000-0000-0000-0000-000000000000}"/>
          </ac:spMkLst>
        </pc:spChg>
        <pc:spChg chg="mod">
          <ac:chgData name="Devesh Shetty" userId="0861aca807757825" providerId="LiveId" clId="{D42027FD-EDAB-4901-82B3-36D6EFD941AE}" dt="2022-01-03T07:37:08.002" v="162" actId="26606"/>
          <ac:spMkLst>
            <pc:docMk/>
            <pc:sldMk cId="1872063068" sldId="276"/>
            <ac:spMk id="3" creationId="{00000000-0000-0000-0000-000000000000}"/>
          </ac:spMkLst>
        </pc:spChg>
        <pc:spChg chg="add del">
          <ac:chgData name="Devesh Shetty" userId="0861aca807757825" providerId="LiveId" clId="{D42027FD-EDAB-4901-82B3-36D6EFD941AE}" dt="2022-01-03T07:37:07.990" v="161" actId="26606"/>
          <ac:spMkLst>
            <pc:docMk/>
            <pc:sldMk cId="1872063068" sldId="276"/>
            <ac:spMk id="8" creationId="{99CAC3B1-4879-424D-8F15-206277196159}"/>
          </ac:spMkLst>
        </pc:spChg>
        <pc:spChg chg="add">
          <ac:chgData name="Devesh Shetty" userId="0861aca807757825" providerId="LiveId" clId="{D42027FD-EDAB-4901-82B3-36D6EFD941AE}" dt="2022-01-03T07:37:08.002" v="162" actId="26606"/>
          <ac:spMkLst>
            <pc:docMk/>
            <pc:sldMk cId="1872063068" sldId="276"/>
            <ac:spMk id="18" creationId="{225F4217-4021-45A0-812B-398F9A7A93F9}"/>
          </ac:spMkLst>
        </pc:spChg>
        <pc:spChg chg="add">
          <ac:chgData name="Devesh Shetty" userId="0861aca807757825" providerId="LiveId" clId="{D42027FD-EDAB-4901-82B3-36D6EFD941AE}" dt="2022-01-03T07:37:08.002" v="162" actId="26606"/>
          <ac:spMkLst>
            <pc:docMk/>
            <pc:sldMk cId="1872063068" sldId="276"/>
            <ac:spMk id="19" creationId="{F659138C-74A1-445B-848C-3608AE871A9F}"/>
          </ac:spMkLst>
        </pc:spChg>
        <pc:grpChg chg="add del">
          <ac:chgData name="Devesh Shetty" userId="0861aca807757825" providerId="LiveId" clId="{D42027FD-EDAB-4901-82B3-36D6EFD941AE}" dt="2022-01-03T07:37:07.990" v="161" actId="26606"/>
          <ac:grpSpMkLst>
            <pc:docMk/>
            <pc:sldMk cId="1872063068" sldId="276"/>
            <ac:grpSpMk id="10" creationId="{4B8492CB-DFBA-4A82-9778-F21493DA36C1}"/>
          </ac:grpSpMkLst>
        </pc:grpChg>
        <pc:grpChg chg="add">
          <ac:chgData name="Devesh Shetty" userId="0861aca807757825" providerId="LiveId" clId="{D42027FD-EDAB-4901-82B3-36D6EFD941AE}" dt="2022-01-03T07:37:08.002" v="162" actId="26606"/>
          <ac:grpSpMkLst>
            <pc:docMk/>
            <pc:sldMk cId="1872063068" sldId="276"/>
            <ac:grpSpMk id="21" creationId="{7DFD7409-66D7-4C9C-B528-E79EB64A4D31}"/>
          </ac:grpSpMkLst>
        </pc:grpChg>
        <pc:cxnChg chg="add">
          <ac:chgData name="Devesh Shetty" userId="0861aca807757825" providerId="LiveId" clId="{D42027FD-EDAB-4901-82B3-36D6EFD941AE}" dt="2022-01-03T07:37:08.002" v="162" actId="26606"/>
          <ac:cxnSpMkLst>
            <pc:docMk/>
            <pc:sldMk cId="1872063068" sldId="276"/>
            <ac:cxnSpMk id="20" creationId="{486F4EBC-E415-40E4-A8BA-BA66F0B632CB}"/>
          </ac:cxnSpMkLst>
        </pc:cxnChg>
      </pc:sldChg>
      <pc:sldChg chg="addSp modSp mod setBg setClrOvrMap">
        <pc:chgData name="Devesh Shetty" userId="0861aca807757825" providerId="LiveId" clId="{D42027FD-EDAB-4901-82B3-36D6EFD941AE}" dt="2022-01-03T07:37:18.836" v="163" actId="26606"/>
        <pc:sldMkLst>
          <pc:docMk/>
          <pc:sldMk cId="3225720551" sldId="277"/>
        </pc:sldMkLst>
        <pc:spChg chg="mod">
          <ac:chgData name="Devesh Shetty" userId="0861aca807757825" providerId="LiveId" clId="{D42027FD-EDAB-4901-82B3-36D6EFD941AE}" dt="2022-01-03T07:37:18.836" v="163" actId="26606"/>
          <ac:spMkLst>
            <pc:docMk/>
            <pc:sldMk cId="3225720551" sldId="277"/>
            <ac:spMk id="2" creationId="{00000000-0000-0000-0000-000000000000}"/>
          </ac:spMkLst>
        </pc:spChg>
        <pc:spChg chg="mod">
          <ac:chgData name="Devesh Shetty" userId="0861aca807757825" providerId="LiveId" clId="{D42027FD-EDAB-4901-82B3-36D6EFD941AE}" dt="2022-01-03T07:37:18.836" v="163" actId="26606"/>
          <ac:spMkLst>
            <pc:docMk/>
            <pc:sldMk cId="3225720551" sldId="277"/>
            <ac:spMk id="3" creationId="{00000000-0000-0000-0000-000000000000}"/>
          </ac:spMkLst>
        </pc:spChg>
        <pc:spChg chg="add">
          <ac:chgData name="Devesh Shetty" userId="0861aca807757825" providerId="LiveId" clId="{D42027FD-EDAB-4901-82B3-36D6EFD941AE}" dt="2022-01-03T07:37:18.836" v="163" actId="26606"/>
          <ac:spMkLst>
            <pc:docMk/>
            <pc:sldMk cId="3225720551" sldId="277"/>
            <ac:spMk id="8" creationId="{F659138C-74A1-445B-848C-3608AE871A9F}"/>
          </ac:spMkLst>
        </pc:spChg>
        <pc:spChg chg="add">
          <ac:chgData name="Devesh Shetty" userId="0861aca807757825" providerId="LiveId" clId="{D42027FD-EDAB-4901-82B3-36D6EFD941AE}" dt="2022-01-03T07:37:18.836" v="163" actId="26606"/>
          <ac:spMkLst>
            <pc:docMk/>
            <pc:sldMk cId="3225720551" sldId="277"/>
            <ac:spMk id="18" creationId="{225F4217-4021-45A0-812B-398F9A7A93F9}"/>
          </ac:spMkLst>
        </pc:spChg>
        <pc:grpChg chg="add">
          <ac:chgData name="Devesh Shetty" userId="0861aca807757825" providerId="LiveId" clId="{D42027FD-EDAB-4901-82B3-36D6EFD941AE}" dt="2022-01-03T07:37:18.836" v="163" actId="26606"/>
          <ac:grpSpMkLst>
            <pc:docMk/>
            <pc:sldMk cId="3225720551" sldId="277"/>
            <ac:grpSpMk id="10" creationId="{7DFD7409-66D7-4C9C-B528-E79EB64A4D31}"/>
          </ac:grpSpMkLst>
        </pc:grpChg>
        <pc:cxnChg chg="add">
          <ac:chgData name="Devesh Shetty" userId="0861aca807757825" providerId="LiveId" clId="{D42027FD-EDAB-4901-82B3-36D6EFD941AE}" dt="2022-01-03T07:37:18.836" v="163" actId="26606"/>
          <ac:cxnSpMkLst>
            <pc:docMk/>
            <pc:sldMk cId="3225720551" sldId="277"/>
            <ac:cxnSpMk id="20" creationId="{486F4EBC-E415-40E4-A8BA-BA66F0B632CB}"/>
          </ac:cxnSpMkLst>
        </pc:cxnChg>
      </pc:sldChg>
      <pc:sldChg chg="addSp modSp mod setBg">
        <pc:chgData name="Devesh Shetty" userId="0861aca807757825" providerId="LiveId" clId="{D42027FD-EDAB-4901-82B3-36D6EFD941AE}" dt="2022-01-05T08:17:45.413" v="493" actId="2711"/>
        <pc:sldMkLst>
          <pc:docMk/>
          <pc:sldMk cId="376629087" sldId="278"/>
        </pc:sldMkLst>
        <pc:spChg chg="mod">
          <ac:chgData name="Devesh Shetty" userId="0861aca807757825" providerId="LiveId" clId="{D42027FD-EDAB-4901-82B3-36D6EFD941AE}" dt="2022-01-03T07:37:39.800" v="164" actId="26606"/>
          <ac:spMkLst>
            <pc:docMk/>
            <pc:sldMk cId="376629087" sldId="278"/>
            <ac:spMk id="2" creationId="{00000000-0000-0000-0000-000000000000}"/>
          </ac:spMkLst>
        </pc:spChg>
        <pc:spChg chg="mod">
          <ac:chgData name="Devesh Shetty" userId="0861aca807757825" providerId="LiveId" clId="{D42027FD-EDAB-4901-82B3-36D6EFD941AE}" dt="2022-01-05T08:17:45.413" v="493" actId="2711"/>
          <ac:spMkLst>
            <pc:docMk/>
            <pc:sldMk cId="376629087" sldId="278"/>
            <ac:spMk id="3" creationId="{00000000-0000-0000-0000-000000000000}"/>
          </ac:spMkLst>
        </pc:spChg>
        <pc:spChg chg="add">
          <ac:chgData name="Devesh Shetty" userId="0861aca807757825" providerId="LiveId" clId="{D42027FD-EDAB-4901-82B3-36D6EFD941AE}" dt="2022-01-03T07:37:39.800" v="164" actId="26606"/>
          <ac:spMkLst>
            <pc:docMk/>
            <pc:sldMk cId="376629087" sldId="278"/>
            <ac:spMk id="8" creationId="{DE47280D-9DF4-4EC0-870E-F5799F7AD3CE}"/>
          </ac:spMkLst>
        </pc:spChg>
        <pc:spChg chg="add">
          <ac:chgData name="Devesh Shetty" userId="0861aca807757825" providerId="LiveId" clId="{D42027FD-EDAB-4901-82B3-36D6EFD941AE}" dt="2022-01-03T07:37:39.800" v="164" actId="26606"/>
          <ac:spMkLst>
            <pc:docMk/>
            <pc:sldMk cId="376629087" sldId="278"/>
            <ac:spMk id="10" creationId="{7ED3A13C-2CCC-4715-A54F-87795E0CED50}"/>
          </ac:spMkLst>
        </pc:spChg>
        <pc:grpChg chg="add">
          <ac:chgData name="Devesh Shetty" userId="0861aca807757825" providerId="LiveId" clId="{D42027FD-EDAB-4901-82B3-36D6EFD941AE}" dt="2022-01-03T07:37:39.800" v="164" actId="26606"/>
          <ac:grpSpMkLst>
            <pc:docMk/>
            <pc:sldMk cId="376629087" sldId="278"/>
            <ac:grpSpMk id="12" creationId="{FB6C0892-83F6-4C98-B806-06627C732547}"/>
          </ac:grpSpMkLst>
        </pc:grpChg>
      </pc:sldChg>
      <pc:sldChg chg="addSp delSp modSp new mod setBg addAnim delAnim setClrOvrMap">
        <pc:chgData name="Devesh Shetty" userId="0861aca807757825" providerId="LiveId" clId="{D42027FD-EDAB-4901-82B3-36D6EFD941AE}" dt="2022-01-03T10:17:31.448" v="445" actId="122"/>
        <pc:sldMkLst>
          <pc:docMk/>
          <pc:sldMk cId="3226552348" sldId="279"/>
        </pc:sldMkLst>
        <pc:spChg chg="mod">
          <ac:chgData name="Devesh Shetty" userId="0861aca807757825" providerId="LiveId" clId="{D42027FD-EDAB-4901-82B3-36D6EFD941AE}" dt="2022-01-03T10:17:31.448" v="445" actId="122"/>
          <ac:spMkLst>
            <pc:docMk/>
            <pc:sldMk cId="3226552348" sldId="279"/>
            <ac:spMk id="2" creationId="{DCA60C1B-C21B-47D8-A704-F6588AAA4F37}"/>
          </ac:spMkLst>
        </pc:spChg>
        <pc:spChg chg="del">
          <ac:chgData name="Devesh Shetty" userId="0861aca807757825" providerId="LiveId" clId="{D42027FD-EDAB-4901-82B3-36D6EFD941AE}" dt="2022-01-03T07:38:11.686" v="166" actId="26606"/>
          <ac:spMkLst>
            <pc:docMk/>
            <pc:sldMk cId="3226552348" sldId="279"/>
            <ac:spMk id="3" creationId="{66BD82AC-8351-4E6F-B958-AB8BCD61153B}"/>
          </ac:spMkLst>
        </pc:spChg>
        <pc:spChg chg="add del">
          <ac:chgData name="Devesh Shetty" userId="0861aca807757825" providerId="LiveId" clId="{D42027FD-EDAB-4901-82B3-36D6EFD941AE}" dt="2022-01-03T07:38:28.921" v="179" actId="26606"/>
          <ac:spMkLst>
            <pc:docMk/>
            <pc:sldMk cId="3226552348" sldId="279"/>
            <ac:spMk id="16" creationId="{15655827-B42D-4180-88D3-D83F25E4BD1C}"/>
          </ac:spMkLst>
        </pc:spChg>
        <pc:spChg chg="add del">
          <ac:chgData name="Devesh Shetty" userId="0861aca807757825" providerId="LiveId" clId="{D42027FD-EDAB-4901-82B3-36D6EFD941AE}" dt="2022-01-03T07:38:28.921" v="179" actId="26606"/>
          <ac:spMkLst>
            <pc:docMk/>
            <pc:sldMk cId="3226552348" sldId="279"/>
            <ac:spMk id="18" creationId="{24ACCB06-563C-4ADE-B4D6-1FE9F723C7D9}"/>
          </ac:spMkLst>
        </pc:spChg>
        <pc:spChg chg="add del">
          <ac:chgData name="Devesh Shetty" userId="0861aca807757825" providerId="LiveId" clId="{D42027FD-EDAB-4901-82B3-36D6EFD941AE}" dt="2022-01-03T07:38:28.921" v="179" actId="26606"/>
          <ac:spMkLst>
            <pc:docMk/>
            <pc:sldMk cId="3226552348" sldId="279"/>
            <ac:spMk id="20" creationId="{40761ECD-D92B-46AE-82CA-640023D282F9}"/>
          </ac:spMkLst>
        </pc:spChg>
        <pc:spChg chg="add del">
          <ac:chgData name="Devesh Shetty" userId="0861aca807757825" providerId="LiveId" clId="{D42027FD-EDAB-4901-82B3-36D6EFD941AE}" dt="2022-01-03T07:38:28.921" v="179" actId="26606"/>
          <ac:spMkLst>
            <pc:docMk/>
            <pc:sldMk cId="3226552348" sldId="279"/>
            <ac:spMk id="22" creationId="{9A928607-C55C-40FD-B2DF-6CD6A7226A71}"/>
          </ac:spMkLst>
        </pc:spChg>
        <pc:spChg chg="add del">
          <ac:chgData name="Devesh Shetty" userId="0861aca807757825" providerId="LiveId" clId="{D42027FD-EDAB-4901-82B3-36D6EFD941AE}" dt="2022-01-03T07:38:28.921" v="179" actId="26606"/>
          <ac:spMkLst>
            <pc:docMk/>
            <pc:sldMk cId="3226552348" sldId="279"/>
            <ac:spMk id="24" creationId="{400A20C1-29A4-43E0-AB15-7931F76F8C2D}"/>
          </ac:spMkLst>
        </pc:spChg>
        <pc:spChg chg="add del">
          <ac:chgData name="Devesh Shetty" userId="0861aca807757825" providerId="LiveId" clId="{D42027FD-EDAB-4901-82B3-36D6EFD941AE}" dt="2022-01-03T10:17:14.295" v="443" actId="22"/>
          <ac:spMkLst>
            <pc:docMk/>
            <pc:sldMk cId="3226552348" sldId="279"/>
            <ac:spMk id="36" creationId="{C3C59AAE-9DF4-48D5-944E-50DBC67BE956}"/>
          </ac:spMkLst>
        </pc:spChg>
        <pc:spChg chg="add del">
          <ac:chgData name="Devesh Shetty" userId="0861aca807757825" providerId="LiveId" clId="{D42027FD-EDAB-4901-82B3-36D6EFD941AE}" dt="2022-01-03T07:38:28.905" v="178" actId="26606"/>
          <ac:spMkLst>
            <pc:docMk/>
            <pc:sldMk cId="3226552348" sldId="279"/>
            <ac:spMk id="37" creationId="{15655827-B42D-4180-88D3-D83F25E4BD1C}"/>
          </ac:spMkLst>
        </pc:spChg>
        <pc:spChg chg="add del">
          <ac:chgData name="Devesh Shetty" userId="0861aca807757825" providerId="LiveId" clId="{D42027FD-EDAB-4901-82B3-36D6EFD941AE}" dt="2022-01-03T07:38:28.905" v="178" actId="26606"/>
          <ac:spMkLst>
            <pc:docMk/>
            <pc:sldMk cId="3226552348" sldId="279"/>
            <ac:spMk id="39" creationId="{24ACCB06-563C-4ADE-B4D6-1FE9F723C7D9}"/>
          </ac:spMkLst>
        </pc:spChg>
        <pc:spChg chg="add del">
          <ac:chgData name="Devesh Shetty" userId="0861aca807757825" providerId="LiveId" clId="{D42027FD-EDAB-4901-82B3-36D6EFD941AE}" dt="2022-01-03T07:38:28.905" v="178" actId="26606"/>
          <ac:spMkLst>
            <pc:docMk/>
            <pc:sldMk cId="3226552348" sldId="279"/>
            <ac:spMk id="41" creationId="{40761ECD-D92B-46AE-82CA-640023D282F9}"/>
          </ac:spMkLst>
        </pc:spChg>
        <pc:spChg chg="add del">
          <ac:chgData name="Devesh Shetty" userId="0861aca807757825" providerId="LiveId" clId="{D42027FD-EDAB-4901-82B3-36D6EFD941AE}" dt="2022-01-03T07:38:28.905" v="178" actId="26606"/>
          <ac:spMkLst>
            <pc:docMk/>
            <pc:sldMk cId="3226552348" sldId="279"/>
            <ac:spMk id="43" creationId="{9A928607-C55C-40FD-B2DF-6CD6A7226A71}"/>
          </ac:spMkLst>
        </pc:spChg>
        <pc:spChg chg="add del">
          <ac:chgData name="Devesh Shetty" userId="0861aca807757825" providerId="LiveId" clId="{D42027FD-EDAB-4901-82B3-36D6EFD941AE}" dt="2022-01-03T07:38:28.905" v="178" actId="26606"/>
          <ac:spMkLst>
            <pc:docMk/>
            <pc:sldMk cId="3226552348" sldId="279"/>
            <ac:spMk id="45" creationId="{400A20C1-29A4-43E0-AB15-7931F76F8C2D}"/>
          </ac:spMkLst>
        </pc:spChg>
        <pc:spChg chg="add del">
          <ac:chgData name="Devesh Shetty" userId="0861aca807757825" providerId="LiveId" clId="{D42027FD-EDAB-4901-82B3-36D6EFD941AE}" dt="2022-01-03T10:16:07.375" v="425" actId="26606"/>
          <ac:spMkLst>
            <pc:docMk/>
            <pc:sldMk cId="3226552348" sldId="279"/>
            <ac:spMk id="48" creationId="{E5A92FE9-DB05-4D0D-AF5A-BE8664B9FFB4}"/>
          </ac:spMkLst>
        </pc:spChg>
        <pc:grpChg chg="add del">
          <ac:chgData name="Devesh Shetty" userId="0861aca807757825" providerId="LiveId" clId="{D42027FD-EDAB-4901-82B3-36D6EFD941AE}" dt="2022-01-03T07:38:28.921" v="179" actId="26606"/>
          <ac:grpSpMkLst>
            <pc:docMk/>
            <pc:sldMk cId="3226552348" sldId="279"/>
            <ac:grpSpMk id="8" creationId="{E9D059B6-ADD8-488A-B346-63289E90D13F}"/>
          </ac:grpSpMkLst>
        </pc:grpChg>
        <pc:grpChg chg="add del">
          <ac:chgData name="Devesh Shetty" userId="0861aca807757825" providerId="LiveId" clId="{D42027FD-EDAB-4901-82B3-36D6EFD941AE}" dt="2022-01-03T07:38:28.905" v="178" actId="26606"/>
          <ac:grpSpMkLst>
            <pc:docMk/>
            <pc:sldMk cId="3226552348" sldId="279"/>
            <ac:grpSpMk id="29" creationId="{E9D059B6-ADD8-488A-B346-63289E90D13F}"/>
          </ac:grpSpMkLst>
        </pc:grpChg>
        <pc:grpChg chg="add del">
          <ac:chgData name="Devesh Shetty" userId="0861aca807757825" providerId="LiveId" clId="{D42027FD-EDAB-4901-82B3-36D6EFD941AE}" dt="2022-01-03T10:16:07.375" v="425" actId="26606"/>
          <ac:grpSpMkLst>
            <pc:docMk/>
            <pc:sldMk cId="3226552348" sldId="279"/>
            <ac:grpSpMk id="47" creationId="{E9D059B6-ADD8-488A-B346-63289E90D13F}"/>
          </ac:grpSpMkLst>
        </pc:grpChg>
        <pc:grpChg chg="add del">
          <ac:chgData name="Devesh Shetty" userId="0861aca807757825" providerId="LiveId" clId="{D42027FD-EDAB-4901-82B3-36D6EFD941AE}" dt="2022-01-03T10:16:07.375" v="425" actId="26606"/>
          <ac:grpSpMkLst>
            <pc:docMk/>
            <pc:sldMk cId="3226552348" sldId="279"/>
            <ac:grpSpMk id="49" creationId="{53D9B26A-5143-49A7-BA98-D871D5BD719A}"/>
          </ac:grpSpMkLst>
        </pc:grpChg>
        <pc:grpChg chg="add del">
          <ac:chgData name="Devesh Shetty" userId="0861aca807757825" providerId="LiveId" clId="{D42027FD-EDAB-4901-82B3-36D6EFD941AE}" dt="2022-01-03T10:17:26.212" v="444" actId="26606"/>
          <ac:grpSpMkLst>
            <pc:docMk/>
            <pc:sldMk cId="3226552348" sldId="279"/>
            <ac:grpSpMk id="58" creationId="{08F94D66-27EC-4CB8-8226-D7F41C161863}"/>
          </ac:grpSpMkLst>
        </pc:grpChg>
        <pc:grpChg chg="add del">
          <ac:chgData name="Devesh Shetty" userId="0861aca807757825" providerId="LiveId" clId="{D42027FD-EDAB-4901-82B3-36D6EFD941AE}" dt="2022-01-03T10:17:26.212" v="444" actId="26606"/>
          <ac:grpSpMkLst>
            <pc:docMk/>
            <pc:sldMk cId="3226552348" sldId="279"/>
            <ac:grpSpMk id="66" creationId="{0A3EF779-83DD-4EB0-9F4C-7304381A2870}"/>
          </ac:grpSpMkLst>
        </pc:grpChg>
        <pc:grpChg chg="add">
          <ac:chgData name="Devesh Shetty" userId="0861aca807757825" providerId="LiveId" clId="{D42027FD-EDAB-4901-82B3-36D6EFD941AE}" dt="2022-01-03T10:17:26.212" v="444" actId="26606"/>
          <ac:grpSpMkLst>
            <pc:docMk/>
            <pc:sldMk cId="3226552348" sldId="279"/>
            <ac:grpSpMk id="77" creationId="{08F94D66-27EC-4CB8-8226-D7F41C161863}"/>
          </ac:grpSpMkLst>
        </pc:grpChg>
        <pc:grpChg chg="add">
          <ac:chgData name="Devesh Shetty" userId="0861aca807757825" providerId="LiveId" clId="{D42027FD-EDAB-4901-82B3-36D6EFD941AE}" dt="2022-01-03T10:17:26.212" v="444" actId="26606"/>
          <ac:grpSpMkLst>
            <pc:docMk/>
            <pc:sldMk cId="3226552348" sldId="279"/>
            <ac:grpSpMk id="85" creationId="{503816F2-40D5-4C23-AF57-063E3923610A}"/>
          </ac:grpSpMkLst>
        </pc:grpChg>
        <pc:picChg chg="add mod">
          <ac:chgData name="Devesh Shetty" userId="0861aca807757825" providerId="LiveId" clId="{D42027FD-EDAB-4901-82B3-36D6EFD941AE}" dt="2022-01-03T10:17:26.212" v="444" actId="26606"/>
          <ac:picMkLst>
            <pc:docMk/>
            <pc:sldMk cId="3226552348" sldId="279"/>
            <ac:picMk id="54" creationId="{9F7B4E2D-1F75-449D-8DAF-3E1B55680DE0}"/>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D37E76-B930-491D-96F1-1CFB947EF80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9AC7ED8-BF69-4412-95CF-E20F81D1FCA4}">
      <dgm:prSet/>
      <dgm:spPr/>
      <dgm:t>
        <a:bodyPr/>
        <a:lstStyle/>
        <a:p>
          <a:r>
            <a:rPr lang="en-US" dirty="0"/>
            <a:t>Abstract</a:t>
          </a:r>
        </a:p>
      </dgm:t>
    </dgm:pt>
    <dgm:pt modelId="{5ECDCB86-2F12-4F8B-8B6C-E29D2BE02DDA}" type="parTrans" cxnId="{BFBA44C8-2B6D-4F9C-928C-251C69FA4CAE}">
      <dgm:prSet/>
      <dgm:spPr/>
      <dgm:t>
        <a:bodyPr/>
        <a:lstStyle/>
        <a:p>
          <a:endParaRPr lang="en-US"/>
        </a:p>
      </dgm:t>
    </dgm:pt>
    <dgm:pt modelId="{1E769386-AB27-4217-9C2A-59FC458EEF92}" type="sibTrans" cxnId="{BFBA44C8-2B6D-4F9C-928C-251C69FA4CAE}">
      <dgm:prSet/>
      <dgm:spPr/>
      <dgm:t>
        <a:bodyPr/>
        <a:lstStyle/>
        <a:p>
          <a:endParaRPr lang="en-US"/>
        </a:p>
      </dgm:t>
    </dgm:pt>
    <dgm:pt modelId="{232F57AD-FC10-4D77-8DF2-8C71846E28C0}">
      <dgm:prSet/>
      <dgm:spPr/>
      <dgm:t>
        <a:bodyPr/>
        <a:lstStyle/>
        <a:p>
          <a:r>
            <a:rPr lang="en-US" dirty="0"/>
            <a:t>Introduction</a:t>
          </a:r>
        </a:p>
      </dgm:t>
    </dgm:pt>
    <dgm:pt modelId="{7A246119-F4F7-43EA-AEAE-201CF962F5DF}" type="parTrans" cxnId="{7CB266C1-D65B-407F-82D7-46831D24B3B9}">
      <dgm:prSet/>
      <dgm:spPr/>
      <dgm:t>
        <a:bodyPr/>
        <a:lstStyle/>
        <a:p>
          <a:endParaRPr lang="en-US"/>
        </a:p>
      </dgm:t>
    </dgm:pt>
    <dgm:pt modelId="{82B153DF-9568-48D8-83F3-E1ACD547F632}" type="sibTrans" cxnId="{7CB266C1-D65B-407F-82D7-46831D24B3B9}">
      <dgm:prSet/>
      <dgm:spPr/>
      <dgm:t>
        <a:bodyPr/>
        <a:lstStyle/>
        <a:p>
          <a:endParaRPr lang="en-US"/>
        </a:p>
      </dgm:t>
    </dgm:pt>
    <dgm:pt modelId="{969BFF6C-7AA6-4B18-9870-98242CE9C6B4}">
      <dgm:prSet/>
      <dgm:spPr/>
      <dgm:t>
        <a:bodyPr/>
        <a:lstStyle/>
        <a:p>
          <a:r>
            <a:rPr lang="en-US" dirty="0"/>
            <a:t>Problem Statement</a:t>
          </a:r>
        </a:p>
      </dgm:t>
    </dgm:pt>
    <dgm:pt modelId="{CAD3E841-15B9-4BC8-B629-38BD30B93700}" type="parTrans" cxnId="{417E9F10-1AFA-45CA-8D86-0F0630E560D5}">
      <dgm:prSet/>
      <dgm:spPr/>
      <dgm:t>
        <a:bodyPr/>
        <a:lstStyle/>
        <a:p>
          <a:endParaRPr lang="en-US"/>
        </a:p>
      </dgm:t>
    </dgm:pt>
    <dgm:pt modelId="{16A2F493-B85F-4585-A039-BAA5C158AA57}" type="sibTrans" cxnId="{417E9F10-1AFA-45CA-8D86-0F0630E560D5}">
      <dgm:prSet/>
      <dgm:spPr/>
      <dgm:t>
        <a:bodyPr/>
        <a:lstStyle/>
        <a:p>
          <a:endParaRPr lang="en-US"/>
        </a:p>
      </dgm:t>
    </dgm:pt>
    <dgm:pt modelId="{C24E48E6-53F5-4181-BF38-A759641EB889}">
      <dgm:prSet/>
      <dgm:spPr/>
      <dgm:t>
        <a:bodyPr/>
        <a:lstStyle/>
        <a:p>
          <a:r>
            <a:rPr lang="en-US" dirty="0"/>
            <a:t>Scope</a:t>
          </a:r>
        </a:p>
      </dgm:t>
    </dgm:pt>
    <dgm:pt modelId="{3F3083A4-3E6B-4A6E-898F-ADC7BF66D033}" type="parTrans" cxnId="{319A0952-38F6-40DE-8C05-1493417BE43B}">
      <dgm:prSet/>
      <dgm:spPr/>
      <dgm:t>
        <a:bodyPr/>
        <a:lstStyle/>
        <a:p>
          <a:endParaRPr lang="en-US"/>
        </a:p>
      </dgm:t>
    </dgm:pt>
    <dgm:pt modelId="{B20EA43D-68E8-4822-8450-F949F56738FF}" type="sibTrans" cxnId="{319A0952-38F6-40DE-8C05-1493417BE43B}">
      <dgm:prSet/>
      <dgm:spPr/>
      <dgm:t>
        <a:bodyPr/>
        <a:lstStyle/>
        <a:p>
          <a:endParaRPr lang="en-US"/>
        </a:p>
      </dgm:t>
    </dgm:pt>
    <dgm:pt modelId="{ACB14023-646B-4726-9699-A31BDFF56839}">
      <dgm:prSet/>
      <dgm:spPr/>
      <dgm:t>
        <a:bodyPr/>
        <a:lstStyle/>
        <a:p>
          <a:r>
            <a:rPr lang="en-US" dirty="0"/>
            <a:t>Platform</a:t>
          </a:r>
        </a:p>
      </dgm:t>
    </dgm:pt>
    <dgm:pt modelId="{4946D03E-E947-4CBA-870C-B0A5EEF0DB4A}" type="parTrans" cxnId="{AA5150B9-99EA-4895-99A2-91D384421FFB}">
      <dgm:prSet/>
      <dgm:spPr/>
      <dgm:t>
        <a:bodyPr/>
        <a:lstStyle/>
        <a:p>
          <a:endParaRPr lang="en-US"/>
        </a:p>
      </dgm:t>
    </dgm:pt>
    <dgm:pt modelId="{BFFFDB4F-CE23-4149-9F7A-E4116E663B36}" type="sibTrans" cxnId="{AA5150B9-99EA-4895-99A2-91D384421FFB}">
      <dgm:prSet/>
      <dgm:spPr/>
      <dgm:t>
        <a:bodyPr/>
        <a:lstStyle/>
        <a:p>
          <a:endParaRPr lang="en-US"/>
        </a:p>
      </dgm:t>
    </dgm:pt>
    <dgm:pt modelId="{D90037CC-D98F-4A79-B1F9-096DD806BB12}">
      <dgm:prSet/>
      <dgm:spPr/>
      <dgm:t>
        <a:bodyPr/>
        <a:lstStyle/>
        <a:p>
          <a:r>
            <a:rPr lang="en-US" dirty="0"/>
            <a:t>Overview of the System</a:t>
          </a:r>
        </a:p>
      </dgm:t>
    </dgm:pt>
    <dgm:pt modelId="{E6F30B59-8D54-4C34-8FBF-09CFD9A7E3C9}" type="parTrans" cxnId="{86613EF6-6399-47C1-8B67-19B4C9D317CE}">
      <dgm:prSet/>
      <dgm:spPr/>
      <dgm:t>
        <a:bodyPr/>
        <a:lstStyle/>
        <a:p>
          <a:endParaRPr lang="en-US"/>
        </a:p>
      </dgm:t>
    </dgm:pt>
    <dgm:pt modelId="{CAAA1108-D81D-432B-AEA1-56427886C55C}" type="sibTrans" cxnId="{86613EF6-6399-47C1-8B67-19B4C9D317CE}">
      <dgm:prSet/>
      <dgm:spPr/>
      <dgm:t>
        <a:bodyPr/>
        <a:lstStyle/>
        <a:p>
          <a:endParaRPr lang="en-US"/>
        </a:p>
      </dgm:t>
    </dgm:pt>
    <dgm:pt modelId="{490774A0-AF31-424C-A7C6-F56369FAFD24}">
      <dgm:prSet/>
      <dgm:spPr/>
      <dgm:t>
        <a:bodyPr/>
        <a:lstStyle/>
        <a:p>
          <a:r>
            <a:rPr lang="en-US" dirty="0"/>
            <a:t>Implementation</a:t>
          </a:r>
        </a:p>
      </dgm:t>
    </dgm:pt>
    <dgm:pt modelId="{45F2702B-1C30-4C9A-AD70-4CDA7C814822}" type="parTrans" cxnId="{A81C4378-32FE-4270-B4FA-850B661F80F0}">
      <dgm:prSet/>
      <dgm:spPr/>
      <dgm:t>
        <a:bodyPr/>
        <a:lstStyle/>
        <a:p>
          <a:endParaRPr lang="en-US"/>
        </a:p>
      </dgm:t>
    </dgm:pt>
    <dgm:pt modelId="{862FFE71-C9E7-4902-9510-D1BB90E84D30}" type="sibTrans" cxnId="{A81C4378-32FE-4270-B4FA-850B661F80F0}">
      <dgm:prSet/>
      <dgm:spPr/>
      <dgm:t>
        <a:bodyPr/>
        <a:lstStyle/>
        <a:p>
          <a:endParaRPr lang="en-US"/>
        </a:p>
      </dgm:t>
    </dgm:pt>
    <dgm:pt modelId="{B4A00815-0761-4D51-B49F-9D76E2FF7CB8}">
      <dgm:prSet/>
      <dgm:spPr/>
      <dgm:t>
        <a:bodyPr/>
        <a:lstStyle/>
        <a:p>
          <a:r>
            <a:rPr lang="en-US" dirty="0"/>
            <a:t>Implementation &amp; Results</a:t>
          </a:r>
        </a:p>
      </dgm:t>
    </dgm:pt>
    <dgm:pt modelId="{9C3ACBAB-AA81-40D6-98CB-7B1990ABA387}" type="parTrans" cxnId="{EFE872D0-B98F-4E02-B109-744F3F51F2C7}">
      <dgm:prSet/>
      <dgm:spPr/>
      <dgm:t>
        <a:bodyPr/>
        <a:lstStyle/>
        <a:p>
          <a:endParaRPr lang="en-US"/>
        </a:p>
      </dgm:t>
    </dgm:pt>
    <dgm:pt modelId="{71FC3169-4AD6-40E1-BF55-1EB489AD7BF4}" type="sibTrans" cxnId="{EFE872D0-B98F-4E02-B109-744F3F51F2C7}">
      <dgm:prSet/>
      <dgm:spPr/>
      <dgm:t>
        <a:bodyPr/>
        <a:lstStyle/>
        <a:p>
          <a:endParaRPr lang="en-US"/>
        </a:p>
      </dgm:t>
    </dgm:pt>
    <dgm:pt modelId="{6273E129-BF30-45CD-8CCE-3ED57CEF782D}">
      <dgm:prSet/>
      <dgm:spPr/>
      <dgm:t>
        <a:bodyPr/>
        <a:lstStyle/>
        <a:p>
          <a:r>
            <a:rPr lang="en-US" dirty="0"/>
            <a:t>Comparative study</a:t>
          </a:r>
        </a:p>
      </dgm:t>
    </dgm:pt>
    <dgm:pt modelId="{22B43795-40A1-4CCB-8C29-D1079F915C95}" type="parTrans" cxnId="{AC0E3118-3512-45AA-A139-48D98C290F90}">
      <dgm:prSet/>
      <dgm:spPr/>
      <dgm:t>
        <a:bodyPr/>
        <a:lstStyle/>
        <a:p>
          <a:endParaRPr lang="en-US"/>
        </a:p>
      </dgm:t>
    </dgm:pt>
    <dgm:pt modelId="{C8849573-A4FE-4367-8BF1-369B43D1E3BA}" type="sibTrans" cxnId="{AC0E3118-3512-45AA-A139-48D98C290F90}">
      <dgm:prSet/>
      <dgm:spPr/>
      <dgm:t>
        <a:bodyPr/>
        <a:lstStyle/>
        <a:p>
          <a:endParaRPr lang="en-US"/>
        </a:p>
      </dgm:t>
    </dgm:pt>
    <dgm:pt modelId="{577328D3-41D3-4BA8-855F-611B4F069ED5}">
      <dgm:prSet/>
      <dgm:spPr/>
      <dgm:t>
        <a:bodyPr/>
        <a:lstStyle/>
        <a:p>
          <a:r>
            <a:rPr lang="en-US" dirty="0"/>
            <a:t>Conclusion</a:t>
          </a:r>
        </a:p>
      </dgm:t>
    </dgm:pt>
    <dgm:pt modelId="{226E83CC-ED73-487E-B42F-649755174BAE}" type="parTrans" cxnId="{61853AA9-DFBB-4AD0-A4EF-70935FE015F1}">
      <dgm:prSet/>
      <dgm:spPr/>
      <dgm:t>
        <a:bodyPr/>
        <a:lstStyle/>
        <a:p>
          <a:endParaRPr lang="en-US"/>
        </a:p>
      </dgm:t>
    </dgm:pt>
    <dgm:pt modelId="{1512308F-1578-4437-9B19-900C448E4EF2}" type="sibTrans" cxnId="{61853AA9-DFBB-4AD0-A4EF-70935FE015F1}">
      <dgm:prSet/>
      <dgm:spPr/>
      <dgm:t>
        <a:bodyPr/>
        <a:lstStyle/>
        <a:p>
          <a:endParaRPr lang="en-US"/>
        </a:p>
      </dgm:t>
    </dgm:pt>
    <dgm:pt modelId="{E1FB33E6-30C1-47DB-9163-779AA2FA91AD}">
      <dgm:prSet/>
      <dgm:spPr/>
      <dgm:t>
        <a:bodyPr/>
        <a:lstStyle/>
        <a:p>
          <a:r>
            <a:rPr lang="en-US" dirty="0"/>
            <a:t>Future Scope</a:t>
          </a:r>
        </a:p>
      </dgm:t>
    </dgm:pt>
    <dgm:pt modelId="{1A684283-009A-4A31-9C9F-04333753A6B3}" type="parTrans" cxnId="{299A3707-3AE0-4A47-B946-87162AEC7CDB}">
      <dgm:prSet/>
      <dgm:spPr/>
      <dgm:t>
        <a:bodyPr/>
        <a:lstStyle/>
        <a:p>
          <a:endParaRPr lang="en-US"/>
        </a:p>
      </dgm:t>
    </dgm:pt>
    <dgm:pt modelId="{3FFE8AF1-FB9C-4908-BF02-3D9CF9284442}" type="sibTrans" cxnId="{299A3707-3AE0-4A47-B946-87162AEC7CDB}">
      <dgm:prSet/>
      <dgm:spPr/>
      <dgm:t>
        <a:bodyPr/>
        <a:lstStyle/>
        <a:p>
          <a:endParaRPr lang="en-US"/>
        </a:p>
      </dgm:t>
    </dgm:pt>
    <dgm:pt modelId="{3CFDC383-7F26-4284-9A39-2DF02D162F2D}">
      <dgm:prSet/>
      <dgm:spPr/>
      <dgm:t>
        <a:bodyPr/>
        <a:lstStyle/>
        <a:p>
          <a:r>
            <a:rPr lang="en-US" dirty="0"/>
            <a:t>References</a:t>
          </a:r>
        </a:p>
      </dgm:t>
    </dgm:pt>
    <dgm:pt modelId="{C6D9D0F7-2AF4-4417-9E8F-912D39E5AE07}" type="parTrans" cxnId="{5A88B805-392D-447F-B330-0CF7C5FF15F5}">
      <dgm:prSet/>
      <dgm:spPr/>
      <dgm:t>
        <a:bodyPr/>
        <a:lstStyle/>
        <a:p>
          <a:endParaRPr lang="en-US"/>
        </a:p>
      </dgm:t>
    </dgm:pt>
    <dgm:pt modelId="{71150A85-9442-440E-9F8D-2F36CEE2E905}" type="sibTrans" cxnId="{5A88B805-392D-447F-B330-0CF7C5FF15F5}">
      <dgm:prSet/>
      <dgm:spPr/>
      <dgm:t>
        <a:bodyPr/>
        <a:lstStyle/>
        <a:p>
          <a:endParaRPr lang="en-US"/>
        </a:p>
      </dgm:t>
    </dgm:pt>
    <dgm:pt modelId="{FBD32912-E3A7-4E2E-8ACE-DA353574D389}" type="pres">
      <dgm:prSet presAssocID="{7ED37E76-B930-491D-96F1-1CFB947EF80E}" presName="vert0" presStyleCnt="0">
        <dgm:presLayoutVars>
          <dgm:dir/>
          <dgm:animOne val="branch"/>
          <dgm:animLvl val="lvl"/>
        </dgm:presLayoutVars>
      </dgm:prSet>
      <dgm:spPr/>
    </dgm:pt>
    <dgm:pt modelId="{0B128CA1-E0F4-47C8-BC19-B8ABF5BB2296}" type="pres">
      <dgm:prSet presAssocID="{39AC7ED8-BF69-4412-95CF-E20F81D1FCA4}" presName="thickLine" presStyleLbl="alignNode1" presStyleIdx="0" presStyleCnt="12"/>
      <dgm:spPr/>
    </dgm:pt>
    <dgm:pt modelId="{5FA8B8D4-5800-4444-927F-DA01FEB2EB0A}" type="pres">
      <dgm:prSet presAssocID="{39AC7ED8-BF69-4412-95CF-E20F81D1FCA4}" presName="horz1" presStyleCnt="0"/>
      <dgm:spPr/>
    </dgm:pt>
    <dgm:pt modelId="{E2F6A3A2-B1C5-46CC-95CF-CF8B4BD40FB0}" type="pres">
      <dgm:prSet presAssocID="{39AC7ED8-BF69-4412-95CF-E20F81D1FCA4}" presName="tx1" presStyleLbl="revTx" presStyleIdx="0" presStyleCnt="12"/>
      <dgm:spPr/>
    </dgm:pt>
    <dgm:pt modelId="{9663A5E9-C6DA-4BE7-B2B4-54C7E9FAD763}" type="pres">
      <dgm:prSet presAssocID="{39AC7ED8-BF69-4412-95CF-E20F81D1FCA4}" presName="vert1" presStyleCnt="0"/>
      <dgm:spPr/>
    </dgm:pt>
    <dgm:pt modelId="{6F2BD06B-6B21-4CEF-80B6-4ED5265C8832}" type="pres">
      <dgm:prSet presAssocID="{232F57AD-FC10-4D77-8DF2-8C71846E28C0}" presName="thickLine" presStyleLbl="alignNode1" presStyleIdx="1" presStyleCnt="12"/>
      <dgm:spPr/>
    </dgm:pt>
    <dgm:pt modelId="{C80CCFC7-8292-4E44-B6D5-CFE74FB37DE4}" type="pres">
      <dgm:prSet presAssocID="{232F57AD-FC10-4D77-8DF2-8C71846E28C0}" presName="horz1" presStyleCnt="0"/>
      <dgm:spPr/>
    </dgm:pt>
    <dgm:pt modelId="{F6FA5353-DB9B-4C8C-B793-03FDA0D8DA04}" type="pres">
      <dgm:prSet presAssocID="{232F57AD-FC10-4D77-8DF2-8C71846E28C0}" presName="tx1" presStyleLbl="revTx" presStyleIdx="1" presStyleCnt="12"/>
      <dgm:spPr/>
    </dgm:pt>
    <dgm:pt modelId="{CF13CD42-D62A-4A37-A98E-41F0DA08C7ED}" type="pres">
      <dgm:prSet presAssocID="{232F57AD-FC10-4D77-8DF2-8C71846E28C0}" presName="vert1" presStyleCnt="0"/>
      <dgm:spPr/>
    </dgm:pt>
    <dgm:pt modelId="{C1019FC2-59AE-4AD9-B4E0-1FDFFC138334}" type="pres">
      <dgm:prSet presAssocID="{969BFF6C-7AA6-4B18-9870-98242CE9C6B4}" presName="thickLine" presStyleLbl="alignNode1" presStyleIdx="2" presStyleCnt="12"/>
      <dgm:spPr/>
    </dgm:pt>
    <dgm:pt modelId="{3399D9C4-3C5C-4053-920D-46C81C5CC0A3}" type="pres">
      <dgm:prSet presAssocID="{969BFF6C-7AA6-4B18-9870-98242CE9C6B4}" presName="horz1" presStyleCnt="0"/>
      <dgm:spPr/>
    </dgm:pt>
    <dgm:pt modelId="{89DC369F-0673-4D5C-ABDA-9ED40F627860}" type="pres">
      <dgm:prSet presAssocID="{969BFF6C-7AA6-4B18-9870-98242CE9C6B4}" presName="tx1" presStyleLbl="revTx" presStyleIdx="2" presStyleCnt="12"/>
      <dgm:spPr/>
    </dgm:pt>
    <dgm:pt modelId="{538D89A2-0632-4836-AE24-C97B04F0ECD9}" type="pres">
      <dgm:prSet presAssocID="{969BFF6C-7AA6-4B18-9870-98242CE9C6B4}" presName="vert1" presStyleCnt="0"/>
      <dgm:spPr/>
    </dgm:pt>
    <dgm:pt modelId="{7C79C777-EF11-40C1-9759-ED4AC178D67B}" type="pres">
      <dgm:prSet presAssocID="{C24E48E6-53F5-4181-BF38-A759641EB889}" presName="thickLine" presStyleLbl="alignNode1" presStyleIdx="3" presStyleCnt="12"/>
      <dgm:spPr/>
    </dgm:pt>
    <dgm:pt modelId="{4A3BA929-55FF-489E-9D8B-4878A7028AEB}" type="pres">
      <dgm:prSet presAssocID="{C24E48E6-53F5-4181-BF38-A759641EB889}" presName="horz1" presStyleCnt="0"/>
      <dgm:spPr/>
    </dgm:pt>
    <dgm:pt modelId="{C05908FB-358D-499D-B8E7-431F515323E2}" type="pres">
      <dgm:prSet presAssocID="{C24E48E6-53F5-4181-BF38-A759641EB889}" presName="tx1" presStyleLbl="revTx" presStyleIdx="3" presStyleCnt="12"/>
      <dgm:spPr/>
    </dgm:pt>
    <dgm:pt modelId="{3A527086-8276-411F-87D6-934DE527F832}" type="pres">
      <dgm:prSet presAssocID="{C24E48E6-53F5-4181-BF38-A759641EB889}" presName="vert1" presStyleCnt="0"/>
      <dgm:spPr/>
    </dgm:pt>
    <dgm:pt modelId="{A440770C-82FA-426D-A49C-E8A869620C82}" type="pres">
      <dgm:prSet presAssocID="{ACB14023-646B-4726-9699-A31BDFF56839}" presName="thickLine" presStyleLbl="alignNode1" presStyleIdx="4" presStyleCnt="12"/>
      <dgm:spPr/>
    </dgm:pt>
    <dgm:pt modelId="{0C8F1A42-EC11-49BD-932C-C82009A00FB8}" type="pres">
      <dgm:prSet presAssocID="{ACB14023-646B-4726-9699-A31BDFF56839}" presName="horz1" presStyleCnt="0"/>
      <dgm:spPr/>
    </dgm:pt>
    <dgm:pt modelId="{D4566C46-9A87-424C-B4AF-96DB5CB47080}" type="pres">
      <dgm:prSet presAssocID="{ACB14023-646B-4726-9699-A31BDFF56839}" presName="tx1" presStyleLbl="revTx" presStyleIdx="4" presStyleCnt="12"/>
      <dgm:spPr/>
    </dgm:pt>
    <dgm:pt modelId="{3598F37C-EB83-445B-82E3-B29AE9298557}" type="pres">
      <dgm:prSet presAssocID="{ACB14023-646B-4726-9699-A31BDFF56839}" presName="vert1" presStyleCnt="0"/>
      <dgm:spPr/>
    </dgm:pt>
    <dgm:pt modelId="{20B1D352-521E-438D-8751-A7833F6369E8}" type="pres">
      <dgm:prSet presAssocID="{D90037CC-D98F-4A79-B1F9-096DD806BB12}" presName="thickLine" presStyleLbl="alignNode1" presStyleIdx="5" presStyleCnt="12"/>
      <dgm:spPr/>
    </dgm:pt>
    <dgm:pt modelId="{69789284-32E9-4943-9E90-62DADE677A27}" type="pres">
      <dgm:prSet presAssocID="{D90037CC-D98F-4A79-B1F9-096DD806BB12}" presName="horz1" presStyleCnt="0"/>
      <dgm:spPr/>
    </dgm:pt>
    <dgm:pt modelId="{91BA1F64-5B3D-49AC-9A6F-A21F4269C994}" type="pres">
      <dgm:prSet presAssocID="{D90037CC-D98F-4A79-B1F9-096DD806BB12}" presName="tx1" presStyleLbl="revTx" presStyleIdx="5" presStyleCnt="12"/>
      <dgm:spPr/>
    </dgm:pt>
    <dgm:pt modelId="{D80CA4AB-D90F-400E-BA30-BB6467664232}" type="pres">
      <dgm:prSet presAssocID="{D90037CC-D98F-4A79-B1F9-096DD806BB12}" presName="vert1" presStyleCnt="0"/>
      <dgm:spPr/>
    </dgm:pt>
    <dgm:pt modelId="{D58CFC88-C5C1-48C1-978E-1044A7189C15}" type="pres">
      <dgm:prSet presAssocID="{490774A0-AF31-424C-A7C6-F56369FAFD24}" presName="thickLine" presStyleLbl="alignNode1" presStyleIdx="6" presStyleCnt="12"/>
      <dgm:spPr/>
    </dgm:pt>
    <dgm:pt modelId="{0C93FEBF-8945-47EE-BF19-B6C57FEF4D4B}" type="pres">
      <dgm:prSet presAssocID="{490774A0-AF31-424C-A7C6-F56369FAFD24}" presName="horz1" presStyleCnt="0"/>
      <dgm:spPr/>
    </dgm:pt>
    <dgm:pt modelId="{C21CED45-B316-4C76-9E84-4DFC83F5FB8F}" type="pres">
      <dgm:prSet presAssocID="{490774A0-AF31-424C-A7C6-F56369FAFD24}" presName="tx1" presStyleLbl="revTx" presStyleIdx="6" presStyleCnt="12"/>
      <dgm:spPr/>
    </dgm:pt>
    <dgm:pt modelId="{2374606B-F099-4B6A-BF52-E7A984464788}" type="pres">
      <dgm:prSet presAssocID="{490774A0-AF31-424C-A7C6-F56369FAFD24}" presName="vert1" presStyleCnt="0"/>
      <dgm:spPr/>
    </dgm:pt>
    <dgm:pt modelId="{2FD4D88F-7465-4EE7-88A2-A3FCE867F8C1}" type="pres">
      <dgm:prSet presAssocID="{B4A00815-0761-4D51-B49F-9D76E2FF7CB8}" presName="thickLine" presStyleLbl="alignNode1" presStyleIdx="7" presStyleCnt="12"/>
      <dgm:spPr/>
    </dgm:pt>
    <dgm:pt modelId="{E51F08FE-4F55-4019-9B95-E345F3B03907}" type="pres">
      <dgm:prSet presAssocID="{B4A00815-0761-4D51-B49F-9D76E2FF7CB8}" presName="horz1" presStyleCnt="0"/>
      <dgm:spPr/>
    </dgm:pt>
    <dgm:pt modelId="{6CB5A2CC-C5A6-44CF-89BD-636AB96D20B6}" type="pres">
      <dgm:prSet presAssocID="{B4A00815-0761-4D51-B49F-9D76E2FF7CB8}" presName="tx1" presStyleLbl="revTx" presStyleIdx="7" presStyleCnt="12"/>
      <dgm:spPr/>
    </dgm:pt>
    <dgm:pt modelId="{93EB1642-556D-4721-B227-C756FF6D1E7B}" type="pres">
      <dgm:prSet presAssocID="{B4A00815-0761-4D51-B49F-9D76E2FF7CB8}" presName="vert1" presStyleCnt="0"/>
      <dgm:spPr/>
    </dgm:pt>
    <dgm:pt modelId="{0EC7C9F3-20E0-4365-879B-5701B59FCE67}" type="pres">
      <dgm:prSet presAssocID="{6273E129-BF30-45CD-8CCE-3ED57CEF782D}" presName="thickLine" presStyleLbl="alignNode1" presStyleIdx="8" presStyleCnt="12"/>
      <dgm:spPr/>
    </dgm:pt>
    <dgm:pt modelId="{C60FBF87-19C6-4985-B332-D9AE8B07E78A}" type="pres">
      <dgm:prSet presAssocID="{6273E129-BF30-45CD-8CCE-3ED57CEF782D}" presName="horz1" presStyleCnt="0"/>
      <dgm:spPr/>
    </dgm:pt>
    <dgm:pt modelId="{96578B81-9875-4156-AB09-0441155D895B}" type="pres">
      <dgm:prSet presAssocID="{6273E129-BF30-45CD-8CCE-3ED57CEF782D}" presName="tx1" presStyleLbl="revTx" presStyleIdx="8" presStyleCnt="12"/>
      <dgm:spPr/>
    </dgm:pt>
    <dgm:pt modelId="{25E63F7C-E150-4E81-9233-062CD30BE459}" type="pres">
      <dgm:prSet presAssocID="{6273E129-BF30-45CD-8CCE-3ED57CEF782D}" presName="vert1" presStyleCnt="0"/>
      <dgm:spPr/>
    </dgm:pt>
    <dgm:pt modelId="{97778A28-78CF-4B6E-BFD0-67E494133693}" type="pres">
      <dgm:prSet presAssocID="{577328D3-41D3-4BA8-855F-611B4F069ED5}" presName="thickLine" presStyleLbl="alignNode1" presStyleIdx="9" presStyleCnt="12"/>
      <dgm:spPr/>
    </dgm:pt>
    <dgm:pt modelId="{27A52BF3-3C51-4590-986F-13B744AD387C}" type="pres">
      <dgm:prSet presAssocID="{577328D3-41D3-4BA8-855F-611B4F069ED5}" presName="horz1" presStyleCnt="0"/>
      <dgm:spPr/>
    </dgm:pt>
    <dgm:pt modelId="{2F990D0E-6493-45E8-A8D0-EC93927C122B}" type="pres">
      <dgm:prSet presAssocID="{577328D3-41D3-4BA8-855F-611B4F069ED5}" presName="tx1" presStyleLbl="revTx" presStyleIdx="9" presStyleCnt="12"/>
      <dgm:spPr/>
    </dgm:pt>
    <dgm:pt modelId="{1EEABFA2-1E43-44C8-A7F5-73A1327FB0E4}" type="pres">
      <dgm:prSet presAssocID="{577328D3-41D3-4BA8-855F-611B4F069ED5}" presName="vert1" presStyleCnt="0"/>
      <dgm:spPr/>
    </dgm:pt>
    <dgm:pt modelId="{3654A26A-D18F-4139-9A31-7EA37E4C430A}" type="pres">
      <dgm:prSet presAssocID="{E1FB33E6-30C1-47DB-9163-779AA2FA91AD}" presName="thickLine" presStyleLbl="alignNode1" presStyleIdx="10" presStyleCnt="12"/>
      <dgm:spPr/>
    </dgm:pt>
    <dgm:pt modelId="{613809FF-E396-48CD-B07A-D52AC9A0B690}" type="pres">
      <dgm:prSet presAssocID="{E1FB33E6-30C1-47DB-9163-779AA2FA91AD}" presName="horz1" presStyleCnt="0"/>
      <dgm:spPr/>
    </dgm:pt>
    <dgm:pt modelId="{104F11AF-C52E-4FB7-A10E-2153D89B46C5}" type="pres">
      <dgm:prSet presAssocID="{E1FB33E6-30C1-47DB-9163-779AA2FA91AD}" presName="tx1" presStyleLbl="revTx" presStyleIdx="10" presStyleCnt="12"/>
      <dgm:spPr/>
    </dgm:pt>
    <dgm:pt modelId="{3ED90969-BEBE-4D41-A924-A7E492B35591}" type="pres">
      <dgm:prSet presAssocID="{E1FB33E6-30C1-47DB-9163-779AA2FA91AD}" presName="vert1" presStyleCnt="0"/>
      <dgm:spPr/>
    </dgm:pt>
    <dgm:pt modelId="{04A750B2-00F1-40EE-8CAD-ED030CC58037}" type="pres">
      <dgm:prSet presAssocID="{3CFDC383-7F26-4284-9A39-2DF02D162F2D}" presName="thickLine" presStyleLbl="alignNode1" presStyleIdx="11" presStyleCnt="12"/>
      <dgm:spPr/>
    </dgm:pt>
    <dgm:pt modelId="{796E612F-4E8F-47FB-BECF-09AA150F17C5}" type="pres">
      <dgm:prSet presAssocID="{3CFDC383-7F26-4284-9A39-2DF02D162F2D}" presName="horz1" presStyleCnt="0"/>
      <dgm:spPr/>
    </dgm:pt>
    <dgm:pt modelId="{4C1FC7ED-313B-4751-988A-7458FAF514DC}" type="pres">
      <dgm:prSet presAssocID="{3CFDC383-7F26-4284-9A39-2DF02D162F2D}" presName="tx1" presStyleLbl="revTx" presStyleIdx="11" presStyleCnt="12"/>
      <dgm:spPr/>
    </dgm:pt>
    <dgm:pt modelId="{E598EBFA-7C2F-4661-B58C-AA8C1F81224A}" type="pres">
      <dgm:prSet presAssocID="{3CFDC383-7F26-4284-9A39-2DF02D162F2D}" presName="vert1" presStyleCnt="0"/>
      <dgm:spPr/>
    </dgm:pt>
  </dgm:ptLst>
  <dgm:cxnLst>
    <dgm:cxn modelId="{5A88B805-392D-447F-B330-0CF7C5FF15F5}" srcId="{7ED37E76-B930-491D-96F1-1CFB947EF80E}" destId="{3CFDC383-7F26-4284-9A39-2DF02D162F2D}" srcOrd="11" destOrd="0" parTransId="{C6D9D0F7-2AF4-4417-9E8F-912D39E5AE07}" sibTransId="{71150A85-9442-440E-9F8D-2F36CEE2E905}"/>
    <dgm:cxn modelId="{299A3707-3AE0-4A47-B946-87162AEC7CDB}" srcId="{7ED37E76-B930-491D-96F1-1CFB947EF80E}" destId="{E1FB33E6-30C1-47DB-9163-779AA2FA91AD}" srcOrd="10" destOrd="0" parTransId="{1A684283-009A-4A31-9C9F-04333753A6B3}" sibTransId="{3FFE8AF1-FB9C-4908-BF02-3D9CF9284442}"/>
    <dgm:cxn modelId="{031A4809-AA12-4E91-B5A2-0105629DA82B}" type="presOf" srcId="{7ED37E76-B930-491D-96F1-1CFB947EF80E}" destId="{FBD32912-E3A7-4E2E-8ACE-DA353574D389}" srcOrd="0" destOrd="0" presId="urn:microsoft.com/office/officeart/2008/layout/LinedList"/>
    <dgm:cxn modelId="{1D58F40E-27CD-4F4E-8ED7-650D876E9328}" type="presOf" srcId="{490774A0-AF31-424C-A7C6-F56369FAFD24}" destId="{C21CED45-B316-4C76-9E84-4DFC83F5FB8F}" srcOrd="0" destOrd="0" presId="urn:microsoft.com/office/officeart/2008/layout/LinedList"/>
    <dgm:cxn modelId="{417E9F10-1AFA-45CA-8D86-0F0630E560D5}" srcId="{7ED37E76-B930-491D-96F1-1CFB947EF80E}" destId="{969BFF6C-7AA6-4B18-9870-98242CE9C6B4}" srcOrd="2" destOrd="0" parTransId="{CAD3E841-15B9-4BC8-B629-38BD30B93700}" sibTransId="{16A2F493-B85F-4585-A039-BAA5C158AA57}"/>
    <dgm:cxn modelId="{39AF2E15-C934-4583-84D6-64BF28216650}" type="presOf" srcId="{39AC7ED8-BF69-4412-95CF-E20F81D1FCA4}" destId="{E2F6A3A2-B1C5-46CC-95CF-CF8B4BD40FB0}" srcOrd="0" destOrd="0" presId="urn:microsoft.com/office/officeart/2008/layout/LinedList"/>
    <dgm:cxn modelId="{AC0E3118-3512-45AA-A139-48D98C290F90}" srcId="{7ED37E76-B930-491D-96F1-1CFB947EF80E}" destId="{6273E129-BF30-45CD-8CCE-3ED57CEF782D}" srcOrd="8" destOrd="0" parTransId="{22B43795-40A1-4CCB-8C29-D1079F915C95}" sibTransId="{C8849573-A4FE-4367-8BF1-369B43D1E3BA}"/>
    <dgm:cxn modelId="{CA584B19-C7FA-4B80-8B73-C75AC538597D}" type="presOf" srcId="{3CFDC383-7F26-4284-9A39-2DF02D162F2D}" destId="{4C1FC7ED-313B-4751-988A-7458FAF514DC}" srcOrd="0" destOrd="0" presId="urn:microsoft.com/office/officeart/2008/layout/LinedList"/>
    <dgm:cxn modelId="{9F7E4A2D-37CC-4D14-A542-D68B47EEF591}" type="presOf" srcId="{6273E129-BF30-45CD-8CCE-3ED57CEF782D}" destId="{96578B81-9875-4156-AB09-0441155D895B}" srcOrd="0" destOrd="0" presId="urn:microsoft.com/office/officeart/2008/layout/LinedList"/>
    <dgm:cxn modelId="{D644F32F-31C0-4895-BA45-826B21A9358A}" type="presOf" srcId="{C24E48E6-53F5-4181-BF38-A759641EB889}" destId="{C05908FB-358D-499D-B8E7-431F515323E2}" srcOrd="0" destOrd="0" presId="urn:microsoft.com/office/officeart/2008/layout/LinedList"/>
    <dgm:cxn modelId="{A249AB30-BC9F-44D1-B688-6E88960BFBA9}" type="presOf" srcId="{B4A00815-0761-4D51-B49F-9D76E2FF7CB8}" destId="{6CB5A2CC-C5A6-44CF-89BD-636AB96D20B6}" srcOrd="0" destOrd="0" presId="urn:microsoft.com/office/officeart/2008/layout/LinedList"/>
    <dgm:cxn modelId="{319A0952-38F6-40DE-8C05-1493417BE43B}" srcId="{7ED37E76-B930-491D-96F1-1CFB947EF80E}" destId="{C24E48E6-53F5-4181-BF38-A759641EB889}" srcOrd="3" destOrd="0" parTransId="{3F3083A4-3E6B-4A6E-898F-ADC7BF66D033}" sibTransId="{B20EA43D-68E8-4822-8450-F949F56738FF}"/>
    <dgm:cxn modelId="{133A4A75-6EE2-45DD-903D-7EB37F073E89}" type="presOf" srcId="{D90037CC-D98F-4A79-B1F9-096DD806BB12}" destId="{91BA1F64-5B3D-49AC-9A6F-A21F4269C994}" srcOrd="0" destOrd="0" presId="urn:microsoft.com/office/officeart/2008/layout/LinedList"/>
    <dgm:cxn modelId="{A81C4378-32FE-4270-B4FA-850B661F80F0}" srcId="{7ED37E76-B930-491D-96F1-1CFB947EF80E}" destId="{490774A0-AF31-424C-A7C6-F56369FAFD24}" srcOrd="6" destOrd="0" parTransId="{45F2702B-1C30-4C9A-AD70-4CDA7C814822}" sibTransId="{862FFE71-C9E7-4902-9510-D1BB90E84D30}"/>
    <dgm:cxn modelId="{FAD0507C-4761-4D78-8500-B5F925F16356}" type="presOf" srcId="{ACB14023-646B-4726-9699-A31BDFF56839}" destId="{D4566C46-9A87-424C-B4AF-96DB5CB47080}" srcOrd="0" destOrd="0" presId="urn:microsoft.com/office/officeart/2008/layout/LinedList"/>
    <dgm:cxn modelId="{EEDEDC7E-CE13-4626-A42E-2ED6A8FA0902}" type="presOf" srcId="{E1FB33E6-30C1-47DB-9163-779AA2FA91AD}" destId="{104F11AF-C52E-4FB7-A10E-2153D89B46C5}" srcOrd="0" destOrd="0" presId="urn:microsoft.com/office/officeart/2008/layout/LinedList"/>
    <dgm:cxn modelId="{E3475E8F-7B0D-45B4-9E7D-3ED9EF73C662}" type="presOf" srcId="{577328D3-41D3-4BA8-855F-611B4F069ED5}" destId="{2F990D0E-6493-45E8-A8D0-EC93927C122B}" srcOrd="0" destOrd="0" presId="urn:microsoft.com/office/officeart/2008/layout/LinedList"/>
    <dgm:cxn modelId="{DC9150A3-83E0-4DC1-BD36-2D3EFEB03865}" type="presOf" srcId="{232F57AD-FC10-4D77-8DF2-8C71846E28C0}" destId="{F6FA5353-DB9B-4C8C-B793-03FDA0D8DA04}" srcOrd="0" destOrd="0" presId="urn:microsoft.com/office/officeart/2008/layout/LinedList"/>
    <dgm:cxn modelId="{61853AA9-DFBB-4AD0-A4EF-70935FE015F1}" srcId="{7ED37E76-B930-491D-96F1-1CFB947EF80E}" destId="{577328D3-41D3-4BA8-855F-611B4F069ED5}" srcOrd="9" destOrd="0" parTransId="{226E83CC-ED73-487E-B42F-649755174BAE}" sibTransId="{1512308F-1578-4437-9B19-900C448E4EF2}"/>
    <dgm:cxn modelId="{C6F005AF-3168-4E21-AA55-BA45E3B16EB8}" type="presOf" srcId="{969BFF6C-7AA6-4B18-9870-98242CE9C6B4}" destId="{89DC369F-0673-4D5C-ABDA-9ED40F627860}" srcOrd="0" destOrd="0" presId="urn:microsoft.com/office/officeart/2008/layout/LinedList"/>
    <dgm:cxn modelId="{AA5150B9-99EA-4895-99A2-91D384421FFB}" srcId="{7ED37E76-B930-491D-96F1-1CFB947EF80E}" destId="{ACB14023-646B-4726-9699-A31BDFF56839}" srcOrd="4" destOrd="0" parTransId="{4946D03E-E947-4CBA-870C-B0A5EEF0DB4A}" sibTransId="{BFFFDB4F-CE23-4149-9F7A-E4116E663B36}"/>
    <dgm:cxn modelId="{7CB266C1-D65B-407F-82D7-46831D24B3B9}" srcId="{7ED37E76-B930-491D-96F1-1CFB947EF80E}" destId="{232F57AD-FC10-4D77-8DF2-8C71846E28C0}" srcOrd="1" destOrd="0" parTransId="{7A246119-F4F7-43EA-AEAE-201CF962F5DF}" sibTransId="{82B153DF-9568-48D8-83F3-E1ACD547F632}"/>
    <dgm:cxn modelId="{BFBA44C8-2B6D-4F9C-928C-251C69FA4CAE}" srcId="{7ED37E76-B930-491D-96F1-1CFB947EF80E}" destId="{39AC7ED8-BF69-4412-95CF-E20F81D1FCA4}" srcOrd="0" destOrd="0" parTransId="{5ECDCB86-2F12-4F8B-8B6C-E29D2BE02DDA}" sibTransId="{1E769386-AB27-4217-9C2A-59FC458EEF92}"/>
    <dgm:cxn modelId="{EFE872D0-B98F-4E02-B109-744F3F51F2C7}" srcId="{7ED37E76-B930-491D-96F1-1CFB947EF80E}" destId="{B4A00815-0761-4D51-B49F-9D76E2FF7CB8}" srcOrd="7" destOrd="0" parTransId="{9C3ACBAB-AA81-40D6-98CB-7B1990ABA387}" sibTransId="{71FC3169-4AD6-40E1-BF55-1EB489AD7BF4}"/>
    <dgm:cxn modelId="{86613EF6-6399-47C1-8B67-19B4C9D317CE}" srcId="{7ED37E76-B930-491D-96F1-1CFB947EF80E}" destId="{D90037CC-D98F-4A79-B1F9-096DD806BB12}" srcOrd="5" destOrd="0" parTransId="{E6F30B59-8D54-4C34-8FBF-09CFD9A7E3C9}" sibTransId="{CAAA1108-D81D-432B-AEA1-56427886C55C}"/>
    <dgm:cxn modelId="{A56DC0E2-5EF3-45CF-86EF-4907439DE68B}" type="presParOf" srcId="{FBD32912-E3A7-4E2E-8ACE-DA353574D389}" destId="{0B128CA1-E0F4-47C8-BC19-B8ABF5BB2296}" srcOrd="0" destOrd="0" presId="urn:microsoft.com/office/officeart/2008/layout/LinedList"/>
    <dgm:cxn modelId="{108FB4B1-BF41-4B8F-9096-A8F4ED7A6322}" type="presParOf" srcId="{FBD32912-E3A7-4E2E-8ACE-DA353574D389}" destId="{5FA8B8D4-5800-4444-927F-DA01FEB2EB0A}" srcOrd="1" destOrd="0" presId="urn:microsoft.com/office/officeart/2008/layout/LinedList"/>
    <dgm:cxn modelId="{8575B416-681C-4B63-9388-485FD3BCF1FA}" type="presParOf" srcId="{5FA8B8D4-5800-4444-927F-DA01FEB2EB0A}" destId="{E2F6A3A2-B1C5-46CC-95CF-CF8B4BD40FB0}" srcOrd="0" destOrd="0" presId="urn:microsoft.com/office/officeart/2008/layout/LinedList"/>
    <dgm:cxn modelId="{7875D4A2-331E-4076-8DBF-4112E041ABCB}" type="presParOf" srcId="{5FA8B8D4-5800-4444-927F-DA01FEB2EB0A}" destId="{9663A5E9-C6DA-4BE7-B2B4-54C7E9FAD763}" srcOrd="1" destOrd="0" presId="urn:microsoft.com/office/officeart/2008/layout/LinedList"/>
    <dgm:cxn modelId="{864D6854-64C6-411A-97DB-72214483A2F7}" type="presParOf" srcId="{FBD32912-E3A7-4E2E-8ACE-DA353574D389}" destId="{6F2BD06B-6B21-4CEF-80B6-4ED5265C8832}" srcOrd="2" destOrd="0" presId="urn:microsoft.com/office/officeart/2008/layout/LinedList"/>
    <dgm:cxn modelId="{6279A824-ED3A-42A5-B04A-A09F3C5E34D0}" type="presParOf" srcId="{FBD32912-E3A7-4E2E-8ACE-DA353574D389}" destId="{C80CCFC7-8292-4E44-B6D5-CFE74FB37DE4}" srcOrd="3" destOrd="0" presId="urn:microsoft.com/office/officeart/2008/layout/LinedList"/>
    <dgm:cxn modelId="{F25ECFD1-465A-4B4F-BCA3-D78A0763C5B8}" type="presParOf" srcId="{C80CCFC7-8292-4E44-B6D5-CFE74FB37DE4}" destId="{F6FA5353-DB9B-4C8C-B793-03FDA0D8DA04}" srcOrd="0" destOrd="0" presId="urn:microsoft.com/office/officeart/2008/layout/LinedList"/>
    <dgm:cxn modelId="{49292496-00EA-4E3E-A263-0217D1BC6ACB}" type="presParOf" srcId="{C80CCFC7-8292-4E44-B6D5-CFE74FB37DE4}" destId="{CF13CD42-D62A-4A37-A98E-41F0DA08C7ED}" srcOrd="1" destOrd="0" presId="urn:microsoft.com/office/officeart/2008/layout/LinedList"/>
    <dgm:cxn modelId="{D7B968C6-F2FA-452B-A2B6-C37EE14FEFB3}" type="presParOf" srcId="{FBD32912-E3A7-4E2E-8ACE-DA353574D389}" destId="{C1019FC2-59AE-4AD9-B4E0-1FDFFC138334}" srcOrd="4" destOrd="0" presId="urn:microsoft.com/office/officeart/2008/layout/LinedList"/>
    <dgm:cxn modelId="{C080211C-6482-4E41-A983-20D7F8825D01}" type="presParOf" srcId="{FBD32912-E3A7-4E2E-8ACE-DA353574D389}" destId="{3399D9C4-3C5C-4053-920D-46C81C5CC0A3}" srcOrd="5" destOrd="0" presId="urn:microsoft.com/office/officeart/2008/layout/LinedList"/>
    <dgm:cxn modelId="{9B0CF1D2-8ABA-464C-9D80-0273E19C59B8}" type="presParOf" srcId="{3399D9C4-3C5C-4053-920D-46C81C5CC0A3}" destId="{89DC369F-0673-4D5C-ABDA-9ED40F627860}" srcOrd="0" destOrd="0" presId="urn:microsoft.com/office/officeart/2008/layout/LinedList"/>
    <dgm:cxn modelId="{D42E2EB5-03A5-42D0-90B7-2E629DC37D9C}" type="presParOf" srcId="{3399D9C4-3C5C-4053-920D-46C81C5CC0A3}" destId="{538D89A2-0632-4836-AE24-C97B04F0ECD9}" srcOrd="1" destOrd="0" presId="urn:microsoft.com/office/officeart/2008/layout/LinedList"/>
    <dgm:cxn modelId="{47392D32-0942-4636-AE7B-588399DA136C}" type="presParOf" srcId="{FBD32912-E3A7-4E2E-8ACE-DA353574D389}" destId="{7C79C777-EF11-40C1-9759-ED4AC178D67B}" srcOrd="6" destOrd="0" presId="urn:microsoft.com/office/officeart/2008/layout/LinedList"/>
    <dgm:cxn modelId="{3AA3FF4F-39A2-496C-B0C6-0F0722E24162}" type="presParOf" srcId="{FBD32912-E3A7-4E2E-8ACE-DA353574D389}" destId="{4A3BA929-55FF-489E-9D8B-4878A7028AEB}" srcOrd="7" destOrd="0" presId="urn:microsoft.com/office/officeart/2008/layout/LinedList"/>
    <dgm:cxn modelId="{8021D9BA-7790-4890-8C1C-399B4D92B6DE}" type="presParOf" srcId="{4A3BA929-55FF-489E-9D8B-4878A7028AEB}" destId="{C05908FB-358D-499D-B8E7-431F515323E2}" srcOrd="0" destOrd="0" presId="urn:microsoft.com/office/officeart/2008/layout/LinedList"/>
    <dgm:cxn modelId="{D190E011-082B-4BF9-A3D8-8E83A3B66BA2}" type="presParOf" srcId="{4A3BA929-55FF-489E-9D8B-4878A7028AEB}" destId="{3A527086-8276-411F-87D6-934DE527F832}" srcOrd="1" destOrd="0" presId="urn:microsoft.com/office/officeart/2008/layout/LinedList"/>
    <dgm:cxn modelId="{1CDFC0C7-8895-4938-8C27-F4C825582000}" type="presParOf" srcId="{FBD32912-E3A7-4E2E-8ACE-DA353574D389}" destId="{A440770C-82FA-426D-A49C-E8A869620C82}" srcOrd="8" destOrd="0" presId="urn:microsoft.com/office/officeart/2008/layout/LinedList"/>
    <dgm:cxn modelId="{83FAD90C-D558-4345-8B0E-03E2C2C16135}" type="presParOf" srcId="{FBD32912-E3A7-4E2E-8ACE-DA353574D389}" destId="{0C8F1A42-EC11-49BD-932C-C82009A00FB8}" srcOrd="9" destOrd="0" presId="urn:microsoft.com/office/officeart/2008/layout/LinedList"/>
    <dgm:cxn modelId="{CC8FDB92-5A75-44A7-BA7C-48F283098E15}" type="presParOf" srcId="{0C8F1A42-EC11-49BD-932C-C82009A00FB8}" destId="{D4566C46-9A87-424C-B4AF-96DB5CB47080}" srcOrd="0" destOrd="0" presId="urn:microsoft.com/office/officeart/2008/layout/LinedList"/>
    <dgm:cxn modelId="{181DA54F-50F0-488E-B663-4ED6A1DE4529}" type="presParOf" srcId="{0C8F1A42-EC11-49BD-932C-C82009A00FB8}" destId="{3598F37C-EB83-445B-82E3-B29AE9298557}" srcOrd="1" destOrd="0" presId="urn:microsoft.com/office/officeart/2008/layout/LinedList"/>
    <dgm:cxn modelId="{D9CBE5F6-0BD8-4C82-BDAF-700C3D72C5C3}" type="presParOf" srcId="{FBD32912-E3A7-4E2E-8ACE-DA353574D389}" destId="{20B1D352-521E-438D-8751-A7833F6369E8}" srcOrd="10" destOrd="0" presId="urn:microsoft.com/office/officeart/2008/layout/LinedList"/>
    <dgm:cxn modelId="{2064CB6E-1449-4F84-98CA-5574A0109F32}" type="presParOf" srcId="{FBD32912-E3A7-4E2E-8ACE-DA353574D389}" destId="{69789284-32E9-4943-9E90-62DADE677A27}" srcOrd="11" destOrd="0" presId="urn:microsoft.com/office/officeart/2008/layout/LinedList"/>
    <dgm:cxn modelId="{EC781B4F-A204-4B49-AF7E-B2FE6F6BBDB0}" type="presParOf" srcId="{69789284-32E9-4943-9E90-62DADE677A27}" destId="{91BA1F64-5B3D-49AC-9A6F-A21F4269C994}" srcOrd="0" destOrd="0" presId="urn:microsoft.com/office/officeart/2008/layout/LinedList"/>
    <dgm:cxn modelId="{6A5FE67D-2F09-4FDD-B86E-7839537D37AB}" type="presParOf" srcId="{69789284-32E9-4943-9E90-62DADE677A27}" destId="{D80CA4AB-D90F-400E-BA30-BB6467664232}" srcOrd="1" destOrd="0" presId="urn:microsoft.com/office/officeart/2008/layout/LinedList"/>
    <dgm:cxn modelId="{2DBE2627-4218-468B-B9B4-056253BA8619}" type="presParOf" srcId="{FBD32912-E3A7-4E2E-8ACE-DA353574D389}" destId="{D58CFC88-C5C1-48C1-978E-1044A7189C15}" srcOrd="12" destOrd="0" presId="urn:microsoft.com/office/officeart/2008/layout/LinedList"/>
    <dgm:cxn modelId="{14CB96C3-FF1E-4439-8C0B-DE23D3DC8294}" type="presParOf" srcId="{FBD32912-E3A7-4E2E-8ACE-DA353574D389}" destId="{0C93FEBF-8945-47EE-BF19-B6C57FEF4D4B}" srcOrd="13" destOrd="0" presId="urn:microsoft.com/office/officeart/2008/layout/LinedList"/>
    <dgm:cxn modelId="{205FE9A8-4DD6-4925-8091-5E9ED88454D9}" type="presParOf" srcId="{0C93FEBF-8945-47EE-BF19-B6C57FEF4D4B}" destId="{C21CED45-B316-4C76-9E84-4DFC83F5FB8F}" srcOrd="0" destOrd="0" presId="urn:microsoft.com/office/officeart/2008/layout/LinedList"/>
    <dgm:cxn modelId="{1D09370D-587E-4280-BE4B-A60EEEE8A6C8}" type="presParOf" srcId="{0C93FEBF-8945-47EE-BF19-B6C57FEF4D4B}" destId="{2374606B-F099-4B6A-BF52-E7A984464788}" srcOrd="1" destOrd="0" presId="urn:microsoft.com/office/officeart/2008/layout/LinedList"/>
    <dgm:cxn modelId="{B0803B42-8614-47BC-AFF0-A7805DE7994B}" type="presParOf" srcId="{FBD32912-E3A7-4E2E-8ACE-DA353574D389}" destId="{2FD4D88F-7465-4EE7-88A2-A3FCE867F8C1}" srcOrd="14" destOrd="0" presId="urn:microsoft.com/office/officeart/2008/layout/LinedList"/>
    <dgm:cxn modelId="{82B3966F-D8FF-48C2-9EB8-E82B3B914FA2}" type="presParOf" srcId="{FBD32912-E3A7-4E2E-8ACE-DA353574D389}" destId="{E51F08FE-4F55-4019-9B95-E345F3B03907}" srcOrd="15" destOrd="0" presId="urn:microsoft.com/office/officeart/2008/layout/LinedList"/>
    <dgm:cxn modelId="{20122964-D83C-46C3-A1FF-EA5D3BC89233}" type="presParOf" srcId="{E51F08FE-4F55-4019-9B95-E345F3B03907}" destId="{6CB5A2CC-C5A6-44CF-89BD-636AB96D20B6}" srcOrd="0" destOrd="0" presId="urn:microsoft.com/office/officeart/2008/layout/LinedList"/>
    <dgm:cxn modelId="{C8450809-8323-40D8-B399-361114EF4487}" type="presParOf" srcId="{E51F08FE-4F55-4019-9B95-E345F3B03907}" destId="{93EB1642-556D-4721-B227-C756FF6D1E7B}" srcOrd="1" destOrd="0" presId="urn:microsoft.com/office/officeart/2008/layout/LinedList"/>
    <dgm:cxn modelId="{13CFDF16-D0DA-4AC3-BB46-8938789890C2}" type="presParOf" srcId="{FBD32912-E3A7-4E2E-8ACE-DA353574D389}" destId="{0EC7C9F3-20E0-4365-879B-5701B59FCE67}" srcOrd="16" destOrd="0" presId="urn:microsoft.com/office/officeart/2008/layout/LinedList"/>
    <dgm:cxn modelId="{7FF88B9B-78D3-4BEB-8D21-2541EB25FB76}" type="presParOf" srcId="{FBD32912-E3A7-4E2E-8ACE-DA353574D389}" destId="{C60FBF87-19C6-4985-B332-D9AE8B07E78A}" srcOrd="17" destOrd="0" presId="urn:microsoft.com/office/officeart/2008/layout/LinedList"/>
    <dgm:cxn modelId="{85C95A86-1605-41F1-A2CE-E9B55E03D76F}" type="presParOf" srcId="{C60FBF87-19C6-4985-B332-D9AE8B07E78A}" destId="{96578B81-9875-4156-AB09-0441155D895B}" srcOrd="0" destOrd="0" presId="urn:microsoft.com/office/officeart/2008/layout/LinedList"/>
    <dgm:cxn modelId="{A8884D01-9579-45EC-A928-266990E4D2FF}" type="presParOf" srcId="{C60FBF87-19C6-4985-B332-D9AE8B07E78A}" destId="{25E63F7C-E150-4E81-9233-062CD30BE459}" srcOrd="1" destOrd="0" presId="urn:microsoft.com/office/officeart/2008/layout/LinedList"/>
    <dgm:cxn modelId="{87C061D6-5DB7-45BD-8168-08E5B41DCD2A}" type="presParOf" srcId="{FBD32912-E3A7-4E2E-8ACE-DA353574D389}" destId="{97778A28-78CF-4B6E-BFD0-67E494133693}" srcOrd="18" destOrd="0" presId="urn:microsoft.com/office/officeart/2008/layout/LinedList"/>
    <dgm:cxn modelId="{FFA04D65-7A03-459A-8502-D8AC4CB3D1D1}" type="presParOf" srcId="{FBD32912-E3A7-4E2E-8ACE-DA353574D389}" destId="{27A52BF3-3C51-4590-986F-13B744AD387C}" srcOrd="19" destOrd="0" presId="urn:microsoft.com/office/officeart/2008/layout/LinedList"/>
    <dgm:cxn modelId="{1550D4D2-3E48-4B84-80D9-7EDCEA7D91A9}" type="presParOf" srcId="{27A52BF3-3C51-4590-986F-13B744AD387C}" destId="{2F990D0E-6493-45E8-A8D0-EC93927C122B}" srcOrd="0" destOrd="0" presId="urn:microsoft.com/office/officeart/2008/layout/LinedList"/>
    <dgm:cxn modelId="{070BD0E8-DDEA-4849-80D4-F93DAD97DA0A}" type="presParOf" srcId="{27A52BF3-3C51-4590-986F-13B744AD387C}" destId="{1EEABFA2-1E43-44C8-A7F5-73A1327FB0E4}" srcOrd="1" destOrd="0" presId="urn:microsoft.com/office/officeart/2008/layout/LinedList"/>
    <dgm:cxn modelId="{070CD1BD-DEB9-48DD-AAAF-DB32BEB931D1}" type="presParOf" srcId="{FBD32912-E3A7-4E2E-8ACE-DA353574D389}" destId="{3654A26A-D18F-4139-9A31-7EA37E4C430A}" srcOrd="20" destOrd="0" presId="urn:microsoft.com/office/officeart/2008/layout/LinedList"/>
    <dgm:cxn modelId="{EA2647DC-7B2A-4157-AAD3-6E610971ED2E}" type="presParOf" srcId="{FBD32912-E3A7-4E2E-8ACE-DA353574D389}" destId="{613809FF-E396-48CD-B07A-D52AC9A0B690}" srcOrd="21" destOrd="0" presId="urn:microsoft.com/office/officeart/2008/layout/LinedList"/>
    <dgm:cxn modelId="{2C6E1325-7D6F-45BB-B083-DE6D7E7342C0}" type="presParOf" srcId="{613809FF-E396-48CD-B07A-D52AC9A0B690}" destId="{104F11AF-C52E-4FB7-A10E-2153D89B46C5}" srcOrd="0" destOrd="0" presId="urn:microsoft.com/office/officeart/2008/layout/LinedList"/>
    <dgm:cxn modelId="{45EF8B34-417A-4CB8-BBEF-89F7E13496A8}" type="presParOf" srcId="{613809FF-E396-48CD-B07A-D52AC9A0B690}" destId="{3ED90969-BEBE-4D41-A924-A7E492B35591}" srcOrd="1" destOrd="0" presId="urn:microsoft.com/office/officeart/2008/layout/LinedList"/>
    <dgm:cxn modelId="{80897332-EC19-46D1-8A16-F25BA8EBE51E}" type="presParOf" srcId="{FBD32912-E3A7-4E2E-8ACE-DA353574D389}" destId="{04A750B2-00F1-40EE-8CAD-ED030CC58037}" srcOrd="22" destOrd="0" presId="urn:microsoft.com/office/officeart/2008/layout/LinedList"/>
    <dgm:cxn modelId="{F7F199B4-FBD2-4DD2-BEBC-EA6633AD0F90}" type="presParOf" srcId="{FBD32912-E3A7-4E2E-8ACE-DA353574D389}" destId="{796E612F-4E8F-47FB-BECF-09AA150F17C5}" srcOrd="23" destOrd="0" presId="urn:microsoft.com/office/officeart/2008/layout/LinedList"/>
    <dgm:cxn modelId="{0B3ED5B8-F6EE-4ECC-B0AA-F4D48EE14813}" type="presParOf" srcId="{796E612F-4E8F-47FB-BECF-09AA150F17C5}" destId="{4C1FC7ED-313B-4751-988A-7458FAF514DC}" srcOrd="0" destOrd="0" presId="urn:microsoft.com/office/officeart/2008/layout/LinedList"/>
    <dgm:cxn modelId="{9DCE49A2-BC95-419C-A835-A08AF4DD4945}" type="presParOf" srcId="{796E612F-4E8F-47FB-BECF-09AA150F17C5}" destId="{E598EBFA-7C2F-4661-B58C-AA8C1F81224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DC181-51C5-4E4D-954E-77DEB7F991D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B47517A-AF96-474E-82EA-FC6AD1DBB71E}">
      <dgm:prSet/>
      <dgm:spPr/>
      <dgm:t>
        <a:bodyPr/>
        <a:lstStyle/>
        <a:p>
          <a:r>
            <a:rPr lang="en-US" dirty="0"/>
            <a:t>Movies are considered to be an important art forms, a worldwide source of entertainment, and a powerful medium for educating or indoctrinating citizens. As far as the current pandemic situation is concerned, OTT platforms act as one of the most entertaining factors and a significant stress reliever for people around the globe.</a:t>
          </a:r>
        </a:p>
      </dgm:t>
    </dgm:pt>
    <dgm:pt modelId="{5F506711-11E3-4975-B347-1C1EAC07B974}" type="parTrans" cxnId="{E9D48A3A-F583-4004-8282-F0F808E7DA73}">
      <dgm:prSet/>
      <dgm:spPr/>
      <dgm:t>
        <a:bodyPr/>
        <a:lstStyle/>
        <a:p>
          <a:endParaRPr lang="en-US"/>
        </a:p>
      </dgm:t>
    </dgm:pt>
    <dgm:pt modelId="{D5B234A4-DC3A-4897-8087-CF1AE454BFC2}" type="sibTrans" cxnId="{E9D48A3A-F583-4004-8282-F0F808E7DA73}">
      <dgm:prSet/>
      <dgm:spPr/>
      <dgm:t>
        <a:bodyPr/>
        <a:lstStyle/>
        <a:p>
          <a:endParaRPr lang="en-US"/>
        </a:p>
      </dgm:t>
    </dgm:pt>
    <dgm:pt modelId="{E59855A1-C50D-4B9B-910E-A4E08C590761}">
      <dgm:prSet/>
      <dgm:spPr/>
      <dgm:t>
        <a:bodyPr/>
        <a:lstStyle/>
        <a:p>
          <a:r>
            <a:rPr lang="en-US" dirty="0"/>
            <a:t>This project aims to explore all the movies in popular OTT platforms, in order to gain interesting insights. This is carried out with the aid of a Kaggle dataset, collected from Netflix, Prime Video, Hulu and Disney+ .</a:t>
          </a:r>
        </a:p>
      </dgm:t>
    </dgm:pt>
    <dgm:pt modelId="{FDF59470-CC37-4DF6-BAE2-24277AC98E53}" type="parTrans" cxnId="{29C8FC19-8410-41DD-810E-6E4BF513D849}">
      <dgm:prSet/>
      <dgm:spPr/>
      <dgm:t>
        <a:bodyPr/>
        <a:lstStyle/>
        <a:p>
          <a:endParaRPr lang="en-US"/>
        </a:p>
      </dgm:t>
    </dgm:pt>
    <dgm:pt modelId="{298C1981-A5F5-4BB5-8E44-DF5C908B342D}" type="sibTrans" cxnId="{29C8FC19-8410-41DD-810E-6E4BF513D849}">
      <dgm:prSet/>
      <dgm:spPr/>
      <dgm:t>
        <a:bodyPr/>
        <a:lstStyle/>
        <a:p>
          <a:endParaRPr lang="en-US"/>
        </a:p>
      </dgm:t>
    </dgm:pt>
    <dgm:pt modelId="{F964B80E-5BEA-47C2-8FB6-DB0BFCCFD277}">
      <dgm:prSet/>
      <dgm:spPr/>
      <dgm:t>
        <a:bodyPr/>
        <a:lstStyle/>
        <a:p>
          <a:r>
            <a:rPr lang="en-US" dirty="0"/>
            <a:t>Dataset contains the complete information of all the movies, their ratings and the corresponding OTT platforms in which they are available. It provides detailed information such as Year of release, Genre, IMDb rating, Director and the Language of each movie.</a:t>
          </a:r>
        </a:p>
      </dgm:t>
    </dgm:pt>
    <dgm:pt modelId="{CB8292D3-17BB-4C45-B87F-B321410AF285}" type="parTrans" cxnId="{32A7FD51-070A-4801-BE42-7B7DFB309CC1}">
      <dgm:prSet/>
      <dgm:spPr/>
      <dgm:t>
        <a:bodyPr/>
        <a:lstStyle/>
        <a:p>
          <a:endParaRPr lang="en-US"/>
        </a:p>
      </dgm:t>
    </dgm:pt>
    <dgm:pt modelId="{CF148683-F435-425B-A604-EBE1AFB398A5}" type="sibTrans" cxnId="{32A7FD51-070A-4801-BE42-7B7DFB309CC1}">
      <dgm:prSet/>
      <dgm:spPr/>
      <dgm:t>
        <a:bodyPr/>
        <a:lstStyle/>
        <a:p>
          <a:endParaRPr lang="en-US"/>
        </a:p>
      </dgm:t>
    </dgm:pt>
    <dgm:pt modelId="{413F9B44-4F09-4EB6-BC6F-75602F8D88EA}">
      <dgm:prSet/>
      <dgm:spPr/>
      <dgm:t>
        <a:bodyPr/>
        <a:lstStyle/>
        <a:p>
          <a:r>
            <a:rPr lang="en-US" dirty="0"/>
            <a:t>In this project, we are evaluating our data and attempting to derive meaningful insights from data obtained from Netflix, Prime Video, Hulu, and Disney+ OTT platforms. In addition, the results of these algorithms are compared in order to determine their applicability and efficiency under various scenarios.</a:t>
          </a:r>
        </a:p>
      </dgm:t>
    </dgm:pt>
    <dgm:pt modelId="{C651C0B8-2337-482C-A1DC-F28DFEBF1F1C}" type="parTrans" cxnId="{371BCE5D-721E-4021-9E19-D8285F410768}">
      <dgm:prSet/>
      <dgm:spPr/>
      <dgm:t>
        <a:bodyPr/>
        <a:lstStyle/>
        <a:p>
          <a:endParaRPr lang="en-US"/>
        </a:p>
      </dgm:t>
    </dgm:pt>
    <dgm:pt modelId="{8D6FD41C-BFE1-48EC-B383-C0BAAB4F7595}" type="sibTrans" cxnId="{371BCE5D-721E-4021-9E19-D8285F410768}">
      <dgm:prSet/>
      <dgm:spPr/>
      <dgm:t>
        <a:bodyPr/>
        <a:lstStyle/>
        <a:p>
          <a:endParaRPr lang="en-US"/>
        </a:p>
      </dgm:t>
    </dgm:pt>
    <dgm:pt modelId="{4A771972-0235-4819-AC7C-0C3011D15B74}" type="pres">
      <dgm:prSet presAssocID="{0E9DC181-51C5-4E4D-954E-77DEB7F991D9}" presName="linear" presStyleCnt="0">
        <dgm:presLayoutVars>
          <dgm:animLvl val="lvl"/>
          <dgm:resizeHandles val="exact"/>
        </dgm:presLayoutVars>
      </dgm:prSet>
      <dgm:spPr/>
    </dgm:pt>
    <dgm:pt modelId="{AB86CEF2-1E35-43F9-9B0B-3D55C461479E}" type="pres">
      <dgm:prSet presAssocID="{1B47517A-AF96-474E-82EA-FC6AD1DBB71E}" presName="parentText" presStyleLbl="node1" presStyleIdx="0" presStyleCnt="4">
        <dgm:presLayoutVars>
          <dgm:chMax val="0"/>
          <dgm:bulletEnabled val="1"/>
        </dgm:presLayoutVars>
      </dgm:prSet>
      <dgm:spPr/>
    </dgm:pt>
    <dgm:pt modelId="{7093BBD0-F295-4121-8EF3-D8035B27A3EE}" type="pres">
      <dgm:prSet presAssocID="{D5B234A4-DC3A-4897-8087-CF1AE454BFC2}" presName="spacer" presStyleCnt="0"/>
      <dgm:spPr/>
    </dgm:pt>
    <dgm:pt modelId="{E9DD809A-2424-40A8-9BC5-0AE6D8E79E69}" type="pres">
      <dgm:prSet presAssocID="{E59855A1-C50D-4B9B-910E-A4E08C590761}" presName="parentText" presStyleLbl="node1" presStyleIdx="1" presStyleCnt="4">
        <dgm:presLayoutVars>
          <dgm:chMax val="0"/>
          <dgm:bulletEnabled val="1"/>
        </dgm:presLayoutVars>
      </dgm:prSet>
      <dgm:spPr/>
    </dgm:pt>
    <dgm:pt modelId="{52C40990-BD24-4B96-9908-87A59E2D3A70}" type="pres">
      <dgm:prSet presAssocID="{298C1981-A5F5-4BB5-8E44-DF5C908B342D}" presName="spacer" presStyleCnt="0"/>
      <dgm:spPr/>
    </dgm:pt>
    <dgm:pt modelId="{3FA0A797-5F73-423D-8AF9-6D5A0161A376}" type="pres">
      <dgm:prSet presAssocID="{F964B80E-5BEA-47C2-8FB6-DB0BFCCFD277}" presName="parentText" presStyleLbl="node1" presStyleIdx="2" presStyleCnt="4">
        <dgm:presLayoutVars>
          <dgm:chMax val="0"/>
          <dgm:bulletEnabled val="1"/>
        </dgm:presLayoutVars>
      </dgm:prSet>
      <dgm:spPr/>
    </dgm:pt>
    <dgm:pt modelId="{2C551166-73C2-4F30-9F2C-67D3169AC765}" type="pres">
      <dgm:prSet presAssocID="{CF148683-F435-425B-A604-EBE1AFB398A5}" presName="spacer" presStyleCnt="0"/>
      <dgm:spPr/>
    </dgm:pt>
    <dgm:pt modelId="{0D53E7F4-90F8-4B04-8830-3FE46BDA524C}" type="pres">
      <dgm:prSet presAssocID="{413F9B44-4F09-4EB6-BC6F-75602F8D88EA}" presName="parentText" presStyleLbl="node1" presStyleIdx="3" presStyleCnt="4">
        <dgm:presLayoutVars>
          <dgm:chMax val="0"/>
          <dgm:bulletEnabled val="1"/>
        </dgm:presLayoutVars>
      </dgm:prSet>
      <dgm:spPr/>
    </dgm:pt>
  </dgm:ptLst>
  <dgm:cxnLst>
    <dgm:cxn modelId="{29C8FC19-8410-41DD-810E-6E4BF513D849}" srcId="{0E9DC181-51C5-4E4D-954E-77DEB7F991D9}" destId="{E59855A1-C50D-4B9B-910E-A4E08C590761}" srcOrd="1" destOrd="0" parTransId="{FDF59470-CC37-4DF6-BAE2-24277AC98E53}" sibTransId="{298C1981-A5F5-4BB5-8E44-DF5C908B342D}"/>
    <dgm:cxn modelId="{E9D48A3A-F583-4004-8282-F0F808E7DA73}" srcId="{0E9DC181-51C5-4E4D-954E-77DEB7F991D9}" destId="{1B47517A-AF96-474E-82EA-FC6AD1DBB71E}" srcOrd="0" destOrd="0" parTransId="{5F506711-11E3-4975-B347-1C1EAC07B974}" sibTransId="{D5B234A4-DC3A-4897-8087-CF1AE454BFC2}"/>
    <dgm:cxn modelId="{0EB0B43A-B927-4B22-B606-956ACC2D1BA1}" type="presOf" srcId="{F964B80E-5BEA-47C2-8FB6-DB0BFCCFD277}" destId="{3FA0A797-5F73-423D-8AF9-6D5A0161A376}" srcOrd="0" destOrd="0" presId="urn:microsoft.com/office/officeart/2005/8/layout/vList2"/>
    <dgm:cxn modelId="{371BCE5D-721E-4021-9E19-D8285F410768}" srcId="{0E9DC181-51C5-4E4D-954E-77DEB7F991D9}" destId="{413F9B44-4F09-4EB6-BC6F-75602F8D88EA}" srcOrd="3" destOrd="0" parTransId="{C651C0B8-2337-482C-A1DC-F28DFEBF1F1C}" sibTransId="{8D6FD41C-BFE1-48EC-B383-C0BAAB4F7595}"/>
    <dgm:cxn modelId="{32A7FD51-070A-4801-BE42-7B7DFB309CC1}" srcId="{0E9DC181-51C5-4E4D-954E-77DEB7F991D9}" destId="{F964B80E-5BEA-47C2-8FB6-DB0BFCCFD277}" srcOrd="2" destOrd="0" parTransId="{CB8292D3-17BB-4C45-B87F-B321410AF285}" sibTransId="{CF148683-F435-425B-A604-EBE1AFB398A5}"/>
    <dgm:cxn modelId="{C4CB1092-637D-418B-B56C-98D77BC7DF8A}" type="presOf" srcId="{413F9B44-4F09-4EB6-BC6F-75602F8D88EA}" destId="{0D53E7F4-90F8-4B04-8830-3FE46BDA524C}" srcOrd="0" destOrd="0" presId="urn:microsoft.com/office/officeart/2005/8/layout/vList2"/>
    <dgm:cxn modelId="{1F43A99B-613C-4405-8A4B-FEA63DB0D2AA}" type="presOf" srcId="{E59855A1-C50D-4B9B-910E-A4E08C590761}" destId="{E9DD809A-2424-40A8-9BC5-0AE6D8E79E69}" srcOrd="0" destOrd="0" presId="urn:microsoft.com/office/officeart/2005/8/layout/vList2"/>
    <dgm:cxn modelId="{B4C831E0-D3AB-4CFB-BB85-536577554C01}" type="presOf" srcId="{0E9DC181-51C5-4E4D-954E-77DEB7F991D9}" destId="{4A771972-0235-4819-AC7C-0C3011D15B74}" srcOrd="0" destOrd="0" presId="urn:microsoft.com/office/officeart/2005/8/layout/vList2"/>
    <dgm:cxn modelId="{DC0C55E4-BBE7-43C4-86EC-8138784D3499}" type="presOf" srcId="{1B47517A-AF96-474E-82EA-FC6AD1DBB71E}" destId="{AB86CEF2-1E35-43F9-9B0B-3D55C461479E}" srcOrd="0" destOrd="0" presId="urn:microsoft.com/office/officeart/2005/8/layout/vList2"/>
    <dgm:cxn modelId="{B6FE2EA0-FA43-4882-884E-3C54E284D549}" type="presParOf" srcId="{4A771972-0235-4819-AC7C-0C3011D15B74}" destId="{AB86CEF2-1E35-43F9-9B0B-3D55C461479E}" srcOrd="0" destOrd="0" presId="urn:microsoft.com/office/officeart/2005/8/layout/vList2"/>
    <dgm:cxn modelId="{E3BAAF51-27B6-46DF-B16F-AB55986792F7}" type="presParOf" srcId="{4A771972-0235-4819-AC7C-0C3011D15B74}" destId="{7093BBD0-F295-4121-8EF3-D8035B27A3EE}" srcOrd="1" destOrd="0" presId="urn:microsoft.com/office/officeart/2005/8/layout/vList2"/>
    <dgm:cxn modelId="{86FA0C28-2019-4F39-B261-FE6C0F52591D}" type="presParOf" srcId="{4A771972-0235-4819-AC7C-0C3011D15B74}" destId="{E9DD809A-2424-40A8-9BC5-0AE6D8E79E69}" srcOrd="2" destOrd="0" presId="urn:microsoft.com/office/officeart/2005/8/layout/vList2"/>
    <dgm:cxn modelId="{44E114EC-FB48-432B-A791-983468449A43}" type="presParOf" srcId="{4A771972-0235-4819-AC7C-0C3011D15B74}" destId="{52C40990-BD24-4B96-9908-87A59E2D3A70}" srcOrd="3" destOrd="0" presId="urn:microsoft.com/office/officeart/2005/8/layout/vList2"/>
    <dgm:cxn modelId="{01E17C3A-1347-44C6-9FAE-AC7610056C06}" type="presParOf" srcId="{4A771972-0235-4819-AC7C-0C3011D15B74}" destId="{3FA0A797-5F73-423D-8AF9-6D5A0161A376}" srcOrd="4" destOrd="0" presId="urn:microsoft.com/office/officeart/2005/8/layout/vList2"/>
    <dgm:cxn modelId="{83D8B1E2-4D41-4171-94CE-095B159A0BE0}" type="presParOf" srcId="{4A771972-0235-4819-AC7C-0C3011D15B74}" destId="{2C551166-73C2-4F30-9F2C-67D3169AC765}" srcOrd="5" destOrd="0" presId="urn:microsoft.com/office/officeart/2005/8/layout/vList2"/>
    <dgm:cxn modelId="{7B004315-1EAA-40B0-BF69-71849ED03888}" type="presParOf" srcId="{4A771972-0235-4819-AC7C-0C3011D15B74}" destId="{0D53E7F4-90F8-4B04-8830-3FE46BDA524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CE0AD9-0BC2-4393-876E-6F1F986BF8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4DE260A-3BC8-4E21-BABD-673175CF30BB}">
      <dgm:prSet/>
      <dgm:spPr/>
      <dgm:t>
        <a:bodyPr/>
        <a:lstStyle/>
        <a:p>
          <a:pPr>
            <a:lnSpc>
              <a:spcPct val="100000"/>
            </a:lnSpc>
          </a:pPr>
          <a:r>
            <a:rPr lang="en-US" dirty="0"/>
            <a:t>Movies are essential art forms and a global source of entertainment. OTT platforms are one of the most enjoyable reasons since people all over the world may watch movies they like without commercials.</a:t>
          </a:r>
        </a:p>
      </dgm:t>
    </dgm:pt>
    <dgm:pt modelId="{101C6032-7465-483A-9207-5133AFBE46BC}" type="parTrans" cxnId="{06CDDE94-FE08-45DF-A821-EAD2075B307C}">
      <dgm:prSet/>
      <dgm:spPr/>
      <dgm:t>
        <a:bodyPr/>
        <a:lstStyle/>
        <a:p>
          <a:endParaRPr lang="en-US"/>
        </a:p>
      </dgm:t>
    </dgm:pt>
    <dgm:pt modelId="{B1C48C30-8133-434F-8E50-2F6F65C3A376}" type="sibTrans" cxnId="{06CDDE94-FE08-45DF-A821-EAD2075B307C}">
      <dgm:prSet/>
      <dgm:spPr/>
      <dgm:t>
        <a:bodyPr/>
        <a:lstStyle/>
        <a:p>
          <a:endParaRPr lang="en-US"/>
        </a:p>
      </dgm:t>
    </dgm:pt>
    <dgm:pt modelId="{79EE547B-FA46-4C11-8364-A4A51265EFF3}">
      <dgm:prSet/>
      <dgm:spPr/>
      <dgm:t>
        <a:bodyPr/>
        <a:lstStyle/>
        <a:p>
          <a:pPr>
            <a:lnSpc>
              <a:spcPct val="100000"/>
            </a:lnSpc>
          </a:pPr>
          <a:r>
            <a:rPr lang="en-US" dirty="0"/>
            <a:t>Here the data is </a:t>
          </a:r>
          <a:r>
            <a:rPr lang="en-US" dirty="0" err="1"/>
            <a:t>analysed</a:t>
          </a:r>
          <a:r>
            <a:rPr lang="en-US" dirty="0"/>
            <a:t> and some visualization and manipulation are carried to get a more precise and a graphical picture of the entire dataset. The Dataset Obtained is from </a:t>
          </a:r>
          <a:r>
            <a:rPr lang="en-US" dirty="0" err="1"/>
            <a:t>kaggle</a:t>
          </a:r>
          <a:r>
            <a:rPr lang="en-US" dirty="0"/>
            <a:t> and has around 16,744 lines of data collected from various OTT platforms.</a:t>
          </a:r>
        </a:p>
      </dgm:t>
    </dgm:pt>
    <dgm:pt modelId="{C71E6EE8-69B8-490F-BB0E-AD25AF845235}" type="parTrans" cxnId="{93826322-791E-48D6-B124-719B8E5278B8}">
      <dgm:prSet/>
      <dgm:spPr/>
      <dgm:t>
        <a:bodyPr/>
        <a:lstStyle/>
        <a:p>
          <a:endParaRPr lang="en-US"/>
        </a:p>
      </dgm:t>
    </dgm:pt>
    <dgm:pt modelId="{CDF69C97-A550-45D0-9703-579DAA50A0A5}" type="sibTrans" cxnId="{93826322-791E-48D6-B124-719B8E5278B8}">
      <dgm:prSet/>
      <dgm:spPr/>
      <dgm:t>
        <a:bodyPr/>
        <a:lstStyle/>
        <a:p>
          <a:endParaRPr lang="en-US"/>
        </a:p>
      </dgm:t>
    </dgm:pt>
    <dgm:pt modelId="{C02F4D6B-7C10-438D-86DC-D844149A41E2}">
      <dgm:prSet/>
      <dgm:spPr/>
      <dgm:t>
        <a:bodyPr/>
        <a:lstStyle/>
        <a:p>
          <a:pPr>
            <a:lnSpc>
              <a:spcPct val="100000"/>
            </a:lnSpc>
          </a:pPr>
          <a:r>
            <a:rPr lang="en-US" dirty="0"/>
            <a:t>We also use techniques like Multiple linear regression and Random forest to analyze our data and derive predictive and interesting insights from the information gathered from various OTTs based on ratings and other independent factors.</a:t>
          </a:r>
        </a:p>
      </dgm:t>
    </dgm:pt>
    <dgm:pt modelId="{B45FE1A7-C94B-4AE1-8F4E-DE5BE7C36CE1}" type="parTrans" cxnId="{6C144BCC-F425-4730-9E43-0A8FC798F2A3}">
      <dgm:prSet/>
      <dgm:spPr/>
      <dgm:t>
        <a:bodyPr/>
        <a:lstStyle/>
        <a:p>
          <a:endParaRPr lang="en-US"/>
        </a:p>
      </dgm:t>
    </dgm:pt>
    <dgm:pt modelId="{BF6122A7-37C4-4BF3-B98B-ED91B2C062CA}" type="sibTrans" cxnId="{6C144BCC-F425-4730-9E43-0A8FC798F2A3}">
      <dgm:prSet/>
      <dgm:spPr/>
      <dgm:t>
        <a:bodyPr/>
        <a:lstStyle/>
        <a:p>
          <a:endParaRPr lang="en-US"/>
        </a:p>
      </dgm:t>
    </dgm:pt>
    <dgm:pt modelId="{442699FE-BEF6-4253-8989-B602524C5957}" type="pres">
      <dgm:prSet presAssocID="{F6CE0AD9-0BC2-4393-876E-6F1F986BF815}" presName="root" presStyleCnt="0">
        <dgm:presLayoutVars>
          <dgm:dir/>
          <dgm:resizeHandles val="exact"/>
        </dgm:presLayoutVars>
      </dgm:prSet>
      <dgm:spPr/>
    </dgm:pt>
    <dgm:pt modelId="{FDDF0FA5-EE21-4D58-9DF7-9E110C9F8D85}" type="pres">
      <dgm:prSet presAssocID="{D4DE260A-3BC8-4E21-BABD-673175CF30BB}" presName="compNode" presStyleCnt="0"/>
      <dgm:spPr/>
    </dgm:pt>
    <dgm:pt modelId="{EAF7EB93-F42A-448A-A137-F6D0D9564B4D}" type="pres">
      <dgm:prSet presAssocID="{D4DE260A-3BC8-4E21-BABD-673175CF30BB}" presName="bgRect" presStyleLbl="bgShp" presStyleIdx="0" presStyleCnt="3"/>
      <dgm:spPr/>
    </dgm:pt>
    <dgm:pt modelId="{80CE5882-A352-44F6-8C2E-7B844AFCBDC4}" type="pres">
      <dgm:prSet presAssocID="{D4DE260A-3BC8-4E21-BABD-673175CF30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m reel"/>
        </a:ext>
      </dgm:extLst>
    </dgm:pt>
    <dgm:pt modelId="{81728791-32F4-4249-AA88-FBFB68871BAC}" type="pres">
      <dgm:prSet presAssocID="{D4DE260A-3BC8-4E21-BABD-673175CF30BB}" presName="spaceRect" presStyleCnt="0"/>
      <dgm:spPr/>
    </dgm:pt>
    <dgm:pt modelId="{F179A2AF-D4B6-489A-821F-BC5908B52277}" type="pres">
      <dgm:prSet presAssocID="{D4DE260A-3BC8-4E21-BABD-673175CF30BB}" presName="parTx" presStyleLbl="revTx" presStyleIdx="0" presStyleCnt="3">
        <dgm:presLayoutVars>
          <dgm:chMax val="0"/>
          <dgm:chPref val="0"/>
        </dgm:presLayoutVars>
      </dgm:prSet>
      <dgm:spPr/>
    </dgm:pt>
    <dgm:pt modelId="{5F3ADB57-00E3-47DA-9FCB-DE6ED42B2BC4}" type="pres">
      <dgm:prSet presAssocID="{B1C48C30-8133-434F-8E50-2F6F65C3A376}" presName="sibTrans" presStyleCnt="0"/>
      <dgm:spPr/>
    </dgm:pt>
    <dgm:pt modelId="{C8946605-BE5D-4655-9A3F-C188EBA945AF}" type="pres">
      <dgm:prSet presAssocID="{79EE547B-FA46-4C11-8364-A4A51265EFF3}" presName="compNode" presStyleCnt="0"/>
      <dgm:spPr/>
    </dgm:pt>
    <dgm:pt modelId="{4E8956AB-E970-433D-BB67-7F4F1B2C9AE1}" type="pres">
      <dgm:prSet presAssocID="{79EE547B-FA46-4C11-8364-A4A51265EFF3}" presName="bgRect" presStyleLbl="bgShp" presStyleIdx="1" presStyleCnt="3"/>
      <dgm:spPr/>
    </dgm:pt>
    <dgm:pt modelId="{A33D4CFF-D722-4B7A-9ADF-2D74D0397F1A}" type="pres">
      <dgm:prSet presAssocID="{79EE547B-FA46-4C11-8364-A4A51265EF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A8DF2955-B9E3-461D-A7E7-654B5E6CEDA4}" type="pres">
      <dgm:prSet presAssocID="{79EE547B-FA46-4C11-8364-A4A51265EFF3}" presName="spaceRect" presStyleCnt="0"/>
      <dgm:spPr/>
    </dgm:pt>
    <dgm:pt modelId="{BD19CFC7-DF3C-492B-87AB-2A645E702D5D}" type="pres">
      <dgm:prSet presAssocID="{79EE547B-FA46-4C11-8364-A4A51265EFF3}" presName="parTx" presStyleLbl="revTx" presStyleIdx="1" presStyleCnt="3">
        <dgm:presLayoutVars>
          <dgm:chMax val="0"/>
          <dgm:chPref val="0"/>
        </dgm:presLayoutVars>
      </dgm:prSet>
      <dgm:spPr/>
    </dgm:pt>
    <dgm:pt modelId="{F7FBF878-BF84-4417-841A-091CB12E7B5D}" type="pres">
      <dgm:prSet presAssocID="{CDF69C97-A550-45D0-9703-579DAA50A0A5}" presName="sibTrans" presStyleCnt="0"/>
      <dgm:spPr/>
    </dgm:pt>
    <dgm:pt modelId="{9A1C4252-07C3-4642-A70C-2C239874F3A6}" type="pres">
      <dgm:prSet presAssocID="{C02F4D6B-7C10-438D-86DC-D844149A41E2}" presName="compNode" presStyleCnt="0"/>
      <dgm:spPr/>
    </dgm:pt>
    <dgm:pt modelId="{6F4E52D9-430A-4819-B41A-B4F472EEB56C}" type="pres">
      <dgm:prSet presAssocID="{C02F4D6B-7C10-438D-86DC-D844149A41E2}" presName="bgRect" presStyleLbl="bgShp" presStyleIdx="2" presStyleCnt="3"/>
      <dgm:spPr/>
    </dgm:pt>
    <dgm:pt modelId="{1FB78FA4-ADAD-4B49-89D9-BA638C41B710}" type="pres">
      <dgm:prSet presAssocID="{C02F4D6B-7C10-438D-86DC-D844149A41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60A2C36B-DD5D-4229-B024-3F2B89A96ECC}" type="pres">
      <dgm:prSet presAssocID="{C02F4D6B-7C10-438D-86DC-D844149A41E2}" presName="spaceRect" presStyleCnt="0"/>
      <dgm:spPr/>
    </dgm:pt>
    <dgm:pt modelId="{E729EA34-5450-4559-823E-362408CC3D45}" type="pres">
      <dgm:prSet presAssocID="{C02F4D6B-7C10-438D-86DC-D844149A41E2}" presName="parTx" presStyleLbl="revTx" presStyleIdx="2" presStyleCnt="3">
        <dgm:presLayoutVars>
          <dgm:chMax val="0"/>
          <dgm:chPref val="0"/>
        </dgm:presLayoutVars>
      </dgm:prSet>
      <dgm:spPr/>
    </dgm:pt>
  </dgm:ptLst>
  <dgm:cxnLst>
    <dgm:cxn modelId="{B76C9A16-A3A3-486D-AA8F-F8B11C4AB407}" type="presOf" srcId="{F6CE0AD9-0BC2-4393-876E-6F1F986BF815}" destId="{442699FE-BEF6-4253-8989-B602524C5957}" srcOrd="0" destOrd="0" presId="urn:microsoft.com/office/officeart/2018/2/layout/IconVerticalSolidList"/>
    <dgm:cxn modelId="{6ABCE21B-AFC5-41C8-ABCB-2D6B7EC67200}" type="presOf" srcId="{79EE547B-FA46-4C11-8364-A4A51265EFF3}" destId="{BD19CFC7-DF3C-492B-87AB-2A645E702D5D}" srcOrd="0" destOrd="0" presId="urn:microsoft.com/office/officeart/2018/2/layout/IconVerticalSolidList"/>
    <dgm:cxn modelId="{93826322-791E-48D6-B124-719B8E5278B8}" srcId="{F6CE0AD9-0BC2-4393-876E-6F1F986BF815}" destId="{79EE547B-FA46-4C11-8364-A4A51265EFF3}" srcOrd="1" destOrd="0" parTransId="{C71E6EE8-69B8-490F-BB0E-AD25AF845235}" sibTransId="{CDF69C97-A550-45D0-9703-579DAA50A0A5}"/>
    <dgm:cxn modelId="{06CDDE94-FE08-45DF-A821-EAD2075B307C}" srcId="{F6CE0AD9-0BC2-4393-876E-6F1F986BF815}" destId="{D4DE260A-3BC8-4E21-BABD-673175CF30BB}" srcOrd="0" destOrd="0" parTransId="{101C6032-7465-483A-9207-5133AFBE46BC}" sibTransId="{B1C48C30-8133-434F-8E50-2F6F65C3A376}"/>
    <dgm:cxn modelId="{4799B1AC-551D-4408-9A89-F52267D75512}" type="presOf" srcId="{C02F4D6B-7C10-438D-86DC-D844149A41E2}" destId="{E729EA34-5450-4559-823E-362408CC3D45}" srcOrd="0" destOrd="0" presId="urn:microsoft.com/office/officeart/2018/2/layout/IconVerticalSolidList"/>
    <dgm:cxn modelId="{6C144BCC-F425-4730-9E43-0A8FC798F2A3}" srcId="{F6CE0AD9-0BC2-4393-876E-6F1F986BF815}" destId="{C02F4D6B-7C10-438D-86DC-D844149A41E2}" srcOrd="2" destOrd="0" parTransId="{B45FE1A7-C94B-4AE1-8F4E-DE5BE7C36CE1}" sibTransId="{BF6122A7-37C4-4BF3-B98B-ED91B2C062CA}"/>
    <dgm:cxn modelId="{C17606D2-B67E-4657-926D-0E076D177F93}" type="presOf" srcId="{D4DE260A-3BC8-4E21-BABD-673175CF30BB}" destId="{F179A2AF-D4B6-489A-821F-BC5908B52277}" srcOrd="0" destOrd="0" presId="urn:microsoft.com/office/officeart/2018/2/layout/IconVerticalSolidList"/>
    <dgm:cxn modelId="{8E3E2C12-65D9-4455-B102-F60208B259BF}" type="presParOf" srcId="{442699FE-BEF6-4253-8989-B602524C5957}" destId="{FDDF0FA5-EE21-4D58-9DF7-9E110C9F8D85}" srcOrd="0" destOrd="0" presId="urn:microsoft.com/office/officeart/2018/2/layout/IconVerticalSolidList"/>
    <dgm:cxn modelId="{63BE7AA1-E3AF-4D8D-B2A9-B61959B89156}" type="presParOf" srcId="{FDDF0FA5-EE21-4D58-9DF7-9E110C9F8D85}" destId="{EAF7EB93-F42A-448A-A137-F6D0D9564B4D}" srcOrd="0" destOrd="0" presId="urn:microsoft.com/office/officeart/2018/2/layout/IconVerticalSolidList"/>
    <dgm:cxn modelId="{1877711F-0596-430F-8D24-B8407FC2A05C}" type="presParOf" srcId="{FDDF0FA5-EE21-4D58-9DF7-9E110C9F8D85}" destId="{80CE5882-A352-44F6-8C2E-7B844AFCBDC4}" srcOrd="1" destOrd="0" presId="urn:microsoft.com/office/officeart/2018/2/layout/IconVerticalSolidList"/>
    <dgm:cxn modelId="{1F3B2478-8E51-4582-A42A-0D943CE4033B}" type="presParOf" srcId="{FDDF0FA5-EE21-4D58-9DF7-9E110C9F8D85}" destId="{81728791-32F4-4249-AA88-FBFB68871BAC}" srcOrd="2" destOrd="0" presId="urn:microsoft.com/office/officeart/2018/2/layout/IconVerticalSolidList"/>
    <dgm:cxn modelId="{62A2A6E3-8235-403D-9ED1-A3E9A4E47127}" type="presParOf" srcId="{FDDF0FA5-EE21-4D58-9DF7-9E110C9F8D85}" destId="{F179A2AF-D4B6-489A-821F-BC5908B52277}" srcOrd="3" destOrd="0" presId="urn:microsoft.com/office/officeart/2018/2/layout/IconVerticalSolidList"/>
    <dgm:cxn modelId="{F151BA8F-96A3-4AE2-96FE-765C098B8D83}" type="presParOf" srcId="{442699FE-BEF6-4253-8989-B602524C5957}" destId="{5F3ADB57-00E3-47DA-9FCB-DE6ED42B2BC4}" srcOrd="1" destOrd="0" presId="urn:microsoft.com/office/officeart/2018/2/layout/IconVerticalSolidList"/>
    <dgm:cxn modelId="{6E656143-39B9-4E6F-AC37-3DCC14287A06}" type="presParOf" srcId="{442699FE-BEF6-4253-8989-B602524C5957}" destId="{C8946605-BE5D-4655-9A3F-C188EBA945AF}" srcOrd="2" destOrd="0" presId="urn:microsoft.com/office/officeart/2018/2/layout/IconVerticalSolidList"/>
    <dgm:cxn modelId="{5EEAB806-1094-48A0-9D33-1CCA973E0EEC}" type="presParOf" srcId="{C8946605-BE5D-4655-9A3F-C188EBA945AF}" destId="{4E8956AB-E970-433D-BB67-7F4F1B2C9AE1}" srcOrd="0" destOrd="0" presId="urn:microsoft.com/office/officeart/2018/2/layout/IconVerticalSolidList"/>
    <dgm:cxn modelId="{E791D8F9-1FF8-41A0-8997-903C0031A552}" type="presParOf" srcId="{C8946605-BE5D-4655-9A3F-C188EBA945AF}" destId="{A33D4CFF-D722-4B7A-9ADF-2D74D0397F1A}" srcOrd="1" destOrd="0" presId="urn:microsoft.com/office/officeart/2018/2/layout/IconVerticalSolidList"/>
    <dgm:cxn modelId="{F615F279-1D76-492A-A34F-CEC072ECC052}" type="presParOf" srcId="{C8946605-BE5D-4655-9A3F-C188EBA945AF}" destId="{A8DF2955-B9E3-461D-A7E7-654B5E6CEDA4}" srcOrd="2" destOrd="0" presId="urn:microsoft.com/office/officeart/2018/2/layout/IconVerticalSolidList"/>
    <dgm:cxn modelId="{C8DCA701-668E-44E3-AC9C-9ABA4362F524}" type="presParOf" srcId="{C8946605-BE5D-4655-9A3F-C188EBA945AF}" destId="{BD19CFC7-DF3C-492B-87AB-2A645E702D5D}" srcOrd="3" destOrd="0" presId="urn:microsoft.com/office/officeart/2018/2/layout/IconVerticalSolidList"/>
    <dgm:cxn modelId="{839F89F9-BC43-41F2-A985-3A120E89A030}" type="presParOf" srcId="{442699FE-BEF6-4253-8989-B602524C5957}" destId="{F7FBF878-BF84-4417-841A-091CB12E7B5D}" srcOrd="3" destOrd="0" presId="urn:microsoft.com/office/officeart/2018/2/layout/IconVerticalSolidList"/>
    <dgm:cxn modelId="{D5D8DC6F-A170-451F-B576-53BFB45F47C2}" type="presParOf" srcId="{442699FE-BEF6-4253-8989-B602524C5957}" destId="{9A1C4252-07C3-4642-A70C-2C239874F3A6}" srcOrd="4" destOrd="0" presId="urn:microsoft.com/office/officeart/2018/2/layout/IconVerticalSolidList"/>
    <dgm:cxn modelId="{DC27B99A-6A83-4405-AAAE-2727187EC089}" type="presParOf" srcId="{9A1C4252-07C3-4642-A70C-2C239874F3A6}" destId="{6F4E52D9-430A-4819-B41A-B4F472EEB56C}" srcOrd="0" destOrd="0" presId="urn:microsoft.com/office/officeart/2018/2/layout/IconVerticalSolidList"/>
    <dgm:cxn modelId="{25540479-E99B-4567-AC02-4243BE556B2B}" type="presParOf" srcId="{9A1C4252-07C3-4642-A70C-2C239874F3A6}" destId="{1FB78FA4-ADAD-4B49-89D9-BA638C41B710}" srcOrd="1" destOrd="0" presId="urn:microsoft.com/office/officeart/2018/2/layout/IconVerticalSolidList"/>
    <dgm:cxn modelId="{2C641493-9233-4382-91D7-25DF8AD2691F}" type="presParOf" srcId="{9A1C4252-07C3-4642-A70C-2C239874F3A6}" destId="{60A2C36B-DD5D-4229-B024-3F2B89A96ECC}" srcOrd="2" destOrd="0" presId="urn:microsoft.com/office/officeart/2018/2/layout/IconVerticalSolidList"/>
    <dgm:cxn modelId="{22BE49E2-AB8D-484B-B96E-8ED2BA72FEBA}" type="presParOf" srcId="{9A1C4252-07C3-4642-A70C-2C239874F3A6}" destId="{E729EA34-5450-4559-823E-362408CC3D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28CA1-E0F4-47C8-BC19-B8ABF5BB2296}">
      <dsp:nvSpPr>
        <dsp:cNvPr id="0" name=""/>
        <dsp:cNvSpPr/>
      </dsp:nvSpPr>
      <dsp:spPr>
        <a:xfrm>
          <a:off x="0" y="2864"/>
          <a:ext cx="4869656"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F6A3A2-B1C5-46CC-95CF-CF8B4BD40FB0}">
      <dsp:nvSpPr>
        <dsp:cNvPr id="0" name=""/>
        <dsp:cNvSpPr/>
      </dsp:nvSpPr>
      <dsp:spPr>
        <a:xfrm>
          <a:off x="0" y="2864"/>
          <a:ext cx="4869656" cy="48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Abstract</a:t>
          </a:r>
        </a:p>
      </dsp:txBody>
      <dsp:txXfrm>
        <a:off x="0" y="2864"/>
        <a:ext cx="4869656" cy="488472"/>
      </dsp:txXfrm>
    </dsp:sp>
    <dsp:sp modelId="{6F2BD06B-6B21-4CEF-80B6-4ED5265C8832}">
      <dsp:nvSpPr>
        <dsp:cNvPr id="0" name=""/>
        <dsp:cNvSpPr/>
      </dsp:nvSpPr>
      <dsp:spPr>
        <a:xfrm>
          <a:off x="0" y="491337"/>
          <a:ext cx="4869656" cy="0"/>
        </a:xfrm>
        <a:prstGeom prst="line">
          <a:avLst/>
        </a:prstGeom>
        <a:solidFill>
          <a:schemeClr val="accent2">
            <a:hueOff val="-326724"/>
            <a:satOff val="2247"/>
            <a:lumOff val="249"/>
            <a:alphaOff val="0"/>
          </a:schemeClr>
        </a:solidFill>
        <a:ln w="15875" cap="rnd" cmpd="sng" algn="ctr">
          <a:solidFill>
            <a:schemeClr val="accent2">
              <a:hueOff val="-326724"/>
              <a:satOff val="2247"/>
              <a:lumOff val="2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A5353-DB9B-4C8C-B793-03FDA0D8DA04}">
      <dsp:nvSpPr>
        <dsp:cNvPr id="0" name=""/>
        <dsp:cNvSpPr/>
      </dsp:nvSpPr>
      <dsp:spPr>
        <a:xfrm>
          <a:off x="0" y="491337"/>
          <a:ext cx="4869656" cy="48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Introduction</a:t>
          </a:r>
        </a:p>
      </dsp:txBody>
      <dsp:txXfrm>
        <a:off x="0" y="491337"/>
        <a:ext cx="4869656" cy="488472"/>
      </dsp:txXfrm>
    </dsp:sp>
    <dsp:sp modelId="{C1019FC2-59AE-4AD9-B4E0-1FDFFC138334}">
      <dsp:nvSpPr>
        <dsp:cNvPr id="0" name=""/>
        <dsp:cNvSpPr/>
      </dsp:nvSpPr>
      <dsp:spPr>
        <a:xfrm>
          <a:off x="0" y="979809"/>
          <a:ext cx="4869656" cy="0"/>
        </a:xfrm>
        <a:prstGeom prst="line">
          <a:avLst/>
        </a:prstGeom>
        <a:solidFill>
          <a:schemeClr val="accent2">
            <a:hueOff val="-653448"/>
            <a:satOff val="4495"/>
            <a:lumOff val="499"/>
            <a:alphaOff val="0"/>
          </a:schemeClr>
        </a:solidFill>
        <a:ln w="15875" cap="rnd" cmpd="sng" algn="ctr">
          <a:solidFill>
            <a:schemeClr val="accent2">
              <a:hueOff val="-653448"/>
              <a:satOff val="4495"/>
              <a:lumOff val="4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DC369F-0673-4D5C-ABDA-9ED40F627860}">
      <dsp:nvSpPr>
        <dsp:cNvPr id="0" name=""/>
        <dsp:cNvSpPr/>
      </dsp:nvSpPr>
      <dsp:spPr>
        <a:xfrm>
          <a:off x="0" y="979809"/>
          <a:ext cx="4869656" cy="48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Problem Statement</a:t>
          </a:r>
        </a:p>
      </dsp:txBody>
      <dsp:txXfrm>
        <a:off x="0" y="979809"/>
        <a:ext cx="4869656" cy="488472"/>
      </dsp:txXfrm>
    </dsp:sp>
    <dsp:sp modelId="{7C79C777-EF11-40C1-9759-ED4AC178D67B}">
      <dsp:nvSpPr>
        <dsp:cNvPr id="0" name=""/>
        <dsp:cNvSpPr/>
      </dsp:nvSpPr>
      <dsp:spPr>
        <a:xfrm>
          <a:off x="0" y="1468282"/>
          <a:ext cx="4869656" cy="0"/>
        </a:xfrm>
        <a:prstGeom prst="line">
          <a:avLst/>
        </a:prstGeom>
        <a:solidFill>
          <a:schemeClr val="accent2">
            <a:hueOff val="-980171"/>
            <a:satOff val="6742"/>
            <a:lumOff val="748"/>
            <a:alphaOff val="0"/>
          </a:schemeClr>
        </a:solidFill>
        <a:ln w="15875" cap="rnd" cmpd="sng" algn="ctr">
          <a:solidFill>
            <a:schemeClr val="accent2">
              <a:hueOff val="-980171"/>
              <a:satOff val="6742"/>
              <a:lumOff val="74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5908FB-358D-499D-B8E7-431F515323E2}">
      <dsp:nvSpPr>
        <dsp:cNvPr id="0" name=""/>
        <dsp:cNvSpPr/>
      </dsp:nvSpPr>
      <dsp:spPr>
        <a:xfrm>
          <a:off x="0" y="1468282"/>
          <a:ext cx="4869656" cy="48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Scope</a:t>
          </a:r>
        </a:p>
      </dsp:txBody>
      <dsp:txXfrm>
        <a:off x="0" y="1468282"/>
        <a:ext cx="4869656" cy="488472"/>
      </dsp:txXfrm>
    </dsp:sp>
    <dsp:sp modelId="{A440770C-82FA-426D-A49C-E8A869620C82}">
      <dsp:nvSpPr>
        <dsp:cNvPr id="0" name=""/>
        <dsp:cNvSpPr/>
      </dsp:nvSpPr>
      <dsp:spPr>
        <a:xfrm>
          <a:off x="0" y="1956754"/>
          <a:ext cx="4869656" cy="0"/>
        </a:xfrm>
        <a:prstGeom prst="line">
          <a:avLst/>
        </a:prstGeom>
        <a:solidFill>
          <a:schemeClr val="accent2">
            <a:hueOff val="-1306895"/>
            <a:satOff val="8990"/>
            <a:lumOff val="998"/>
            <a:alphaOff val="0"/>
          </a:schemeClr>
        </a:solidFill>
        <a:ln w="15875" cap="rnd" cmpd="sng" algn="ctr">
          <a:solidFill>
            <a:schemeClr val="accent2">
              <a:hueOff val="-1306895"/>
              <a:satOff val="8990"/>
              <a:lumOff val="9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66C46-9A87-424C-B4AF-96DB5CB47080}">
      <dsp:nvSpPr>
        <dsp:cNvPr id="0" name=""/>
        <dsp:cNvSpPr/>
      </dsp:nvSpPr>
      <dsp:spPr>
        <a:xfrm>
          <a:off x="0" y="1956754"/>
          <a:ext cx="4869656" cy="48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Platform</a:t>
          </a:r>
        </a:p>
      </dsp:txBody>
      <dsp:txXfrm>
        <a:off x="0" y="1956754"/>
        <a:ext cx="4869656" cy="488472"/>
      </dsp:txXfrm>
    </dsp:sp>
    <dsp:sp modelId="{20B1D352-521E-438D-8751-A7833F6369E8}">
      <dsp:nvSpPr>
        <dsp:cNvPr id="0" name=""/>
        <dsp:cNvSpPr/>
      </dsp:nvSpPr>
      <dsp:spPr>
        <a:xfrm>
          <a:off x="0" y="2445227"/>
          <a:ext cx="4869656" cy="0"/>
        </a:xfrm>
        <a:prstGeom prst="line">
          <a:avLst/>
        </a:prstGeom>
        <a:solidFill>
          <a:schemeClr val="accent2">
            <a:hueOff val="-1633619"/>
            <a:satOff val="11237"/>
            <a:lumOff val="1247"/>
            <a:alphaOff val="0"/>
          </a:schemeClr>
        </a:solidFill>
        <a:ln w="15875" cap="rnd" cmpd="sng" algn="ctr">
          <a:solidFill>
            <a:schemeClr val="accent2">
              <a:hueOff val="-1633619"/>
              <a:satOff val="11237"/>
              <a:lumOff val="12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BA1F64-5B3D-49AC-9A6F-A21F4269C994}">
      <dsp:nvSpPr>
        <dsp:cNvPr id="0" name=""/>
        <dsp:cNvSpPr/>
      </dsp:nvSpPr>
      <dsp:spPr>
        <a:xfrm>
          <a:off x="0" y="2445227"/>
          <a:ext cx="4869656" cy="48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Overview of the System</a:t>
          </a:r>
        </a:p>
      </dsp:txBody>
      <dsp:txXfrm>
        <a:off x="0" y="2445227"/>
        <a:ext cx="4869656" cy="488472"/>
      </dsp:txXfrm>
    </dsp:sp>
    <dsp:sp modelId="{D58CFC88-C5C1-48C1-978E-1044A7189C15}">
      <dsp:nvSpPr>
        <dsp:cNvPr id="0" name=""/>
        <dsp:cNvSpPr/>
      </dsp:nvSpPr>
      <dsp:spPr>
        <a:xfrm>
          <a:off x="0" y="2933699"/>
          <a:ext cx="4869656" cy="0"/>
        </a:xfrm>
        <a:prstGeom prst="line">
          <a:avLst/>
        </a:prstGeom>
        <a:solidFill>
          <a:schemeClr val="accent2">
            <a:hueOff val="-1960342"/>
            <a:satOff val="13485"/>
            <a:lumOff val="1497"/>
            <a:alphaOff val="0"/>
          </a:schemeClr>
        </a:solidFill>
        <a:ln w="15875" cap="rnd" cmpd="sng" algn="ctr">
          <a:solidFill>
            <a:schemeClr val="accent2">
              <a:hueOff val="-1960342"/>
              <a:satOff val="13485"/>
              <a:lumOff val="149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1CED45-B316-4C76-9E84-4DFC83F5FB8F}">
      <dsp:nvSpPr>
        <dsp:cNvPr id="0" name=""/>
        <dsp:cNvSpPr/>
      </dsp:nvSpPr>
      <dsp:spPr>
        <a:xfrm>
          <a:off x="0" y="2933699"/>
          <a:ext cx="4869656" cy="48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Implementation</a:t>
          </a:r>
        </a:p>
      </dsp:txBody>
      <dsp:txXfrm>
        <a:off x="0" y="2933699"/>
        <a:ext cx="4869656" cy="488472"/>
      </dsp:txXfrm>
    </dsp:sp>
    <dsp:sp modelId="{2FD4D88F-7465-4EE7-88A2-A3FCE867F8C1}">
      <dsp:nvSpPr>
        <dsp:cNvPr id="0" name=""/>
        <dsp:cNvSpPr/>
      </dsp:nvSpPr>
      <dsp:spPr>
        <a:xfrm>
          <a:off x="0" y="3422172"/>
          <a:ext cx="4869656" cy="0"/>
        </a:xfrm>
        <a:prstGeom prst="line">
          <a:avLst/>
        </a:prstGeom>
        <a:solidFill>
          <a:schemeClr val="accent2">
            <a:hueOff val="-2287066"/>
            <a:satOff val="15732"/>
            <a:lumOff val="1746"/>
            <a:alphaOff val="0"/>
          </a:schemeClr>
        </a:solidFill>
        <a:ln w="15875" cap="rnd" cmpd="sng" algn="ctr">
          <a:solidFill>
            <a:schemeClr val="accent2">
              <a:hueOff val="-2287066"/>
              <a:satOff val="15732"/>
              <a:lumOff val="17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B5A2CC-C5A6-44CF-89BD-636AB96D20B6}">
      <dsp:nvSpPr>
        <dsp:cNvPr id="0" name=""/>
        <dsp:cNvSpPr/>
      </dsp:nvSpPr>
      <dsp:spPr>
        <a:xfrm>
          <a:off x="0" y="3422172"/>
          <a:ext cx="4869656" cy="48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Implementation &amp; Results</a:t>
          </a:r>
        </a:p>
      </dsp:txBody>
      <dsp:txXfrm>
        <a:off x="0" y="3422172"/>
        <a:ext cx="4869656" cy="488472"/>
      </dsp:txXfrm>
    </dsp:sp>
    <dsp:sp modelId="{0EC7C9F3-20E0-4365-879B-5701B59FCE67}">
      <dsp:nvSpPr>
        <dsp:cNvPr id="0" name=""/>
        <dsp:cNvSpPr/>
      </dsp:nvSpPr>
      <dsp:spPr>
        <a:xfrm>
          <a:off x="0" y="3910645"/>
          <a:ext cx="4869656" cy="0"/>
        </a:xfrm>
        <a:prstGeom prst="line">
          <a:avLst/>
        </a:prstGeom>
        <a:solidFill>
          <a:schemeClr val="accent2">
            <a:hueOff val="-2613790"/>
            <a:satOff val="17980"/>
            <a:lumOff val="1996"/>
            <a:alphaOff val="0"/>
          </a:schemeClr>
        </a:solidFill>
        <a:ln w="15875" cap="rnd" cmpd="sng" algn="ctr">
          <a:solidFill>
            <a:schemeClr val="accent2">
              <a:hueOff val="-2613790"/>
              <a:satOff val="17980"/>
              <a:lumOff val="19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578B81-9875-4156-AB09-0441155D895B}">
      <dsp:nvSpPr>
        <dsp:cNvPr id="0" name=""/>
        <dsp:cNvSpPr/>
      </dsp:nvSpPr>
      <dsp:spPr>
        <a:xfrm>
          <a:off x="0" y="3910645"/>
          <a:ext cx="4869656" cy="48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Comparative study</a:t>
          </a:r>
        </a:p>
      </dsp:txBody>
      <dsp:txXfrm>
        <a:off x="0" y="3910645"/>
        <a:ext cx="4869656" cy="488472"/>
      </dsp:txXfrm>
    </dsp:sp>
    <dsp:sp modelId="{97778A28-78CF-4B6E-BFD0-67E494133693}">
      <dsp:nvSpPr>
        <dsp:cNvPr id="0" name=""/>
        <dsp:cNvSpPr/>
      </dsp:nvSpPr>
      <dsp:spPr>
        <a:xfrm>
          <a:off x="0" y="4399117"/>
          <a:ext cx="4869656" cy="0"/>
        </a:xfrm>
        <a:prstGeom prst="line">
          <a:avLst/>
        </a:prstGeom>
        <a:solidFill>
          <a:schemeClr val="accent2">
            <a:hueOff val="-2940514"/>
            <a:satOff val="20227"/>
            <a:lumOff val="2245"/>
            <a:alphaOff val="0"/>
          </a:schemeClr>
        </a:solidFill>
        <a:ln w="15875" cap="rnd" cmpd="sng" algn="ctr">
          <a:solidFill>
            <a:schemeClr val="accent2">
              <a:hueOff val="-2940514"/>
              <a:satOff val="20227"/>
              <a:lumOff val="22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990D0E-6493-45E8-A8D0-EC93927C122B}">
      <dsp:nvSpPr>
        <dsp:cNvPr id="0" name=""/>
        <dsp:cNvSpPr/>
      </dsp:nvSpPr>
      <dsp:spPr>
        <a:xfrm>
          <a:off x="0" y="4399117"/>
          <a:ext cx="4869656" cy="48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Conclusion</a:t>
          </a:r>
        </a:p>
      </dsp:txBody>
      <dsp:txXfrm>
        <a:off x="0" y="4399117"/>
        <a:ext cx="4869656" cy="488472"/>
      </dsp:txXfrm>
    </dsp:sp>
    <dsp:sp modelId="{3654A26A-D18F-4139-9A31-7EA37E4C430A}">
      <dsp:nvSpPr>
        <dsp:cNvPr id="0" name=""/>
        <dsp:cNvSpPr/>
      </dsp:nvSpPr>
      <dsp:spPr>
        <a:xfrm>
          <a:off x="0" y="4887590"/>
          <a:ext cx="4869656" cy="0"/>
        </a:xfrm>
        <a:prstGeom prst="line">
          <a:avLst/>
        </a:prstGeom>
        <a:solidFill>
          <a:schemeClr val="accent2">
            <a:hueOff val="-3267238"/>
            <a:satOff val="22475"/>
            <a:lumOff val="2495"/>
            <a:alphaOff val="0"/>
          </a:schemeClr>
        </a:solidFill>
        <a:ln w="15875" cap="rnd" cmpd="sng" algn="ctr">
          <a:solidFill>
            <a:schemeClr val="accent2">
              <a:hueOff val="-3267238"/>
              <a:satOff val="22475"/>
              <a:lumOff val="24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4F11AF-C52E-4FB7-A10E-2153D89B46C5}">
      <dsp:nvSpPr>
        <dsp:cNvPr id="0" name=""/>
        <dsp:cNvSpPr/>
      </dsp:nvSpPr>
      <dsp:spPr>
        <a:xfrm>
          <a:off x="0" y="4887590"/>
          <a:ext cx="4869656" cy="48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Future Scope</a:t>
          </a:r>
        </a:p>
      </dsp:txBody>
      <dsp:txXfrm>
        <a:off x="0" y="4887590"/>
        <a:ext cx="4869656" cy="488472"/>
      </dsp:txXfrm>
    </dsp:sp>
    <dsp:sp modelId="{04A750B2-00F1-40EE-8CAD-ED030CC58037}">
      <dsp:nvSpPr>
        <dsp:cNvPr id="0" name=""/>
        <dsp:cNvSpPr/>
      </dsp:nvSpPr>
      <dsp:spPr>
        <a:xfrm>
          <a:off x="0" y="5376062"/>
          <a:ext cx="4869656"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FC7ED-313B-4751-988A-7458FAF514DC}">
      <dsp:nvSpPr>
        <dsp:cNvPr id="0" name=""/>
        <dsp:cNvSpPr/>
      </dsp:nvSpPr>
      <dsp:spPr>
        <a:xfrm>
          <a:off x="0" y="5376062"/>
          <a:ext cx="4869656" cy="48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References</a:t>
          </a:r>
        </a:p>
      </dsp:txBody>
      <dsp:txXfrm>
        <a:off x="0" y="5376062"/>
        <a:ext cx="4869656" cy="488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6CEF2-1E35-43F9-9B0B-3D55C461479E}">
      <dsp:nvSpPr>
        <dsp:cNvPr id="0" name=""/>
        <dsp:cNvSpPr/>
      </dsp:nvSpPr>
      <dsp:spPr>
        <a:xfrm>
          <a:off x="0" y="410879"/>
          <a:ext cx="5338541" cy="121212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Movies are considered to be an important art forms, a worldwide source of entertainment, and a powerful medium for educating or indoctrinating citizens. As far as the current pandemic situation is concerned, OTT platforms act as one of the most entertaining factors and a significant stress reliever for people around the globe.</a:t>
          </a:r>
        </a:p>
      </dsp:txBody>
      <dsp:txXfrm>
        <a:off x="59171" y="470050"/>
        <a:ext cx="5220199" cy="1093778"/>
      </dsp:txXfrm>
    </dsp:sp>
    <dsp:sp modelId="{E9DD809A-2424-40A8-9BC5-0AE6D8E79E69}">
      <dsp:nvSpPr>
        <dsp:cNvPr id="0" name=""/>
        <dsp:cNvSpPr/>
      </dsp:nvSpPr>
      <dsp:spPr>
        <a:xfrm>
          <a:off x="0" y="1663319"/>
          <a:ext cx="5338541" cy="1212120"/>
        </a:xfrm>
        <a:prstGeom prst="roundRect">
          <a:avLst/>
        </a:prstGeom>
        <a:solidFill>
          <a:schemeClr val="accent2">
            <a:hueOff val="-1197987"/>
            <a:satOff val="8241"/>
            <a:lumOff val="91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This project aims to explore all the movies in popular OTT platforms, in order to gain interesting insights. This is carried out with the aid of a Kaggle dataset, collected from Netflix, Prime Video, Hulu and Disney+ .</a:t>
          </a:r>
        </a:p>
      </dsp:txBody>
      <dsp:txXfrm>
        <a:off x="59171" y="1722490"/>
        <a:ext cx="5220199" cy="1093778"/>
      </dsp:txXfrm>
    </dsp:sp>
    <dsp:sp modelId="{3FA0A797-5F73-423D-8AF9-6D5A0161A376}">
      <dsp:nvSpPr>
        <dsp:cNvPr id="0" name=""/>
        <dsp:cNvSpPr/>
      </dsp:nvSpPr>
      <dsp:spPr>
        <a:xfrm>
          <a:off x="0" y="2915760"/>
          <a:ext cx="5338541" cy="1212120"/>
        </a:xfrm>
        <a:prstGeom prst="roundRect">
          <a:avLst/>
        </a:prstGeom>
        <a:solidFill>
          <a:schemeClr val="accent2">
            <a:hueOff val="-2395974"/>
            <a:satOff val="16481"/>
            <a:lumOff val="18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Dataset contains the complete information of all the movies, their ratings and the corresponding OTT platforms in which they are available. It provides detailed information such as Year of release, Genre, IMDb rating, Director and the Language of each movie.</a:t>
          </a:r>
        </a:p>
      </dsp:txBody>
      <dsp:txXfrm>
        <a:off x="59171" y="2974931"/>
        <a:ext cx="5220199" cy="1093778"/>
      </dsp:txXfrm>
    </dsp:sp>
    <dsp:sp modelId="{0D53E7F4-90F8-4B04-8830-3FE46BDA524C}">
      <dsp:nvSpPr>
        <dsp:cNvPr id="0" name=""/>
        <dsp:cNvSpPr/>
      </dsp:nvSpPr>
      <dsp:spPr>
        <a:xfrm>
          <a:off x="0" y="4168200"/>
          <a:ext cx="5338541" cy="1212120"/>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In this project, we are evaluating our data and attempting to derive meaningful insights from data obtained from Netflix, Prime Video, Hulu, and Disney+ OTT platforms. In addition, the results of these algorithms are compared in order to determine their applicability and efficiency under various scenarios.</a:t>
          </a:r>
        </a:p>
      </dsp:txBody>
      <dsp:txXfrm>
        <a:off x="59171" y="4227371"/>
        <a:ext cx="5220199" cy="1093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7EB93-F42A-448A-A137-F6D0D9564B4D}">
      <dsp:nvSpPr>
        <dsp:cNvPr id="0" name=""/>
        <dsp:cNvSpPr/>
      </dsp:nvSpPr>
      <dsp:spPr>
        <a:xfrm>
          <a:off x="0" y="406"/>
          <a:ext cx="7704667" cy="952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E5882-A352-44F6-8C2E-7B844AFCBDC4}">
      <dsp:nvSpPr>
        <dsp:cNvPr id="0" name=""/>
        <dsp:cNvSpPr/>
      </dsp:nvSpPr>
      <dsp:spPr>
        <a:xfrm>
          <a:off x="287980" y="214606"/>
          <a:ext cx="523600" cy="5236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79A2AF-D4B6-489A-821F-BC5908B52277}">
      <dsp:nvSpPr>
        <dsp:cNvPr id="0" name=""/>
        <dsp:cNvSpPr/>
      </dsp:nvSpPr>
      <dsp:spPr>
        <a:xfrm>
          <a:off x="1099560" y="406"/>
          <a:ext cx="6605106" cy="95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3" tIns="100753" rIns="100753" bIns="100753" numCol="1" spcCol="1270" anchor="ctr" anchorCtr="0">
          <a:noAutofit/>
        </a:bodyPr>
        <a:lstStyle/>
        <a:p>
          <a:pPr marL="0" lvl="0" indent="0" algn="l" defTabSz="622300">
            <a:lnSpc>
              <a:spcPct val="100000"/>
            </a:lnSpc>
            <a:spcBef>
              <a:spcPct val="0"/>
            </a:spcBef>
            <a:spcAft>
              <a:spcPct val="35000"/>
            </a:spcAft>
            <a:buNone/>
          </a:pPr>
          <a:r>
            <a:rPr lang="en-US" sz="1400" kern="1200" dirty="0"/>
            <a:t>Movies are essential art forms and a global source of entertainment. OTT platforms are one of the most enjoyable reasons since people all over the world may watch movies they like without commercials.</a:t>
          </a:r>
        </a:p>
      </dsp:txBody>
      <dsp:txXfrm>
        <a:off x="1099560" y="406"/>
        <a:ext cx="6605106" cy="952000"/>
      </dsp:txXfrm>
    </dsp:sp>
    <dsp:sp modelId="{4E8956AB-E970-433D-BB67-7F4F1B2C9AE1}">
      <dsp:nvSpPr>
        <dsp:cNvPr id="0" name=""/>
        <dsp:cNvSpPr/>
      </dsp:nvSpPr>
      <dsp:spPr>
        <a:xfrm>
          <a:off x="0" y="1190407"/>
          <a:ext cx="7704667" cy="952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3D4CFF-D722-4B7A-9ADF-2D74D0397F1A}">
      <dsp:nvSpPr>
        <dsp:cNvPr id="0" name=""/>
        <dsp:cNvSpPr/>
      </dsp:nvSpPr>
      <dsp:spPr>
        <a:xfrm>
          <a:off x="287980" y="1404607"/>
          <a:ext cx="523600" cy="5236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19CFC7-DF3C-492B-87AB-2A645E702D5D}">
      <dsp:nvSpPr>
        <dsp:cNvPr id="0" name=""/>
        <dsp:cNvSpPr/>
      </dsp:nvSpPr>
      <dsp:spPr>
        <a:xfrm>
          <a:off x="1099560" y="1190407"/>
          <a:ext cx="6605106" cy="95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3" tIns="100753" rIns="100753" bIns="100753" numCol="1" spcCol="1270" anchor="ctr" anchorCtr="0">
          <a:noAutofit/>
        </a:bodyPr>
        <a:lstStyle/>
        <a:p>
          <a:pPr marL="0" lvl="0" indent="0" algn="l" defTabSz="622300">
            <a:lnSpc>
              <a:spcPct val="100000"/>
            </a:lnSpc>
            <a:spcBef>
              <a:spcPct val="0"/>
            </a:spcBef>
            <a:spcAft>
              <a:spcPct val="35000"/>
            </a:spcAft>
            <a:buNone/>
          </a:pPr>
          <a:r>
            <a:rPr lang="en-US" sz="1400" kern="1200" dirty="0"/>
            <a:t>Here the data is </a:t>
          </a:r>
          <a:r>
            <a:rPr lang="en-US" sz="1400" kern="1200" dirty="0" err="1"/>
            <a:t>analysed</a:t>
          </a:r>
          <a:r>
            <a:rPr lang="en-US" sz="1400" kern="1200" dirty="0"/>
            <a:t> and some visualization and manipulation are carried to get a more precise and a graphical picture of the entire dataset. The Dataset Obtained is from </a:t>
          </a:r>
          <a:r>
            <a:rPr lang="en-US" sz="1400" kern="1200" dirty="0" err="1"/>
            <a:t>kaggle</a:t>
          </a:r>
          <a:r>
            <a:rPr lang="en-US" sz="1400" kern="1200" dirty="0"/>
            <a:t> and has around 16,744 lines of data collected from various OTT platforms.</a:t>
          </a:r>
        </a:p>
      </dsp:txBody>
      <dsp:txXfrm>
        <a:off x="1099560" y="1190407"/>
        <a:ext cx="6605106" cy="952000"/>
      </dsp:txXfrm>
    </dsp:sp>
    <dsp:sp modelId="{6F4E52D9-430A-4819-B41A-B4F472EEB56C}">
      <dsp:nvSpPr>
        <dsp:cNvPr id="0" name=""/>
        <dsp:cNvSpPr/>
      </dsp:nvSpPr>
      <dsp:spPr>
        <a:xfrm>
          <a:off x="0" y="2380408"/>
          <a:ext cx="7704667" cy="952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78FA4-ADAD-4B49-89D9-BA638C41B710}">
      <dsp:nvSpPr>
        <dsp:cNvPr id="0" name=""/>
        <dsp:cNvSpPr/>
      </dsp:nvSpPr>
      <dsp:spPr>
        <a:xfrm>
          <a:off x="287980" y="2594608"/>
          <a:ext cx="523600" cy="5236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29EA34-5450-4559-823E-362408CC3D45}">
      <dsp:nvSpPr>
        <dsp:cNvPr id="0" name=""/>
        <dsp:cNvSpPr/>
      </dsp:nvSpPr>
      <dsp:spPr>
        <a:xfrm>
          <a:off x="1099560" y="2380408"/>
          <a:ext cx="6605106" cy="95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3" tIns="100753" rIns="100753" bIns="100753" numCol="1" spcCol="1270" anchor="ctr" anchorCtr="0">
          <a:noAutofit/>
        </a:bodyPr>
        <a:lstStyle/>
        <a:p>
          <a:pPr marL="0" lvl="0" indent="0" algn="l" defTabSz="622300">
            <a:lnSpc>
              <a:spcPct val="100000"/>
            </a:lnSpc>
            <a:spcBef>
              <a:spcPct val="0"/>
            </a:spcBef>
            <a:spcAft>
              <a:spcPct val="35000"/>
            </a:spcAft>
            <a:buNone/>
          </a:pPr>
          <a:r>
            <a:rPr lang="en-US" sz="1400" kern="1200" dirty="0"/>
            <a:t>We also use techniques like Multiple linear regression and Random forest to analyze our data and derive predictive and interesting insights from the information gathered from various OTTs based on ratings and other independent factors.</a:t>
          </a:r>
        </a:p>
      </dsp:txBody>
      <dsp:txXfrm>
        <a:off x="1099560" y="2380408"/>
        <a:ext cx="6605106" cy="952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5110D-7BD0-42A1-9B69-BBB7401E1426}" type="datetimeFigureOut">
              <a:rPr lang="en-US" smtClean="0"/>
              <a:t>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518CC7-C2BD-45F9-B4E8-17F91F8C6ACE}" type="slidenum">
              <a:rPr lang="en-US" smtClean="0"/>
              <a:t>‹#›</a:t>
            </a:fld>
            <a:endParaRPr lang="en-US"/>
          </a:p>
        </p:txBody>
      </p:sp>
    </p:spTree>
    <p:extLst>
      <p:ext uri="{BB962C8B-B14F-4D97-AF65-F5344CB8AC3E}">
        <p14:creationId xmlns:p14="http://schemas.microsoft.com/office/powerpoint/2010/main" val="75437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518CC7-C2BD-45F9-B4E8-17F91F8C6ACE}" type="slidenum">
              <a:rPr lang="en-US" smtClean="0"/>
              <a:t>8</a:t>
            </a:fld>
            <a:endParaRPr lang="en-US"/>
          </a:p>
        </p:txBody>
      </p:sp>
    </p:spTree>
    <p:extLst>
      <p:ext uri="{BB962C8B-B14F-4D97-AF65-F5344CB8AC3E}">
        <p14:creationId xmlns:p14="http://schemas.microsoft.com/office/powerpoint/2010/main" val="1236629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9AE647A-BDCE-4838-A002-138B172C9A6E}" type="datetimeFigureOut">
              <a:rPr lang="en-US" smtClean="0"/>
              <a:t>1/4/2022</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F33986FB-4BC5-4759-B3CA-7F0E53E48173}"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96006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E647A-BDCE-4838-A002-138B172C9A6E}"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69627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E647A-BDCE-4838-A002-138B172C9A6E}"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2736231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E647A-BDCE-4838-A002-138B172C9A6E}"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4065308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E647A-BDCE-4838-A002-138B172C9A6E}"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99379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E647A-BDCE-4838-A002-138B172C9A6E}"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2331419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E647A-BDCE-4838-A002-138B172C9A6E}"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2802684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E647A-BDCE-4838-A002-138B172C9A6E}"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1840430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E647A-BDCE-4838-A002-138B172C9A6E}"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329384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9AE647A-BDCE-4838-A002-138B172C9A6E}" type="datetimeFigureOut">
              <a:rPr lang="en-US" smtClean="0"/>
              <a:t>1/4/2022</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64945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E647A-BDCE-4838-A002-138B172C9A6E}"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313055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AE647A-BDCE-4838-A002-138B172C9A6E}"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377549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AE647A-BDCE-4838-A002-138B172C9A6E}"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19240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AE647A-BDCE-4838-A002-138B172C9A6E}"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281134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E647A-BDCE-4838-A002-138B172C9A6E}"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169565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E647A-BDCE-4838-A002-138B172C9A6E}"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168163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E647A-BDCE-4838-A002-138B172C9A6E}"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986FB-4BC5-4759-B3CA-7F0E53E48173}" type="slidenum">
              <a:rPr lang="en-US" smtClean="0"/>
              <a:t>‹#›</a:t>
            </a:fld>
            <a:endParaRPr lang="en-US"/>
          </a:p>
        </p:txBody>
      </p:sp>
    </p:spTree>
    <p:extLst>
      <p:ext uri="{BB962C8B-B14F-4D97-AF65-F5344CB8AC3E}">
        <p14:creationId xmlns:p14="http://schemas.microsoft.com/office/powerpoint/2010/main" val="403018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AE647A-BDCE-4838-A002-138B172C9A6E}" type="datetimeFigureOut">
              <a:rPr lang="en-US" smtClean="0"/>
              <a:t>1/4/2022</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3986FB-4BC5-4759-B3CA-7F0E53E48173}" type="slidenum">
              <a:rPr lang="en-US" smtClean="0"/>
              <a:t>‹#›</a:t>
            </a:fld>
            <a:endParaRPr lang="en-US"/>
          </a:p>
        </p:txBody>
      </p:sp>
    </p:spTree>
    <p:extLst>
      <p:ext uri="{BB962C8B-B14F-4D97-AF65-F5344CB8AC3E}">
        <p14:creationId xmlns:p14="http://schemas.microsoft.com/office/powerpoint/2010/main" val="13986113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4" descr="Film reel and slate">
            <a:extLst>
              <a:ext uri="{FF2B5EF4-FFF2-40B4-BE49-F238E27FC236}">
                <a16:creationId xmlns:a16="http://schemas.microsoft.com/office/drawing/2014/main" id="{A83EE068-C74C-4AAE-A359-D2C4558CF22B}"/>
              </a:ext>
            </a:extLst>
          </p:cNvPr>
          <p:cNvPicPr>
            <a:picLocks noChangeAspect="1"/>
          </p:cNvPicPr>
          <p:nvPr/>
        </p:nvPicPr>
        <p:blipFill rotWithShape="1">
          <a:blip r:embed="rId2">
            <a:alphaModFix amt="35000"/>
          </a:blip>
          <a:srcRect r="10999" b="-1"/>
          <a:stretch/>
        </p:blipFill>
        <p:spPr>
          <a:xfrm>
            <a:off x="20" y="0"/>
            <a:ext cx="9143980" cy="6857990"/>
          </a:xfrm>
          <a:prstGeom prst="rect">
            <a:avLst/>
          </a:prstGeom>
        </p:spPr>
      </p:pic>
      <p:sp>
        <p:nvSpPr>
          <p:cNvPr id="2" name="Title 1"/>
          <p:cNvSpPr>
            <a:spLocks noGrp="1"/>
          </p:cNvSpPr>
          <p:nvPr>
            <p:ph type="ctrTitle"/>
          </p:nvPr>
        </p:nvSpPr>
        <p:spPr>
          <a:xfrm>
            <a:off x="1595420" y="1380068"/>
            <a:ext cx="7031847" cy="3039532"/>
          </a:xfrm>
        </p:spPr>
        <p:txBody>
          <a:bodyPr>
            <a:normAutofit fontScale="90000"/>
          </a:bodyPr>
          <a:lstStyle/>
          <a:p>
            <a:pPr>
              <a:lnSpc>
                <a:spcPct val="90000"/>
              </a:lnSpc>
            </a:pPr>
            <a:br>
              <a:rPr lang="en-AU" sz="1800" dirty="0"/>
            </a:br>
            <a:br>
              <a:rPr lang="en-AU" sz="1800" dirty="0"/>
            </a:br>
            <a:br>
              <a:rPr lang="en-AU" sz="1800" dirty="0"/>
            </a:br>
            <a:br>
              <a:rPr lang="en-AU" sz="1800" dirty="0"/>
            </a:br>
            <a:br>
              <a:rPr lang="en-AU" sz="1800" dirty="0"/>
            </a:br>
            <a:br>
              <a:rPr lang="en-AU" sz="1800" dirty="0"/>
            </a:br>
            <a:br>
              <a:rPr lang="en-AU" sz="1800" b="1" dirty="0"/>
            </a:br>
            <a:r>
              <a:rPr lang="en-AU" sz="4000" b="1" dirty="0">
                <a:latin typeface="Times New Roman" panose="02020603050405020304" pitchFamily="18" charset="0"/>
                <a:cs typeface="Times New Roman" panose="02020603050405020304" pitchFamily="18" charset="0"/>
              </a:rPr>
              <a:t>Predictive Analysis of Movies on OTT platforms Using Machine learning Approach </a:t>
            </a:r>
            <a:br>
              <a:rPr lang="en-AU" sz="4000" b="1" dirty="0">
                <a:latin typeface="Times New Roman" panose="02020603050405020304" pitchFamily="18" charset="0"/>
                <a:cs typeface="Times New Roman" panose="02020603050405020304" pitchFamily="18" charset="0"/>
              </a:rPr>
            </a:br>
            <a:r>
              <a:rPr lang="en-AU" sz="3100" b="1" dirty="0">
                <a:solidFill>
                  <a:schemeClr val="accent1">
                    <a:lumMod val="60000"/>
                    <a:lumOff val="40000"/>
                  </a:schemeClr>
                </a:solidFill>
                <a:latin typeface="Times New Roman" panose="02020603050405020304" pitchFamily="18" charset="0"/>
                <a:cs typeface="Times New Roman" panose="02020603050405020304" pitchFamily="18" charset="0"/>
              </a:rPr>
              <a:t>(Track01-177)</a:t>
            </a:r>
            <a:br>
              <a:rPr lang="en-AU" sz="40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386532" y="3996267"/>
            <a:ext cx="5240734" cy="1388534"/>
          </a:xfrm>
        </p:spPr>
        <p:txBody>
          <a:bodyPr>
            <a:normAutofit/>
          </a:bodyPr>
          <a:lstStyle/>
          <a:p>
            <a:r>
              <a:rPr lang="en-US" b="1" i="1" dirty="0"/>
              <a:t>-By Devesh Shetty </a:t>
            </a:r>
          </a:p>
        </p:txBody>
      </p:sp>
      <p:grpSp>
        <p:nvGrpSpPr>
          <p:cNvPr id="84" name="Group 70">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72"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85"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74"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86"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76"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77"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Tree>
    <p:extLst>
      <p:ext uri="{BB962C8B-B14F-4D97-AF65-F5344CB8AC3E}">
        <p14:creationId xmlns:p14="http://schemas.microsoft.com/office/powerpoint/2010/main" val="8237319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4">
            <a:extLst>
              <a:ext uri="{FF2B5EF4-FFF2-40B4-BE49-F238E27FC236}">
                <a16:creationId xmlns:a16="http://schemas.microsoft.com/office/drawing/2014/main" id="{5D209121-A0EC-42CC-8668-5B3D21F33BE5}"/>
              </a:ext>
            </a:extLst>
          </p:cNvPr>
          <p:cNvPicPr>
            <a:picLocks noChangeAspect="1"/>
          </p:cNvPicPr>
          <p:nvPr/>
        </p:nvPicPr>
        <p:blipFill rotWithShape="1">
          <a:blip r:embed="rId3">
            <a:extLst>
              <a:ext uri="{28A0092B-C50C-407E-A947-70E740481C1C}">
                <a14:useLocalDpi xmlns:a14="http://schemas.microsoft.com/office/drawing/2010/main" val="0"/>
              </a:ext>
            </a:extLst>
          </a:blip>
          <a:srcRect l="29065" r="29065"/>
          <a:stretch/>
        </p:blipFill>
        <p:spPr>
          <a:xfrm>
            <a:off x="5169693" y="10"/>
            <a:ext cx="3974307" cy="74675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41" name="Group 4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4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729060" y="685800"/>
            <a:ext cx="3945510" cy="1752599"/>
          </a:xfrm>
        </p:spPr>
        <p:txBody>
          <a:bodyPr>
            <a:normAutofit/>
          </a:bodyPr>
          <a:lstStyle/>
          <a:p>
            <a:pPr algn="l"/>
            <a:r>
              <a:rPr lang="en-US"/>
              <a:t>Overview of the System</a:t>
            </a:r>
          </a:p>
        </p:txBody>
      </p:sp>
      <p:sp>
        <p:nvSpPr>
          <p:cNvPr id="3" name="Content Placeholder 2"/>
          <p:cNvSpPr>
            <a:spLocks noGrp="1"/>
          </p:cNvSpPr>
          <p:nvPr>
            <p:ph idx="1"/>
          </p:nvPr>
        </p:nvSpPr>
        <p:spPr>
          <a:xfrm>
            <a:off x="482601" y="2666999"/>
            <a:ext cx="3945510" cy="3124201"/>
          </a:xfrm>
        </p:spPr>
        <p:txBody>
          <a:bodyPr>
            <a:normAutofit/>
          </a:bodyPr>
          <a:lstStyle/>
          <a:p>
            <a:pPr>
              <a:lnSpc>
                <a:spcPct val="90000"/>
              </a:lnSpc>
            </a:pPr>
            <a:r>
              <a:rPr lang="en-US" sz="1400" b="1">
                <a:latin typeface="Times New Roman" pitchFamily="18" charset="0"/>
                <a:cs typeface="Times New Roman" pitchFamily="18" charset="0"/>
              </a:rPr>
              <a:t>Multiple Linear Regression</a:t>
            </a:r>
          </a:p>
          <a:p>
            <a:pPr>
              <a:lnSpc>
                <a:spcPct val="90000"/>
              </a:lnSpc>
            </a:pPr>
            <a:r>
              <a:rPr lang="en-US" sz="1400">
                <a:latin typeface="Times New Roman" pitchFamily="18" charset="0"/>
                <a:cs typeface="Times New Roman" pitchFamily="18" charset="0"/>
              </a:rPr>
              <a:t>Multiple linear regression (MLR) is a statistical technique that uses several explanatory variables to predict the outcome of a response variable.</a:t>
            </a:r>
          </a:p>
          <a:p>
            <a:pPr>
              <a:lnSpc>
                <a:spcPct val="90000"/>
              </a:lnSpc>
            </a:pPr>
            <a:r>
              <a:rPr lang="en-US" sz="1400">
                <a:latin typeface="Times New Roman" pitchFamily="18" charset="0"/>
                <a:cs typeface="Times New Roman" pitchFamily="18" charset="0"/>
              </a:rPr>
              <a:t>The goal of multiple linear regression (MLR) is to model the linear relationship between the explanatory (independent) variables and response (dependent) variable.</a:t>
            </a:r>
          </a:p>
          <a:p>
            <a:pPr>
              <a:lnSpc>
                <a:spcPct val="90000"/>
              </a:lnSpc>
            </a:pPr>
            <a:r>
              <a:rPr lang="en-US" sz="1400">
                <a:latin typeface="Times New Roman" pitchFamily="18" charset="0"/>
                <a:cs typeface="Times New Roman" pitchFamily="18" charset="0"/>
              </a:rPr>
              <a:t>Multiple regression is an extension of linear (OLS) regression that uses just one explanatory variable.</a:t>
            </a:r>
          </a:p>
          <a:p>
            <a:pPr>
              <a:lnSpc>
                <a:spcPct val="90000"/>
              </a:lnSpc>
            </a:pPr>
            <a:r>
              <a:rPr lang="en-US" sz="1400">
                <a:latin typeface="Times New Roman" pitchFamily="18" charset="0"/>
                <a:cs typeface="Times New Roman" pitchFamily="18" charset="0"/>
              </a:rPr>
              <a:t>Formula :yi​=</a:t>
            </a:r>
            <a:r>
              <a:rPr lang="el-GR" sz="1400">
                <a:latin typeface="Times New Roman" pitchFamily="18" charset="0"/>
                <a:cs typeface="Times New Roman" pitchFamily="18" charset="0"/>
              </a:rPr>
              <a:t>β0​+β1​</a:t>
            </a:r>
            <a:r>
              <a:rPr lang="en-US" sz="1400">
                <a:latin typeface="Times New Roman" pitchFamily="18" charset="0"/>
                <a:cs typeface="Times New Roman" pitchFamily="18" charset="0"/>
              </a:rPr>
              <a:t>xi1​+</a:t>
            </a:r>
            <a:r>
              <a:rPr lang="el-GR" sz="1400">
                <a:latin typeface="Times New Roman" pitchFamily="18" charset="0"/>
                <a:cs typeface="Times New Roman" pitchFamily="18" charset="0"/>
              </a:rPr>
              <a:t>β2​</a:t>
            </a:r>
            <a:r>
              <a:rPr lang="en-US" sz="1400">
                <a:latin typeface="Times New Roman" pitchFamily="18" charset="0"/>
                <a:cs typeface="Times New Roman" pitchFamily="18" charset="0"/>
              </a:rPr>
              <a:t>xi2​+...+</a:t>
            </a:r>
            <a:r>
              <a:rPr lang="el-GR" sz="1400">
                <a:latin typeface="Times New Roman" pitchFamily="18" charset="0"/>
                <a:cs typeface="Times New Roman" pitchFamily="18" charset="0"/>
              </a:rPr>
              <a:t>β</a:t>
            </a:r>
            <a:r>
              <a:rPr lang="en-US" sz="1400">
                <a:latin typeface="Times New Roman" pitchFamily="18" charset="0"/>
                <a:cs typeface="Times New Roman" pitchFamily="18" charset="0"/>
              </a:rPr>
              <a:t>p​xip​+</a:t>
            </a:r>
            <a:r>
              <a:rPr lang="el-GR" sz="1400">
                <a:latin typeface="Times New Roman" pitchFamily="18" charset="0"/>
                <a:cs typeface="Times New Roman" pitchFamily="18" charset="0"/>
              </a:rPr>
              <a:t>ϵ</a:t>
            </a:r>
            <a:endParaRPr lang="en-US" sz="1400">
              <a:latin typeface="Times New Roman" pitchFamily="18" charset="0"/>
              <a:cs typeface="Times New Roman" pitchFamily="18" charset="0"/>
            </a:endParaRPr>
          </a:p>
        </p:txBody>
      </p:sp>
    </p:spTree>
    <p:extLst>
      <p:ext uri="{BB962C8B-B14F-4D97-AF65-F5344CB8AC3E}">
        <p14:creationId xmlns:p14="http://schemas.microsoft.com/office/powerpoint/2010/main" val="269826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894654" y="0"/>
            <a:ext cx="3761187"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p:cNvSpPr>
            <a:spLocks noGrp="1"/>
          </p:cNvSpPr>
          <p:nvPr>
            <p:ph type="title"/>
          </p:nvPr>
        </p:nvSpPr>
        <p:spPr>
          <a:xfrm>
            <a:off x="763643" y="685800"/>
            <a:ext cx="5558869" cy="1752599"/>
          </a:xfrm>
        </p:spPr>
        <p:txBody>
          <a:bodyPr>
            <a:normAutofit/>
          </a:bodyPr>
          <a:lstStyle/>
          <a:p>
            <a:pPr algn="l"/>
            <a:r>
              <a:rPr lang="en-US" dirty="0"/>
              <a:t>Overview of the System (Cont.)</a:t>
            </a:r>
            <a:endParaRPr lang="en-US"/>
          </a:p>
        </p:txBody>
      </p:sp>
      <p:sp>
        <p:nvSpPr>
          <p:cNvPr id="3" name="Content Placeholder 2"/>
          <p:cNvSpPr>
            <a:spLocks noGrp="1"/>
          </p:cNvSpPr>
          <p:nvPr>
            <p:ph idx="1"/>
          </p:nvPr>
        </p:nvSpPr>
        <p:spPr>
          <a:xfrm>
            <a:off x="763642" y="2666999"/>
            <a:ext cx="5432702" cy="2719193"/>
          </a:xfrm>
        </p:spPr>
        <p:txBody>
          <a:bodyPr anchor="t">
            <a:normAutofit/>
          </a:bodyPr>
          <a:lstStyle/>
          <a:p>
            <a:pPr>
              <a:lnSpc>
                <a:spcPct val="90000"/>
              </a:lnSpc>
            </a:pPr>
            <a:r>
              <a:rPr lang="en-US" sz="1200" b="1">
                <a:latin typeface="Times New Roman" pitchFamily="18" charset="0"/>
                <a:cs typeface="Times New Roman" pitchFamily="18" charset="0"/>
              </a:rPr>
              <a:t>Random Forest</a:t>
            </a:r>
          </a:p>
          <a:p>
            <a:pPr>
              <a:lnSpc>
                <a:spcPct val="90000"/>
              </a:lnSpc>
            </a:pPr>
            <a:r>
              <a:rPr lang="en-US" sz="1200">
                <a:latin typeface="Times New Roman" pitchFamily="18" charset="0"/>
                <a:cs typeface="Times New Roman" pitchFamily="18"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p>
          <a:p>
            <a:pPr>
              <a:lnSpc>
                <a:spcPct val="90000"/>
              </a:lnSpc>
            </a:pPr>
            <a:r>
              <a:rPr lang="en-US" sz="1200">
                <a:latin typeface="Times New Roman" pitchFamily="18" charset="0"/>
                <a:cs typeface="Times New Roman" pitchFamily="18" charset="0"/>
              </a:rPr>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p>
          <a:p>
            <a:pPr>
              <a:lnSpc>
                <a:spcPct val="90000"/>
              </a:lnSpc>
            </a:pPr>
            <a:r>
              <a:rPr lang="en-US" sz="1200">
                <a:latin typeface="Times New Roman" pitchFamily="18" charset="0"/>
                <a:cs typeface="Times New Roman" pitchFamily="18" charset="0"/>
              </a:rPr>
              <a:t>The greater number of trees in the forest leads to higher accuracy and prevents the problem of over fitting.</a:t>
            </a:r>
          </a:p>
          <a:p>
            <a:pPr>
              <a:lnSpc>
                <a:spcPct val="90000"/>
              </a:lnSpc>
            </a:pPr>
            <a:endParaRPr lang="en-US" sz="1200">
              <a:latin typeface="Times New Roman" pitchFamily="18" charset="0"/>
              <a:cs typeface="Times New Roman" pitchFamily="18" charset="0"/>
            </a:endParaRPr>
          </a:p>
        </p:txBody>
      </p:sp>
    </p:spTree>
    <p:extLst>
      <p:ext uri="{BB962C8B-B14F-4D97-AF65-F5344CB8AC3E}">
        <p14:creationId xmlns:p14="http://schemas.microsoft.com/office/powerpoint/2010/main" val="15750961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894654" y="0"/>
            <a:ext cx="3761187"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3"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p:cNvSpPr>
            <a:spLocks noGrp="1"/>
          </p:cNvSpPr>
          <p:nvPr>
            <p:ph type="title"/>
          </p:nvPr>
        </p:nvSpPr>
        <p:spPr>
          <a:xfrm>
            <a:off x="763643" y="685800"/>
            <a:ext cx="5558869" cy="1752599"/>
          </a:xfrm>
        </p:spPr>
        <p:txBody>
          <a:bodyPr>
            <a:normAutofit/>
          </a:bodyPr>
          <a:lstStyle/>
          <a:p>
            <a:pPr algn="l"/>
            <a:r>
              <a:rPr lang="en-US"/>
              <a:t>Implementation</a:t>
            </a:r>
          </a:p>
        </p:txBody>
      </p:sp>
      <p:sp>
        <p:nvSpPr>
          <p:cNvPr id="3" name="Content Placeholder 2"/>
          <p:cNvSpPr>
            <a:spLocks noGrp="1"/>
          </p:cNvSpPr>
          <p:nvPr>
            <p:ph idx="1"/>
          </p:nvPr>
        </p:nvSpPr>
        <p:spPr>
          <a:xfrm>
            <a:off x="763642" y="2666999"/>
            <a:ext cx="5432702" cy="2719193"/>
          </a:xfrm>
        </p:spPr>
        <p:txBody>
          <a:bodyPr anchor="t">
            <a:normAutofit/>
          </a:bodyPr>
          <a:lstStyle/>
          <a:p>
            <a:pPr>
              <a:lnSpc>
                <a:spcPct val="90000"/>
              </a:lnSpc>
            </a:pPr>
            <a:r>
              <a:rPr lang="en-US" sz="1600">
                <a:latin typeface="Times New Roman" pitchFamily="18" charset="0"/>
                <a:cs typeface="Times New Roman" pitchFamily="18" charset="0"/>
              </a:rPr>
              <a:t>Here as mentioned in the previous slides after cleaning and data pre processing we got around 15,819 rows.</a:t>
            </a:r>
          </a:p>
          <a:p>
            <a:pPr>
              <a:lnSpc>
                <a:spcPct val="90000"/>
              </a:lnSpc>
            </a:pPr>
            <a:r>
              <a:rPr lang="en-US" sz="1600">
                <a:latin typeface="Times New Roman" pitchFamily="18" charset="0"/>
                <a:cs typeface="Times New Roman" pitchFamily="18" charset="0"/>
              </a:rPr>
              <a:t>After this we did performed data manipulation and data visualization to represent the data in a graphical format.</a:t>
            </a:r>
          </a:p>
          <a:p>
            <a:pPr>
              <a:lnSpc>
                <a:spcPct val="90000"/>
              </a:lnSpc>
            </a:pPr>
            <a:r>
              <a:rPr lang="en-US" sz="1600">
                <a:latin typeface="Times New Roman" pitchFamily="18" charset="0"/>
                <a:cs typeface="Times New Roman" pitchFamily="18" charset="0"/>
              </a:rPr>
              <a:t>For applying Multiple Linear regression and Random forest we are considering IMDb ratings as dependent on various independent values such as Age, Runtime, Year, Genres.</a:t>
            </a:r>
          </a:p>
          <a:p>
            <a:pPr>
              <a:lnSpc>
                <a:spcPct val="90000"/>
              </a:lnSpc>
            </a:pPr>
            <a:r>
              <a:rPr lang="en-US" sz="1600">
                <a:latin typeface="Times New Roman" pitchFamily="18" charset="0"/>
                <a:cs typeface="Times New Roman" pitchFamily="18" charset="0"/>
              </a:rPr>
              <a:t>Based on these independent values a predicted value is generated for the algorithms that they are applied on and also a root mean error is generated for the algorithms.</a:t>
            </a:r>
          </a:p>
        </p:txBody>
      </p:sp>
    </p:spTree>
    <p:extLst>
      <p:ext uri="{BB962C8B-B14F-4D97-AF65-F5344CB8AC3E}">
        <p14:creationId xmlns:p14="http://schemas.microsoft.com/office/powerpoint/2010/main" val="249344070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title"/>
          </p:nvPr>
        </p:nvSpPr>
        <p:spPr>
          <a:xfrm>
            <a:off x="3067049" y="4562856"/>
            <a:ext cx="5560217" cy="898149"/>
          </a:xfrm>
        </p:spPr>
        <p:txBody>
          <a:bodyPr vert="horz" lIns="91440" tIns="45720" rIns="91440" bIns="45720" rtlCol="0" anchor="b">
            <a:normAutofit/>
          </a:bodyPr>
          <a:lstStyle/>
          <a:p>
            <a:pPr algn="r"/>
            <a:r>
              <a:rPr lang="en-US" sz="4200" dirty="0"/>
              <a:t>Implementation (Cont.)</a:t>
            </a:r>
          </a:p>
        </p:txBody>
      </p:sp>
      <p:sp>
        <p:nvSpPr>
          <p:cNvPr id="3" name="Content Placeholder 2"/>
          <p:cNvSpPr>
            <a:spLocks noGrp="1"/>
          </p:cNvSpPr>
          <p:nvPr>
            <p:ph idx="1"/>
          </p:nvPr>
        </p:nvSpPr>
        <p:spPr>
          <a:xfrm>
            <a:off x="3386532" y="5461005"/>
            <a:ext cx="5240734" cy="423328"/>
          </a:xfrm>
        </p:spPr>
        <p:txBody>
          <a:bodyPr vert="horz" lIns="91440" tIns="45720" rIns="91440" bIns="45720" rtlCol="0" anchor="t">
            <a:normAutofit/>
          </a:bodyPr>
          <a:lstStyle/>
          <a:p>
            <a:pPr marL="0" indent="0" algn="r">
              <a:buNone/>
            </a:pPr>
            <a:r>
              <a:rPr lang="en-US" sz="1600"/>
              <a:t>Data Visualization</a:t>
            </a:r>
          </a:p>
        </p:txBody>
      </p:sp>
      <p:sp>
        <p:nvSpPr>
          <p:cNvPr id="16" name="Rounded Rectangle 6">
            <a:extLst>
              <a:ext uri="{FF2B5EF4-FFF2-40B4-BE49-F238E27FC236}">
                <a16:creationId xmlns:a16="http://schemas.microsoft.com/office/drawing/2014/main" id="{56E390B6-47E3-4ADD-9C03-196F6434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609600"/>
            <a:ext cx="587502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01C121B-18F6-4BF4-A0E8-AB2B7301D8B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6078" y="685800"/>
            <a:ext cx="5731188" cy="3453728"/>
          </a:xfrm>
          <a:prstGeom prst="rect">
            <a:avLst/>
          </a:prstGeom>
          <a:noFill/>
          <a:ln>
            <a:noFill/>
          </a:ln>
        </p:spPr>
      </p:pic>
    </p:spTree>
    <p:extLst>
      <p:ext uri="{BB962C8B-B14F-4D97-AF65-F5344CB8AC3E}">
        <p14:creationId xmlns:p14="http://schemas.microsoft.com/office/powerpoint/2010/main" val="24752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0"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1113234" y="685800"/>
            <a:ext cx="2109288" cy="1752599"/>
          </a:xfrm>
        </p:spPr>
        <p:txBody>
          <a:bodyPr>
            <a:normAutofit/>
          </a:bodyPr>
          <a:lstStyle/>
          <a:p>
            <a:r>
              <a:rPr lang="en-US" sz="2200" dirty="0"/>
              <a:t>Implementation (Cont.)</a:t>
            </a:r>
          </a:p>
        </p:txBody>
      </p:sp>
      <p:sp>
        <p:nvSpPr>
          <p:cNvPr id="3" name="Content Placeholder 2"/>
          <p:cNvSpPr>
            <a:spLocks noGrp="1"/>
          </p:cNvSpPr>
          <p:nvPr>
            <p:ph idx="1"/>
          </p:nvPr>
        </p:nvSpPr>
        <p:spPr>
          <a:xfrm>
            <a:off x="1234906" y="850898"/>
            <a:ext cx="2109290" cy="3124201"/>
          </a:xfrm>
        </p:spPr>
        <p:txBody>
          <a:bodyPr>
            <a:normAutofit/>
          </a:bodyPr>
          <a:lstStyle/>
          <a:p>
            <a:r>
              <a:rPr lang="en-US" sz="1600" dirty="0"/>
              <a:t>Data Visualization</a:t>
            </a:r>
          </a:p>
          <a:p>
            <a:endParaRPr lang="en-US" sz="1600" dirty="0"/>
          </a:p>
        </p:txBody>
      </p:sp>
      <p:sp>
        <p:nvSpPr>
          <p:cNvPr id="17"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871" y="648931"/>
            <a:ext cx="5161397"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545" y="1142999"/>
            <a:ext cx="4946855" cy="3969851"/>
          </a:xfrm>
          <a:prstGeom prst="rect">
            <a:avLst/>
          </a:prstGeom>
        </p:spPr>
      </p:pic>
    </p:spTree>
    <p:extLst>
      <p:ext uri="{BB962C8B-B14F-4D97-AF65-F5344CB8AC3E}">
        <p14:creationId xmlns:p14="http://schemas.microsoft.com/office/powerpoint/2010/main" val="410468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6174"/>
            <a:ext cx="7704667" cy="1981200"/>
          </a:xfrm>
        </p:spPr>
        <p:txBody>
          <a:bodyPr/>
          <a:lstStyle/>
          <a:p>
            <a:r>
              <a:rPr lang="en-US" dirty="0"/>
              <a:t>Implementation &amp; Results</a:t>
            </a:r>
          </a:p>
        </p:txBody>
      </p:sp>
      <p:sp>
        <p:nvSpPr>
          <p:cNvPr id="3" name="Content Placeholder 2"/>
          <p:cNvSpPr>
            <a:spLocks noGrp="1"/>
          </p:cNvSpPr>
          <p:nvPr>
            <p:ph idx="1"/>
          </p:nvPr>
        </p:nvSpPr>
        <p:spPr>
          <a:xfrm>
            <a:off x="914400" y="1381592"/>
            <a:ext cx="7704667" cy="3332816"/>
          </a:xfrm>
        </p:spPr>
        <p:txBody>
          <a:bodyPr>
            <a:normAutofit/>
          </a:bodyPr>
          <a:lstStyle/>
          <a:p>
            <a:r>
              <a:rPr lang="en-US" sz="2200" dirty="0">
                <a:latin typeface="Times New Roman" pitchFamily="18" charset="0"/>
                <a:cs typeface="Times New Roman" pitchFamily="18" charset="0"/>
              </a:rPr>
              <a:t>Multiple Linear Regression</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Output:</a:t>
            </a:r>
          </a:p>
          <a:p>
            <a:endParaRPr lang="en-US" sz="2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267" y="1905000"/>
            <a:ext cx="6934200" cy="160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733" y="4028608"/>
            <a:ext cx="4572000" cy="2101174"/>
          </a:xfrm>
          <a:prstGeom prst="rect">
            <a:avLst/>
          </a:prstGeom>
        </p:spPr>
      </p:pic>
    </p:spTree>
    <p:extLst>
      <p:ext uri="{BB962C8B-B14F-4D97-AF65-F5344CB8AC3E}">
        <p14:creationId xmlns:p14="http://schemas.microsoft.com/office/powerpoint/2010/main" val="1060006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76200"/>
            <a:ext cx="7704667" cy="1981200"/>
          </a:xfrm>
        </p:spPr>
        <p:txBody>
          <a:bodyPr/>
          <a:lstStyle/>
          <a:p>
            <a:r>
              <a:rPr lang="en-US" dirty="0"/>
              <a:t>Implementation &amp; Results</a:t>
            </a:r>
          </a:p>
        </p:txBody>
      </p:sp>
      <p:sp>
        <p:nvSpPr>
          <p:cNvPr id="3" name="Content Placeholder 2"/>
          <p:cNvSpPr>
            <a:spLocks noGrp="1"/>
          </p:cNvSpPr>
          <p:nvPr>
            <p:ph idx="1"/>
          </p:nvPr>
        </p:nvSpPr>
        <p:spPr>
          <a:xfrm>
            <a:off x="914400" y="1401109"/>
            <a:ext cx="7704667" cy="3332816"/>
          </a:xfrm>
        </p:spPr>
        <p:txBody>
          <a:bodyPr>
            <a:normAutofit/>
          </a:bodyPr>
          <a:lstStyle/>
          <a:p>
            <a:r>
              <a:rPr lang="en-US" sz="2200" dirty="0">
                <a:latin typeface="Times New Roman" pitchFamily="18" charset="0"/>
                <a:cs typeface="Times New Roman" pitchFamily="18" charset="0"/>
              </a:rPr>
              <a:t>Random Forest</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Output</a:t>
            </a:r>
          </a:p>
          <a:p>
            <a:endParaRPr lang="en-US" sz="2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434" y="1990725"/>
            <a:ext cx="7048500" cy="15335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228" y="4100513"/>
            <a:ext cx="4562475" cy="2476500"/>
          </a:xfrm>
          <a:prstGeom prst="rect">
            <a:avLst/>
          </a:prstGeom>
        </p:spPr>
      </p:pic>
    </p:spTree>
    <p:extLst>
      <p:ext uri="{BB962C8B-B14F-4D97-AF65-F5344CB8AC3E}">
        <p14:creationId xmlns:p14="http://schemas.microsoft.com/office/powerpoint/2010/main" val="75158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25"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5592" y="0"/>
            <a:ext cx="3761187" cy="6862763"/>
            <a:chOff x="2928938" y="-4763"/>
            <a:chExt cx="5014912" cy="6862763"/>
          </a:xfrm>
        </p:grpSpPr>
        <p:sp>
          <p:nvSpPr>
            <p:cNvPr id="26"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7"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696" y="667808"/>
            <a:ext cx="8170607"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2276" y="1261872"/>
            <a:ext cx="2359152" cy="4334256"/>
          </a:xfrm>
        </p:spPr>
        <p:txBody>
          <a:bodyPr>
            <a:normAutofit/>
          </a:bodyPr>
          <a:lstStyle/>
          <a:p>
            <a:pPr algn="r"/>
            <a:r>
              <a:rPr lang="en-US" sz="3100"/>
              <a:t>Comparative study</a:t>
            </a:r>
          </a:p>
        </p:txBody>
      </p:sp>
      <p:cxnSp>
        <p:nvCxnSpPr>
          <p:cNvPr id="29"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p:cNvSpPr>
            <a:spLocks noGrp="1"/>
          </p:cNvSpPr>
          <p:nvPr>
            <p:ph idx="1"/>
          </p:nvPr>
        </p:nvSpPr>
        <p:spPr>
          <a:xfrm>
            <a:off x="3755949" y="1261873"/>
            <a:ext cx="4463259" cy="4449422"/>
          </a:xfrm>
        </p:spPr>
        <p:txBody>
          <a:bodyPr>
            <a:normAutofit/>
          </a:bodyPr>
          <a:lstStyle/>
          <a:p>
            <a:pPr>
              <a:lnSpc>
                <a:spcPct val="90000"/>
              </a:lnSpc>
            </a:pPr>
            <a:r>
              <a:rPr lang="en-US" sz="1600" b="1" dirty="0">
                <a:latin typeface="Times New Roman" pitchFamily="18" charset="0"/>
                <a:cs typeface="Times New Roman" pitchFamily="18" charset="0"/>
              </a:rPr>
              <a:t>Comparison of Two Algorithms</a:t>
            </a:r>
          </a:p>
          <a:p>
            <a:pPr>
              <a:lnSpc>
                <a:spcPct val="90000"/>
              </a:lnSpc>
            </a:pPr>
            <a:r>
              <a:rPr lang="en-US" sz="1600" dirty="0">
                <a:latin typeface="Times New Roman" pitchFamily="18" charset="0"/>
                <a:cs typeface="Times New Roman" pitchFamily="18" charset="0"/>
              </a:rPr>
              <a:t>The comparison of both algorithm through results can give us a better understanding about their accuracy and usefulness within the project. The output 1 which is for Multiple Linear regression gives us the actual value along with predicted and error value. The root mean square error is 1.203138 here. </a:t>
            </a:r>
          </a:p>
          <a:p>
            <a:pPr>
              <a:lnSpc>
                <a:spcPct val="90000"/>
              </a:lnSpc>
            </a:pPr>
            <a:r>
              <a:rPr lang="en-US" sz="1600" dirty="0">
                <a:latin typeface="Times New Roman" pitchFamily="18" charset="0"/>
                <a:cs typeface="Times New Roman" pitchFamily="18" charset="0"/>
              </a:rPr>
              <a:t>In Output 2 which is for Random Forest it gives us the actual value along with predicted and error value. The root mean square error is 1.186786 here. </a:t>
            </a:r>
          </a:p>
          <a:p>
            <a:pPr>
              <a:lnSpc>
                <a:spcPct val="90000"/>
              </a:lnSpc>
            </a:pPr>
            <a:r>
              <a:rPr lang="en-US" sz="1600" dirty="0">
                <a:latin typeface="Times New Roman" pitchFamily="18" charset="0"/>
                <a:cs typeface="Times New Roman" pitchFamily="18" charset="0"/>
              </a:rPr>
              <a:t>Since 1.203138  &gt; 1.186786</a:t>
            </a:r>
          </a:p>
          <a:p>
            <a:pPr>
              <a:lnSpc>
                <a:spcPct val="90000"/>
              </a:lnSpc>
            </a:pPr>
            <a:r>
              <a:rPr lang="en-US" sz="1600" dirty="0">
                <a:latin typeface="Times New Roman" pitchFamily="18" charset="0"/>
                <a:cs typeface="Times New Roman" pitchFamily="18" charset="0"/>
              </a:rPr>
              <a:t>Hence from here from the root mean square error we can judge that the Random forest algorithm is much more accurate and efficient as compared to the Multiple linear regression.</a:t>
            </a:r>
            <a:endParaRPr lang="en-US" sz="1600" b="1" dirty="0">
              <a:latin typeface="Times New Roman" pitchFamily="18" charset="0"/>
              <a:cs typeface="Times New Roman" pitchFamily="18" charset="0"/>
            </a:endParaRPr>
          </a:p>
          <a:p>
            <a:pPr>
              <a:lnSpc>
                <a:spcPct val="90000"/>
              </a:lnSpc>
            </a:pPr>
            <a:endParaRPr lang="en-US" sz="1600" dirty="0"/>
          </a:p>
        </p:txBody>
      </p:sp>
    </p:spTree>
    <p:extLst>
      <p:ext uri="{BB962C8B-B14F-4D97-AF65-F5344CB8AC3E}">
        <p14:creationId xmlns:p14="http://schemas.microsoft.com/office/powerpoint/2010/main" val="68249452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666" y="-349414"/>
            <a:ext cx="7704667" cy="1981200"/>
          </a:xfrm>
        </p:spPr>
        <p:txBody>
          <a:bodyPr/>
          <a:lstStyle/>
          <a:p>
            <a:r>
              <a:rPr lang="en-US" dirty="0"/>
              <a:t>Comparative study</a:t>
            </a:r>
          </a:p>
        </p:txBody>
      </p:sp>
      <p:sp>
        <p:nvSpPr>
          <p:cNvPr id="3" name="Content Placeholder 2"/>
          <p:cNvSpPr>
            <a:spLocks noGrp="1"/>
          </p:cNvSpPr>
          <p:nvPr>
            <p:ph idx="1"/>
          </p:nvPr>
        </p:nvSpPr>
        <p:spPr>
          <a:xfrm>
            <a:off x="914400" y="1270616"/>
            <a:ext cx="7704667" cy="3332816"/>
          </a:xfrm>
        </p:spPr>
        <p:txBody>
          <a:bodyPr>
            <a:normAutofit lnSpcReduction="10000"/>
          </a:bodyPr>
          <a:lstStyle/>
          <a:p>
            <a:r>
              <a:rPr lang="en-US" sz="2200" dirty="0">
                <a:latin typeface="Times New Roman" pitchFamily="18" charset="0"/>
                <a:cs typeface="Times New Roman" pitchFamily="18" charset="0"/>
              </a:rPr>
              <a:t>MLR Output 1:</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RF Output 2:</a:t>
            </a:r>
          </a:p>
          <a:p>
            <a:endParaRPr lang="en-US" sz="2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327826"/>
            <a:ext cx="4572000" cy="21011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4191000"/>
            <a:ext cx="4562475" cy="2476500"/>
          </a:xfrm>
          <a:prstGeom prst="rect">
            <a:avLst/>
          </a:prstGeom>
        </p:spPr>
      </p:pic>
    </p:spTree>
    <p:extLst>
      <p:ext uri="{BB962C8B-B14F-4D97-AF65-F5344CB8AC3E}">
        <p14:creationId xmlns:p14="http://schemas.microsoft.com/office/powerpoint/2010/main" val="3087061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dirty="0"/>
          </a:p>
        </p:txBody>
      </p:sp>
      <p:grpSp>
        <p:nvGrpSpPr>
          <p:cNvPr id="21"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5592" y="0"/>
            <a:ext cx="3761187"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696" y="667808"/>
            <a:ext cx="8170607"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92276" y="1261872"/>
            <a:ext cx="2359152" cy="4334256"/>
          </a:xfrm>
        </p:spPr>
        <p:txBody>
          <a:bodyPr>
            <a:normAutofit/>
          </a:bodyPr>
          <a:lstStyle/>
          <a:p>
            <a:pPr algn="r"/>
            <a:r>
              <a:rPr lang="en-US" sz="3100" dirty="0"/>
              <a:t>Conclusion</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55949" y="1261873"/>
            <a:ext cx="4463259" cy="4449422"/>
          </a:xfrm>
        </p:spPr>
        <p:txBody>
          <a:bodyPr>
            <a:normAutofit/>
          </a:bodyPr>
          <a:lstStyle/>
          <a:p>
            <a:pPr>
              <a:lnSpc>
                <a:spcPct val="90000"/>
              </a:lnSpc>
            </a:pPr>
            <a:r>
              <a:rPr lang="en-US" sz="1400" dirty="0">
                <a:latin typeface="Times New Roman" pitchFamily="18" charset="0"/>
                <a:cs typeface="Times New Roman" pitchFamily="18" charset="0"/>
              </a:rPr>
              <a:t>Herein, I after cleaning and removing duplicate values from data analyzed the data with respect to its IMDb ratings which I  predicted using many other independent parameters . </a:t>
            </a:r>
          </a:p>
          <a:p>
            <a:pPr>
              <a:lnSpc>
                <a:spcPct val="90000"/>
              </a:lnSpc>
            </a:pPr>
            <a:r>
              <a:rPr lang="en-US" sz="1400" dirty="0">
                <a:latin typeface="Times New Roman" pitchFamily="18" charset="0"/>
                <a:cs typeface="Times New Roman" pitchFamily="18" charset="0"/>
              </a:rPr>
              <a:t>The aim of this experiment was movies on OTT analysis wherein I  predict the IMDb ratings based on various other parameters using Multiple Linear Regression Algorithm and Random Forest Algorithm.</a:t>
            </a:r>
          </a:p>
          <a:p>
            <a:pPr>
              <a:lnSpc>
                <a:spcPct val="90000"/>
              </a:lnSpc>
            </a:pPr>
            <a:r>
              <a:rPr lang="en-US" sz="1400" dirty="0">
                <a:latin typeface="Times New Roman" pitchFamily="18" charset="0"/>
                <a:cs typeface="Times New Roman" pitchFamily="18" charset="0"/>
              </a:rPr>
              <a:t> For the data we used </a:t>
            </a:r>
            <a:r>
              <a:rPr lang="en-US" sz="1400" dirty="0" err="1">
                <a:latin typeface="Times New Roman" pitchFamily="18" charset="0"/>
                <a:cs typeface="Times New Roman" pitchFamily="18" charset="0"/>
              </a:rPr>
              <a:t>kaggle</a:t>
            </a:r>
            <a:r>
              <a:rPr lang="en-US" sz="1400" dirty="0">
                <a:latin typeface="Times New Roman" pitchFamily="18" charset="0"/>
                <a:cs typeface="Times New Roman" pitchFamily="18" charset="0"/>
              </a:rPr>
              <a:t> which provided us with the data the data was around 16,744 which was later processed and manipulated to get meaning full insights .From results It is clear that the accuracy of Random Forest Algorithm with root mean square error = 1.186786  is a bit higher as compared to Multiple Linear Regression Algorithm with root mean square error = 1.203138 but as the data will increase the accuracy of the algorithms will also change. Hence the addition of more data will help us in better prediction for actual values.</a:t>
            </a:r>
          </a:p>
          <a:p>
            <a:pPr>
              <a:lnSpc>
                <a:spcPct val="90000"/>
              </a:lnSpc>
            </a:pPr>
            <a:endParaRPr lang="en-US" sz="1400" dirty="0"/>
          </a:p>
        </p:txBody>
      </p:sp>
    </p:spTree>
    <p:extLst>
      <p:ext uri="{BB962C8B-B14F-4D97-AF65-F5344CB8AC3E}">
        <p14:creationId xmlns:p14="http://schemas.microsoft.com/office/powerpoint/2010/main" val="18720630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401265" y="685800"/>
            <a:ext cx="1979972" cy="5105400"/>
          </a:xfrm>
        </p:spPr>
        <p:txBody>
          <a:bodyPr>
            <a:normAutofit/>
          </a:bodyPr>
          <a:lstStyle/>
          <a:p>
            <a:r>
              <a:rPr lang="en-US" dirty="0">
                <a:solidFill>
                  <a:srgbClr val="FFFFFF"/>
                </a:solidFill>
              </a:rPr>
              <a:t>Index</a:t>
            </a:r>
          </a:p>
        </p:txBody>
      </p:sp>
      <p:grpSp>
        <p:nvGrpSpPr>
          <p:cNvPr id="25"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26" name="Content Placeholder 2">
            <a:extLst>
              <a:ext uri="{FF2B5EF4-FFF2-40B4-BE49-F238E27FC236}">
                <a16:creationId xmlns:a16="http://schemas.microsoft.com/office/drawing/2014/main" id="{DE6AC515-D25A-47C3-AC15-2775360E2844}"/>
              </a:ext>
            </a:extLst>
          </p:cNvPr>
          <p:cNvGraphicFramePr>
            <a:graphicFrameLocks noGrp="1"/>
          </p:cNvGraphicFramePr>
          <p:nvPr>
            <p:ph idx="1"/>
            <p:extLst>
              <p:ext uri="{D42A27DB-BD31-4B8C-83A1-F6EECF244321}">
                <p14:modId xmlns:p14="http://schemas.microsoft.com/office/powerpoint/2010/main" val="4001515471"/>
              </p:ext>
            </p:extLst>
          </p:nvPr>
        </p:nvGraphicFramePr>
        <p:xfrm>
          <a:off x="3757612" y="381000"/>
          <a:ext cx="4869656"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6631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5592" y="0"/>
            <a:ext cx="3761187"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696" y="667808"/>
            <a:ext cx="8170607"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2276" y="1261872"/>
            <a:ext cx="2359152" cy="4334256"/>
          </a:xfrm>
        </p:spPr>
        <p:txBody>
          <a:bodyPr>
            <a:normAutofit/>
          </a:bodyPr>
          <a:lstStyle/>
          <a:p>
            <a:pPr algn="r"/>
            <a:r>
              <a:rPr lang="en-US" sz="3100"/>
              <a:t>Future Scope</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55949" y="1261873"/>
            <a:ext cx="4463259" cy="4449422"/>
          </a:xfrm>
        </p:spPr>
        <p:txBody>
          <a:bodyPr>
            <a:normAutofit/>
          </a:bodyPr>
          <a:lstStyle/>
          <a:p>
            <a:r>
              <a:rPr lang="en-US" sz="1700">
                <a:latin typeface="Times New Roman" pitchFamily="18" charset="0"/>
                <a:cs typeface="Times New Roman" pitchFamily="18" charset="0"/>
              </a:rPr>
              <a:t>The Existing Database is of around 16k data which is  not sufficient to get meaningful insights from the data that accurately .</a:t>
            </a:r>
          </a:p>
          <a:p>
            <a:r>
              <a:rPr lang="en-US" sz="1700">
                <a:latin typeface="Times New Roman" pitchFamily="18" charset="0"/>
                <a:cs typeface="Times New Roman" pitchFamily="18" charset="0"/>
              </a:rPr>
              <a:t> Also, this type of database is limited for processing of structured data and has a limitation when dealing with a large amount of data. So, the use of Big Data technologies like Hadoop can be used to achieve better results. </a:t>
            </a:r>
          </a:p>
          <a:p>
            <a:r>
              <a:rPr lang="en-US" sz="1700">
                <a:latin typeface="Times New Roman" pitchFamily="18" charset="0"/>
                <a:cs typeface="Times New Roman" pitchFamily="18" charset="0"/>
              </a:rPr>
              <a:t>We could further improve our analysis by using various different algorithms and see which gives us better accuracy.</a:t>
            </a:r>
          </a:p>
          <a:p>
            <a:endParaRPr lang="en-US" sz="1700">
              <a:latin typeface="Times New Roman" pitchFamily="18" charset="0"/>
              <a:cs typeface="Times New Roman" pitchFamily="18" charset="0"/>
            </a:endParaRPr>
          </a:p>
        </p:txBody>
      </p:sp>
    </p:spTree>
    <p:extLst>
      <p:ext uri="{BB962C8B-B14F-4D97-AF65-F5344CB8AC3E}">
        <p14:creationId xmlns:p14="http://schemas.microsoft.com/office/powerpoint/2010/main" val="322572055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47280D-9DF4-4EC0-870E-F5799F7AD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useBgFill="1">
        <p:nvSpPr>
          <p:cNvPr id="10" name="Freeform 37">
            <a:extLst>
              <a:ext uri="{FF2B5EF4-FFF2-40B4-BE49-F238E27FC236}">
                <a16:creationId xmlns:a16="http://schemas.microsoft.com/office/drawing/2014/main" id="{7ED3A13C-2CCC-4715-A54F-87795E0CE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
            <a:ext cx="6004037" cy="6857999"/>
          </a:xfrm>
          <a:custGeom>
            <a:avLst/>
            <a:gdLst>
              <a:gd name="connsiteX0" fmla="*/ 0 w 8005382"/>
              <a:gd name="connsiteY0" fmla="*/ 0 h 6857999"/>
              <a:gd name="connsiteX1" fmla="*/ 7723450 w 8005382"/>
              <a:gd name="connsiteY1" fmla="*/ 0 h 6857999"/>
              <a:gd name="connsiteX2" fmla="*/ 6859850 w 8005382"/>
              <a:gd name="connsiteY2" fmla="*/ 5223932 h 6857999"/>
              <a:gd name="connsiteX3" fmla="*/ 8005382 w 8005382"/>
              <a:gd name="connsiteY3" fmla="*/ 6857999 h 6857999"/>
              <a:gd name="connsiteX4" fmla="*/ 0 w 8005382"/>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5382" h="6857999">
                <a:moveTo>
                  <a:pt x="0" y="0"/>
                </a:moveTo>
                <a:lnTo>
                  <a:pt x="7723450" y="0"/>
                </a:lnTo>
                <a:lnTo>
                  <a:pt x="6859850" y="5223932"/>
                </a:lnTo>
                <a:lnTo>
                  <a:pt x="8005382" y="6857999"/>
                </a:lnTo>
                <a:lnTo>
                  <a:pt x="0" y="6857999"/>
                </a:lnTo>
                <a:close/>
              </a:path>
            </a:pathLst>
          </a:custGeom>
          <a:ln>
            <a:noFill/>
          </a:ln>
          <a:effectLst/>
        </p:spPr>
        <p:style>
          <a:lnRef idx="1">
            <a:schemeClr val="accent1"/>
          </a:lnRef>
          <a:fillRef idx="1003">
            <a:schemeClr val="l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6C0892-83F6-4C98-B806-06627C7325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07197" y="0"/>
            <a:ext cx="1827609" cy="6858001"/>
            <a:chOff x="1320800" y="0"/>
            <a:chExt cx="2436813" cy="6858001"/>
          </a:xfrm>
        </p:grpSpPr>
        <p:sp>
          <p:nvSpPr>
            <p:cNvPr id="13" name="Freeform 6">
              <a:extLst>
                <a:ext uri="{FF2B5EF4-FFF2-40B4-BE49-F238E27FC236}">
                  <a16:creationId xmlns:a16="http://schemas.microsoft.com/office/drawing/2014/main" id="{76E9889C-BAC7-429B-86C0-2D7736A39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84616D5-1F3D-4B55-BA27-B53B56376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D6883E9B-59DA-4777-AC43-55F9164D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F5442FF4-005F-4930-92FB-6594E29C4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648BA981-E918-4543-BE19-51E03C571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03A6AFED-BD81-4CCC-AADE-1E8923376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6256432" y="1023257"/>
            <a:ext cx="2426312" cy="4767943"/>
          </a:xfrm>
          <a:effectLst/>
        </p:spPr>
        <p:txBody>
          <a:bodyPr anchor="ctr">
            <a:normAutofit/>
          </a:bodyPr>
          <a:lstStyle/>
          <a:p>
            <a:pPr algn="l"/>
            <a:r>
              <a:rPr lang="en-US" sz="3700">
                <a:solidFill>
                  <a:srgbClr val="000000"/>
                </a:solidFill>
              </a:rPr>
              <a:t>References</a:t>
            </a:r>
          </a:p>
        </p:txBody>
      </p:sp>
      <p:sp>
        <p:nvSpPr>
          <p:cNvPr id="3" name="Content Placeholder 2"/>
          <p:cNvSpPr>
            <a:spLocks noGrp="1"/>
          </p:cNvSpPr>
          <p:nvPr>
            <p:ph idx="1"/>
          </p:nvPr>
        </p:nvSpPr>
        <p:spPr>
          <a:xfrm>
            <a:off x="519776" y="1023257"/>
            <a:ext cx="4476386" cy="4767944"/>
          </a:xfrm>
        </p:spPr>
        <p:txBody>
          <a:bodyPr anchor="ctr">
            <a:normAutofit fontScale="85000" lnSpcReduction="20000"/>
          </a:bodyPr>
          <a:lstStyle/>
          <a:p>
            <a:pPr marL="0" indent="0">
              <a:buNone/>
            </a:pPr>
            <a:endParaRPr lang="en-US" sz="1500" dirty="0">
              <a:latin typeface="+mj-lt"/>
              <a:cs typeface="Times New Roman" pitchFamily="18" charset="0"/>
            </a:endParaRPr>
          </a:p>
          <a:p>
            <a:pPr lvl="0"/>
            <a:r>
              <a:rPr lang="en-US" sz="1500" dirty="0" err="1">
                <a:latin typeface="+mj-lt"/>
                <a:cs typeface="Times New Roman" pitchFamily="18" charset="0"/>
              </a:rPr>
              <a:t>Yasen</a:t>
            </a:r>
            <a:r>
              <a:rPr lang="en-US" sz="1500" dirty="0">
                <a:latin typeface="+mj-lt"/>
                <a:cs typeface="Times New Roman" pitchFamily="18" charset="0"/>
              </a:rPr>
              <a:t>, M., &amp; </a:t>
            </a:r>
            <a:r>
              <a:rPr lang="en-US" sz="1500" dirty="0" err="1">
                <a:latin typeface="+mj-lt"/>
                <a:cs typeface="Times New Roman" pitchFamily="18" charset="0"/>
              </a:rPr>
              <a:t>Tedmori</a:t>
            </a:r>
            <a:r>
              <a:rPr lang="en-US" sz="1500" dirty="0">
                <a:latin typeface="+mj-lt"/>
                <a:cs typeface="Times New Roman" pitchFamily="18" charset="0"/>
              </a:rPr>
              <a:t>, S. (2019). </a:t>
            </a:r>
            <a:r>
              <a:rPr lang="en-US" sz="1500" i="1" dirty="0">
                <a:latin typeface="+mj-lt"/>
                <a:cs typeface="Times New Roman" pitchFamily="18" charset="0"/>
              </a:rPr>
              <a:t>Movies Reviews Sentiment Analysis and Classification. 2019 IEEE Jordan International Joint Conference on Electrical Engineering and Information Technology (JEEIT).</a:t>
            </a:r>
            <a:r>
              <a:rPr lang="en-US" sz="1500" dirty="0">
                <a:latin typeface="+mj-lt"/>
                <a:cs typeface="Times New Roman" pitchFamily="18" charset="0"/>
              </a:rPr>
              <a:t> doi:10.1109/jeeit.2019.8717422.</a:t>
            </a:r>
          </a:p>
          <a:p>
            <a:pPr marL="0" indent="0">
              <a:buNone/>
            </a:pPr>
            <a:r>
              <a:rPr lang="en-US" sz="1500" dirty="0">
                <a:latin typeface="+mj-lt"/>
                <a:cs typeface="Times New Roman" pitchFamily="18" charset="0"/>
              </a:rPr>
              <a:t> </a:t>
            </a:r>
          </a:p>
          <a:p>
            <a:pPr lvl="0"/>
            <a:r>
              <a:rPr lang="en-US" sz="1500" dirty="0" err="1">
                <a:latin typeface="+mj-lt"/>
                <a:cs typeface="Times New Roman" pitchFamily="18" charset="0"/>
              </a:rPr>
              <a:t>Kayri</a:t>
            </a:r>
            <a:r>
              <a:rPr lang="en-US" sz="1500" dirty="0">
                <a:latin typeface="+mj-lt"/>
                <a:cs typeface="Times New Roman" pitchFamily="18" charset="0"/>
              </a:rPr>
              <a:t>, M., </a:t>
            </a:r>
            <a:r>
              <a:rPr lang="en-US" sz="1500" dirty="0" err="1">
                <a:latin typeface="+mj-lt"/>
                <a:cs typeface="Times New Roman" pitchFamily="18" charset="0"/>
              </a:rPr>
              <a:t>Kayri</a:t>
            </a:r>
            <a:r>
              <a:rPr lang="en-US" sz="1500" dirty="0">
                <a:latin typeface="+mj-lt"/>
                <a:cs typeface="Times New Roman" pitchFamily="18" charset="0"/>
              </a:rPr>
              <a:t>, I., &amp; </a:t>
            </a:r>
            <a:r>
              <a:rPr lang="en-US" sz="1500" dirty="0" err="1">
                <a:latin typeface="+mj-lt"/>
                <a:cs typeface="Times New Roman" pitchFamily="18" charset="0"/>
              </a:rPr>
              <a:t>Gencoglu</a:t>
            </a:r>
            <a:r>
              <a:rPr lang="en-US" sz="1500" dirty="0">
                <a:latin typeface="+mj-lt"/>
                <a:cs typeface="Times New Roman" pitchFamily="18" charset="0"/>
              </a:rPr>
              <a:t>, M. T. (2017). </a:t>
            </a:r>
            <a:r>
              <a:rPr lang="en-US" sz="1500" i="1" dirty="0">
                <a:latin typeface="+mj-lt"/>
                <a:cs typeface="Times New Roman" pitchFamily="18" charset="0"/>
              </a:rPr>
              <a:t>The performance comparison of Multiple Linear Regression, Random Forest and Artificial Neural Network by using photovoltaic and atmospheric data. 2017 14th International Conference on Engineering of Modern Electric Systems (EMES).</a:t>
            </a:r>
            <a:r>
              <a:rPr lang="en-US" sz="1500" dirty="0">
                <a:latin typeface="+mj-lt"/>
                <a:cs typeface="Times New Roman" pitchFamily="18" charset="0"/>
              </a:rPr>
              <a:t> doi:10.1109/emes.2017.7980368 </a:t>
            </a:r>
          </a:p>
          <a:p>
            <a:pPr marL="139700" marR="177165" algn="just">
              <a:lnSpc>
                <a:spcPct val="115000"/>
              </a:lnSpc>
              <a:spcAft>
                <a:spcPts val="0"/>
              </a:spcAft>
            </a:pPr>
            <a:r>
              <a:rPr lang="en-US" sz="1500" i="0" dirty="0">
                <a:effectLst/>
                <a:latin typeface="+mj-lt"/>
                <a:ea typeface="Batang" panose="020B0503020000020004" pitchFamily="18" charset="-127"/>
              </a:rPr>
              <a:t>Prof Ria Patnaik, Prof Reema Shah, Prof Upendra More, Rise of OTT Platforms: Effect of the C-19 Pandemic, -- </a:t>
            </a:r>
            <a:r>
              <a:rPr lang="en-US" sz="1500" i="0" dirty="0" err="1">
                <a:effectLst/>
                <a:latin typeface="+mj-lt"/>
                <a:ea typeface="Batang" panose="020B0503020000020004" pitchFamily="18" charset="-127"/>
              </a:rPr>
              <a:t>Palarch’s</a:t>
            </a:r>
            <a:r>
              <a:rPr lang="en-US" sz="1500" i="0" dirty="0">
                <a:effectLst/>
                <a:latin typeface="+mj-lt"/>
                <a:ea typeface="Batang" panose="020B0503020000020004" pitchFamily="18" charset="-127"/>
              </a:rPr>
              <a:t> Journal Of Archaeology Of Egypt/Egyptology 18(7). ISSN 1567-214x </a:t>
            </a:r>
          </a:p>
          <a:p>
            <a:pPr marL="0" marR="177165" indent="0" algn="just">
              <a:lnSpc>
                <a:spcPct val="115000"/>
              </a:lnSpc>
              <a:spcAft>
                <a:spcPts val="0"/>
              </a:spcAft>
              <a:buNone/>
            </a:pPr>
            <a:endParaRPr lang="en-IN" sz="1500" i="1" dirty="0">
              <a:effectLst/>
              <a:latin typeface="+mj-lt"/>
              <a:ea typeface="Batang" panose="020B0503020000020004" pitchFamily="18" charset="-127"/>
            </a:endParaRPr>
          </a:p>
          <a:p>
            <a:pPr marL="139700" marR="177165" algn="just">
              <a:lnSpc>
                <a:spcPct val="115000"/>
              </a:lnSpc>
              <a:spcAft>
                <a:spcPts val="0"/>
              </a:spcAft>
            </a:pPr>
            <a:r>
              <a:rPr lang="en-US" sz="1500" i="0" dirty="0">
                <a:effectLst/>
                <a:latin typeface="+mj-lt"/>
                <a:ea typeface="Batang" panose="020B0503020000020004" pitchFamily="18" charset="-127"/>
              </a:rPr>
              <a:t>Song, </a:t>
            </a:r>
            <a:r>
              <a:rPr lang="en-US" sz="1500" i="0" dirty="0" err="1">
                <a:effectLst/>
                <a:latin typeface="+mj-lt"/>
                <a:ea typeface="Batang" panose="020B0503020000020004" pitchFamily="18" charset="-127"/>
              </a:rPr>
              <a:t>Minzheong</a:t>
            </a:r>
            <a:r>
              <a:rPr lang="en-US" sz="1500" i="0" dirty="0">
                <a:effectLst/>
                <a:latin typeface="+mj-lt"/>
                <a:ea typeface="Batang" panose="020B0503020000020004" pitchFamily="18" charset="-127"/>
              </a:rPr>
              <a:t> A Comparative Study on Over-The-Tops, Netflix &amp; Amazon Prime Video: Based on the Success Factors of Innovation -International Journal of Advanced Smart Convergence Vol.10 No.1 62-74 (2021)</a:t>
            </a:r>
            <a:br>
              <a:rPr lang="en-US" sz="1500" dirty="0">
                <a:effectLst/>
                <a:latin typeface="+mj-lt"/>
                <a:ea typeface="SimSun" panose="02010600030101010101" pitchFamily="2" charset="-122"/>
              </a:rPr>
            </a:br>
            <a:endParaRPr lang="en-US" sz="1500" dirty="0">
              <a:latin typeface="+mj-lt"/>
              <a:cs typeface="Times New Roman" pitchFamily="18" charset="0"/>
            </a:endParaRPr>
          </a:p>
          <a:p>
            <a:endParaRPr lang="en-US" sz="1700" dirty="0">
              <a:latin typeface="Times New Roman" pitchFamily="18" charset="0"/>
              <a:cs typeface="Times New Roman" pitchFamily="18" charset="0"/>
            </a:endParaRPr>
          </a:p>
        </p:txBody>
      </p:sp>
    </p:spTree>
    <p:extLst>
      <p:ext uri="{BB962C8B-B14F-4D97-AF65-F5344CB8AC3E}">
        <p14:creationId xmlns:p14="http://schemas.microsoft.com/office/powerpoint/2010/main" val="376629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78"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9"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0"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1"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2"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3"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54" name="Picture 53" descr="Bright modern kitchen">
            <a:extLst>
              <a:ext uri="{FF2B5EF4-FFF2-40B4-BE49-F238E27FC236}">
                <a16:creationId xmlns:a16="http://schemas.microsoft.com/office/drawing/2014/main" id="{9F7B4E2D-1F75-449D-8DAF-3E1B55680DE0}"/>
              </a:ext>
            </a:extLst>
          </p:cNvPr>
          <p:cNvPicPr>
            <a:picLocks noChangeAspect="1"/>
          </p:cNvPicPr>
          <p:nvPr/>
        </p:nvPicPr>
        <p:blipFill rotWithShape="1">
          <a:blip r:embed="rId3">
            <a:duotone>
              <a:schemeClr val="bg2">
                <a:shade val="45000"/>
                <a:satMod val="135000"/>
              </a:schemeClr>
              <a:prstClr val="white"/>
            </a:duotone>
            <a:alphaModFix amt="35000"/>
          </a:blip>
          <a:srcRect l="11000" r="-1" b="-1"/>
          <a:stretch/>
        </p:blipFill>
        <p:spPr>
          <a:xfrm>
            <a:off x="20" y="10"/>
            <a:ext cx="9143980" cy="6857990"/>
          </a:xfrm>
          <a:prstGeom prst="rect">
            <a:avLst/>
          </a:prstGeom>
        </p:spPr>
      </p:pic>
      <p:grpSp>
        <p:nvGrpSpPr>
          <p:cNvPr id="85" name="Group 84">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86"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7"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8"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9"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90"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91"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CA60C1B-C21B-47D8-A704-F6588AAA4F37}"/>
              </a:ext>
            </a:extLst>
          </p:cNvPr>
          <p:cNvSpPr>
            <a:spLocks noGrp="1"/>
          </p:cNvSpPr>
          <p:nvPr>
            <p:ph type="title"/>
          </p:nvPr>
        </p:nvSpPr>
        <p:spPr>
          <a:xfrm>
            <a:off x="2196300" y="1380068"/>
            <a:ext cx="6430967" cy="2616199"/>
          </a:xfrm>
        </p:spPr>
        <p:txBody>
          <a:bodyPr vert="horz" lIns="91440" tIns="45720" rIns="91440" bIns="45720" rtlCol="0" anchor="b">
            <a:normAutofit/>
          </a:bodyPr>
          <a:lstStyle/>
          <a:p>
            <a:r>
              <a:rPr lang="en-US" sz="6000" dirty="0"/>
              <a:t>Thank You</a:t>
            </a:r>
          </a:p>
        </p:txBody>
      </p:sp>
    </p:spTree>
    <p:extLst>
      <p:ext uri="{BB962C8B-B14F-4D97-AF65-F5344CB8AC3E}">
        <p14:creationId xmlns:p14="http://schemas.microsoft.com/office/powerpoint/2010/main" val="322655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401265" y="685800"/>
            <a:ext cx="1979972" cy="5105400"/>
          </a:xfrm>
        </p:spPr>
        <p:txBody>
          <a:bodyPr>
            <a:normAutofit/>
          </a:bodyPr>
          <a:lstStyle/>
          <a:p>
            <a:r>
              <a:rPr lang="en-US" dirty="0">
                <a:solidFill>
                  <a:srgbClr val="FFFFFF"/>
                </a:solidFill>
              </a:rPr>
              <a:t>Abstract</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7" name="Content Placeholder 2">
            <a:extLst>
              <a:ext uri="{FF2B5EF4-FFF2-40B4-BE49-F238E27FC236}">
                <a16:creationId xmlns:a16="http://schemas.microsoft.com/office/drawing/2014/main" id="{91C339E9-B9E0-4DF1-90AB-4B1E5EB20DC2}"/>
              </a:ext>
            </a:extLst>
          </p:cNvPr>
          <p:cNvGraphicFramePr>
            <a:graphicFrameLocks noGrp="1"/>
          </p:cNvGraphicFramePr>
          <p:nvPr>
            <p:ph idx="1"/>
            <p:extLst>
              <p:ext uri="{D42A27DB-BD31-4B8C-83A1-F6EECF244321}">
                <p14:modId xmlns:p14="http://schemas.microsoft.com/office/powerpoint/2010/main" val="3681404981"/>
              </p:ext>
            </p:extLst>
          </p:nvPr>
        </p:nvGraphicFramePr>
        <p:xfrm>
          <a:off x="3500658" y="533399"/>
          <a:ext cx="5338541"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012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graphicFrame>
        <p:nvGraphicFramePr>
          <p:cNvPr id="32" name="Content Placeholder 2">
            <a:extLst>
              <a:ext uri="{FF2B5EF4-FFF2-40B4-BE49-F238E27FC236}">
                <a16:creationId xmlns:a16="http://schemas.microsoft.com/office/drawing/2014/main" id="{4A3E298E-5A04-4430-AF65-061664F4EA1C}"/>
              </a:ext>
            </a:extLst>
          </p:cNvPr>
          <p:cNvGraphicFramePr>
            <a:graphicFrameLocks noGrp="1"/>
          </p:cNvGraphicFramePr>
          <p:nvPr>
            <p:ph idx="1"/>
            <p:extLst>
              <p:ext uri="{D42A27DB-BD31-4B8C-83A1-F6EECF244321}">
                <p14:modId xmlns:p14="http://schemas.microsoft.com/office/powerpoint/2010/main" val="3728211292"/>
              </p:ext>
            </p:extLst>
          </p:nvPr>
        </p:nvGraphicFramePr>
        <p:xfrm>
          <a:off x="982133" y="2057400"/>
          <a:ext cx="7704667" cy="3332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7737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37184" y="0"/>
            <a:ext cx="84177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307393" y="0"/>
            <a:ext cx="8382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37184" y="5286375"/>
            <a:ext cx="1597819"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307393" y="5238750"/>
            <a:ext cx="1271588"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p:cNvSpPr>
            <a:spLocks noGrp="1"/>
          </p:cNvSpPr>
          <p:nvPr>
            <p:ph type="title"/>
          </p:nvPr>
        </p:nvSpPr>
        <p:spPr>
          <a:xfrm>
            <a:off x="6256432" y="1023257"/>
            <a:ext cx="2426312" cy="4767943"/>
          </a:xfrm>
          <a:effectLst/>
        </p:spPr>
        <p:txBody>
          <a:bodyPr anchor="ctr">
            <a:normAutofit/>
          </a:bodyPr>
          <a:lstStyle/>
          <a:p>
            <a:pPr algn="l"/>
            <a:r>
              <a:rPr lang="en-US" sz="3700"/>
              <a:t>Problem Statement</a:t>
            </a:r>
          </a:p>
        </p:txBody>
      </p:sp>
      <p:sp>
        <p:nvSpPr>
          <p:cNvPr id="24"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7538"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p:cNvSpPr>
            <a:spLocks noGrp="1"/>
          </p:cNvSpPr>
          <p:nvPr>
            <p:ph idx="1"/>
          </p:nvPr>
        </p:nvSpPr>
        <p:spPr>
          <a:xfrm>
            <a:off x="533948" y="762000"/>
            <a:ext cx="4476386" cy="4767944"/>
          </a:xfrm>
        </p:spPr>
        <p:txBody>
          <a:bodyPr anchor="ctr">
            <a:normAutofit lnSpcReduction="10000"/>
          </a:bodyPr>
          <a:lstStyle/>
          <a:p>
            <a:pPr>
              <a:lnSpc>
                <a:spcPct val="90000"/>
              </a:lnSpc>
            </a:pPr>
            <a:r>
              <a:rPr lang="en-US" sz="1600" dirty="0">
                <a:latin typeface="Times New Roman" pitchFamily="18" charset="0"/>
                <a:cs typeface="Times New Roman" pitchFamily="18" charset="0"/>
              </a:rPr>
              <a:t>These days, technology has got its new and higher pace. This development has changed human’s way of watching or consuming content now people can also rate the content or movie according to their views about the movies their opinions, sentiments and views can be expressed on various platforms like IMDb, Rotten Tomatoes in which they do so these review and rating platforms are nothing but a way through which people express their thoughts or views regarding the movie. The platforms like IMDb, Rotten Tomatoes will help people to express and others to  judge the movie based on the review of people. So to check how ratings are affected by other factors like runtime, directors etc. there is a need of technique which is required to basically process and analyze the data,</a:t>
            </a:r>
          </a:p>
          <a:p>
            <a:pPr>
              <a:lnSpc>
                <a:spcPct val="90000"/>
              </a:lnSpc>
            </a:pPr>
            <a:r>
              <a:rPr lang="en-US" sz="1600" dirty="0">
                <a:latin typeface="Times New Roman" pitchFamily="18" charset="0"/>
                <a:cs typeface="Times New Roman" pitchFamily="18" charset="0"/>
              </a:rPr>
              <a:t>Here Based on the dataset obtained from </a:t>
            </a:r>
            <a:r>
              <a:rPr lang="en-US" sz="1600" dirty="0" err="1">
                <a:latin typeface="Times New Roman" pitchFamily="18" charset="0"/>
                <a:cs typeface="Times New Roman" pitchFamily="18" charset="0"/>
              </a:rPr>
              <a:t>kaggle</a:t>
            </a:r>
            <a:r>
              <a:rPr lang="en-US" sz="1600" dirty="0">
                <a:latin typeface="Times New Roman" pitchFamily="18" charset="0"/>
                <a:cs typeface="Times New Roman" pitchFamily="18" charset="0"/>
              </a:rPr>
              <a:t> we can further process the data depending upon the data we can find possible ways to do this. R is an open-source</a:t>
            </a:r>
          </a:p>
        </p:txBody>
      </p:sp>
    </p:spTree>
    <p:extLst>
      <p:ext uri="{BB962C8B-B14F-4D97-AF65-F5344CB8AC3E}">
        <p14:creationId xmlns:p14="http://schemas.microsoft.com/office/powerpoint/2010/main" val="27930344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46595" y="-15832"/>
            <a:ext cx="6097405"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60419" y="0"/>
            <a:ext cx="1827609"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309018" y="1072609"/>
            <a:ext cx="2281168" cy="4522647"/>
          </a:xfrm>
          <a:effectLst/>
        </p:spPr>
        <p:txBody>
          <a:bodyPr anchor="ctr">
            <a:normAutofit/>
          </a:bodyPr>
          <a:lstStyle/>
          <a:p>
            <a:r>
              <a:rPr lang="en-US"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a:xfrm>
            <a:off x="3861774" y="1072609"/>
            <a:ext cx="4989330" cy="4522647"/>
          </a:xfrm>
        </p:spPr>
        <p:txBody>
          <a:bodyPr anchor="ctr">
            <a:normAutofit/>
          </a:bodyPr>
          <a:lstStyle/>
          <a:p>
            <a:pPr>
              <a:lnSpc>
                <a:spcPct val="90000"/>
              </a:lnSpc>
            </a:pPr>
            <a:r>
              <a:rPr lang="en-US" sz="1400">
                <a:solidFill>
                  <a:schemeClr val="bg1"/>
                </a:solidFill>
                <a:latin typeface="Times New Roman" pitchFamily="18" charset="0"/>
                <a:cs typeface="Times New Roman" pitchFamily="18" charset="0"/>
              </a:rPr>
              <a:t>Analyzing the  Movie data is important for many applications such as OTT platforms trying to find out the response of their movies in the market, predicting popularity of the movie. Pushing movies on platforms based on the current trends in the market.</a:t>
            </a:r>
          </a:p>
          <a:p>
            <a:pPr>
              <a:lnSpc>
                <a:spcPct val="90000"/>
              </a:lnSpc>
            </a:pPr>
            <a:r>
              <a:rPr lang="en-US" sz="1400">
                <a:solidFill>
                  <a:schemeClr val="bg1"/>
                </a:solidFill>
                <a:latin typeface="Times New Roman" pitchFamily="18" charset="0"/>
                <a:cs typeface="Times New Roman" pitchFamily="18" charset="0"/>
              </a:rPr>
              <a:t>This  Analysis on Movie Dataset  has a number of applications:</a:t>
            </a:r>
          </a:p>
          <a:p>
            <a:pPr>
              <a:lnSpc>
                <a:spcPct val="90000"/>
              </a:lnSpc>
            </a:pPr>
            <a:r>
              <a:rPr lang="en-US" sz="1400" b="1">
                <a:solidFill>
                  <a:schemeClr val="bg1"/>
                </a:solidFill>
                <a:latin typeface="Times New Roman" pitchFamily="18" charset="0"/>
                <a:cs typeface="Times New Roman" pitchFamily="18" charset="0"/>
              </a:rPr>
              <a:t>Business</a:t>
            </a:r>
            <a:r>
              <a:rPr lang="en-US" sz="1400">
                <a:solidFill>
                  <a:schemeClr val="bg1"/>
                </a:solidFill>
                <a:latin typeface="Times New Roman" pitchFamily="18" charset="0"/>
                <a:cs typeface="Times New Roman" pitchFamily="18" charset="0"/>
              </a:rPr>
              <a:t>: OTT platforms like Netflix, Prime Video, Hulu and Disney+ they all use this data to judge the popularity of the movie based on the current trends and thus helps them get insights and push such movies.</a:t>
            </a:r>
          </a:p>
          <a:p>
            <a:pPr>
              <a:lnSpc>
                <a:spcPct val="90000"/>
              </a:lnSpc>
            </a:pPr>
            <a:r>
              <a:rPr lang="en-US" sz="1400" b="1">
                <a:solidFill>
                  <a:schemeClr val="bg1"/>
                </a:solidFill>
                <a:latin typeface="Times New Roman" pitchFamily="18" charset="0"/>
                <a:cs typeface="Times New Roman" pitchFamily="18" charset="0"/>
              </a:rPr>
              <a:t>Recommendation</a:t>
            </a:r>
            <a:r>
              <a:rPr lang="en-US" sz="1400">
                <a:solidFill>
                  <a:schemeClr val="bg1"/>
                </a:solidFill>
                <a:latin typeface="Times New Roman" pitchFamily="18" charset="0"/>
                <a:cs typeface="Times New Roman" pitchFamily="18" charset="0"/>
              </a:rPr>
              <a:t>: Recommendation is one of the most important and popular techniques to engage users with their content and this is what OTT platforms look for and through this insights they can easily help them recommend.</a:t>
            </a:r>
          </a:p>
          <a:p>
            <a:pPr>
              <a:lnSpc>
                <a:spcPct val="90000"/>
              </a:lnSpc>
            </a:pPr>
            <a:r>
              <a:rPr lang="en-US" sz="1400" b="1">
                <a:solidFill>
                  <a:schemeClr val="bg1"/>
                </a:solidFill>
                <a:latin typeface="Times New Roman" pitchFamily="18" charset="0"/>
                <a:cs typeface="Times New Roman" pitchFamily="18" charset="0"/>
              </a:rPr>
              <a:t>Reviews </a:t>
            </a:r>
            <a:r>
              <a:rPr lang="en-US" sz="1400">
                <a:solidFill>
                  <a:schemeClr val="bg1"/>
                </a:solidFill>
                <a:latin typeface="Times New Roman" pitchFamily="18" charset="0"/>
                <a:cs typeface="Times New Roman" pitchFamily="18" charset="0"/>
              </a:rPr>
              <a:t>:These reviews and rating can help us understand the how the movie is and we get to decide whether to go for it or not.</a:t>
            </a:r>
          </a:p>
          <a:p>
            <a:pPr>
              <a:lnSpc>
                <a:spcPct val="90000"/>
              </a:lnSpc>
            </a:pPr>
            <a:endParaRPr lang="en-US" sz="140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332861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8">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0"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1113234" y="685800"/>
            <a:ext cx="2109288" cy="1752599"/>
          </a:xfrm>
        </p:spPr>
        <p:txBody>
          <a:bodyPr>
            <a:normAutofit/>
          </a:bodyPr>
          <a:lstStyle/>
          <a:p>
            <a:r>
              <a:rPr lang="en-US" sz="3600" dirty="0"/>
              <a:t>Platform</a:t>
            </a:r>
          </a:p>
        </p:txBody>
      </p:sp>
      <p:sp>
        <p:nvSpPr>
          <p:cNvPr id="3" name="Content Placeholder 2"/>
          <p:cNvSpPr>
            <a:spLocks noGrp="1"/>
          </p:cNvSpPr>
          <p:nvPr>
            <p:ph idx="1"/>
          </p:nvPr>
        </p:nvSpPr>
        <p:spPr>
          <a:xfrm>
            <a:off x="1193316" y="1047750"/>
            <a:ext cx="2109290" cy="3124201"/>
          </a:xfrm>
        </p:spPr>
        <p:txBody>
          <a:bodyPr>
            <a:normAutofit/>
          </a:bodyPr>
          <a:lstStyle/>
          <a:p>
            <a:r>
              <a:rPr lang="en-US" sz="2000" dirty="0"/>
              <a:t>Dataset</a:t>
            </a:r>
          </a:p>
          <a:p>
            <a:endParaRPr lang="en-US" sz="1600" dirty="0"/>
          </a:p>
        </p:txBody>
      </p:sp>
      <p:sp>
        <p:nvSpPr>
          <p:cNvPr id="16"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871" y="648931"/>
            <a:ext cx="5161397"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227" y="2057400"/>
            <a:ext cx="5097929" cy="2895600"/>
          </a:xfrm>
          <a:prstGeom prst="rect">
            <a:avLst/>
          </a:prstGeom>
        </p:spPr>
      </p:pic>
    </p:spTree>
    <p:extLst>
      <p:ext uri="{BB962C8B-B14F-4D97-AF65-F5344CB8AC3E}">
        <p14:creationId xmlns:p14="http://schemas.microsoft.com/office/powerpoint/2010/main" val="166041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a:extLst>
              <a:ext uri="{FF2B5EF4-FFF2-40B4-BE49-F238E27FC236}">
                <a16:creationId xmlns:a16="http://schemas.microsoft.com/office/drawing/2014/main" id="{D552917B-EE09-4183-9E8F-C4EB0D4F55AA}"/>
              </a:ext>
            </a:extLst>
          </p:cNvPr>
          <p:cNvPicPr>
            <a:picLocks noChangeAspect="1"/>
          </p:cNvPicPr>
          <p:nvPr/>
        </p:nvPicPr>
        <p:blipFill rotWithShape="1">
          <a:blip r:embed="rId3">
            <a:alphaModFix amt="25000"/>
          </a:blip>
          <a:srcRect r="25000"/>
          <a:stretch/>
        </p:blipFill>
        <p:spPr>
          <a:xfrm>
            <a:off x="20" y="-182870"/>
            <a:ext cx="9143980" cy="6857990"/>
          </a:xfrm>
          <a:prstGeom prst="rect">
            <a:avLst/>
          </a:prstGeom>
        </p:spPr>
      </p:pic>
      <p:sp>
        <p:nvSpPr>
          <p:cNvPr id="2" name="Title 1"/>
          <p:cNvSpPr>
            <a:spLocks noGrp="1"/>
          </p:cNvSpPr>
          <p:nvPr>
            <p:ph type="title"/>
          </p:nvPr>
        </p:nvSpPr>
        <p:spPr>
          <a:xfrm>
            <a:off x="1113233" y="685800"/>
            <a:ext cx="7514035" cy="1752599"/>
          </a:xfrm>
        </p:spPr>
        <p:txBody>
          <a:bodyPr anchor="b">
            <a:normAutofit/>
          </a:bodyPr>
          <a:lstStyle/>
          <a:p>
            <a:pPr algn="l"/>
            <a:r>
              <a:rPr lang="en-US"/>
              <a:t>Platform (Cont.)</a:t>
            </a:r>
          </a:p>
        </p:txBody>
      </p:sp>
      <p:sp>
        <p:nvSpPr>
          <p:cNvPr id="23" name="Content Placeholder 2"/>
          <p:cNvSpPr>
            <a:spLocks noGrp="1"/>
          </p:cNvSpPr>
          <p:nvPr>
            <p:ph idx="1"/>
          </p:nvPr>
        </p:nvSpPr>
        <p:spPr>
          <a:xfrm>
            <a:off x="990600" y="2666999"/>
            <a:ext cx="7675216" cy="3124201"/>
          </a:xfrm>
        </p:spPr>
        <p:txBody>
          <a:bodyPr anchor="t">
            <a:normAutofit/>
          </a:bodyPr>
          <a:lstStyle/>
          <a:p>
            <a:pPr>
              <a:lnSpc>
                <a:spcPct val="90000"/>
              </a:lnSpc>
            </a:pPr>
            <a:r>
              <a:rPr lang="en-US" sz="2000"/>
              <a:t>The dataset used here is obtained from </a:t>
            </a:r>
            <a:r>
              <a:rPr lang="en-US" sz="2000" err="1"/>
              <a:t>kaggle</a:t>
            </a:r>
            <a:r>
              <a:rPr lang="en-US" sz="2000"/>
              <a:t> it consists around 16,744 rows in total.</a:t>
            </a:r>
          </a:p>
          <a:p>
            <a:pPr>
              <a:lnSpc>
                <a:spcPct val="90000"/>
              </a:lnSpc>
            </a:pPr>
            <a:r>
              <a:rPr lang="en-US" sz="2000"/>
              <a:t>The dataset used here basically consists detail about movies like its Streaming service, Rating, Genres it belong to, Directors etc. related to the movie.</a:t>
            </a:r>
          </a:p>
          <a:p>
            <a:pPr>
              <a:lnSpc>
                <a:spcPct val="90000"/>
              </a:lnSpc>
            </a:pPr>
            <a:r>
              <a:rPr lang="en-US" sz="2000"/>
              <a:t>This data was cleaned and further duplicate values were removed so that accuracy of data is maintained and is not disturbed due to presence of null or NA values. After cleaning and removal  we got around 15,819 rows in total which was further used for processes.</a:t>
            </a:r>
          </a:p>
        </p:txBody>
      </p:sp>
    </p:spTree>
    <p:extLst>
      <p:ext uri="{BB962C8B-B14F-4D97-AF65-F5344CB8AC3E}">
        <p14:creationId xmlns:p14="http://schemas.microsoft.com/office/powerpoint/2010/main" val="407306086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alphaModFix amt="25000"/>
            <a:extLst>
              <a:ext uri="{28A0092B-C50C-407E-A947-70E740481C1C}">
                <a14:useLocalDpi xmlns:a14="http://schemas.microsoft.com/office/drawing/2010/main" val="0"/>
              </a:ext>
            </a:extLst>
          </a:blip>
          <a:srcRect l="7684" r="18650" b="1"/>
          <a:stretch/>
        </p:blipFill>
        <p:spPr>
          <a:xfrm>
            <a:off x="-25400" y="-25390"/>
            <a:ext cx="9143980" cy="6857990"/>
          </a:xfrm>
          <a:prstGeom prst="rect">
            <a:avLst/>
          </a:prstGeom>
        </p:spPr>
      </p:pic>
      <p:sp>
        <p:nvSpPr>
          <p:cNvPr id="2" name="Title 1"/>
          <p:cNvSpPr>
            <a:spLocks noGrp="1"/>
          </p:cNvSpPr>
          <p:nvPr>
            <p:ph type="title"/>
          </p:nvPr>
        </p:nvSpPr>
        <p:spPr>
          <a:xfrm>
            <a:off x="1113233" y="685800"/>
            <a:ext cx="7514035" cy="1752599"/>
          </a:xfrm>
        </p:spPr>
        <p:txBody>
          <a:bodyPr anchor="b">
            <a:normAutofit/>
          </a:bodyPr>
          <a:lstStyle/>
          <a:p>
            <a:pPr algn="l"/>
            <a:r>
              <a:rPr lang="en-US"/>
              <a:t>Platform (Cont.)</a:t>
            </a:r>
          </a:p>
        </p:txBody>
      </p:sp>
      <p:sp>
        <p:nvSpPr>
          <p:cNvPr id="3" name="Content Placeholder 2"/>
          <p:cNvSpPr>
            <a:spLocks noGrp="1"/>
          </p:cNvSpPr>
          <p:nvPr>
            <p:ph idx="1"/>
          </p:nvPr>
        </p:nvSpPr>
        <p:spPr>
          <a:xfrm>
            <a:off x="952051" y="2666999"/>
            <a:ext cx="7675216" cy="3124201"/>
          </a:xfrm>
        </p:spPr>
        <p:txBody>
          <a:bodyPr anchor="t">
            <a:normAutofit/>
          </a:bodyPr>
          <a:lstStyle/>
          <a:p>
            <a:r>
              <a:rPr lang="en-US"/>
              <a:t>R-Studio:</a:t>
            </a:r>
          </a:p>
          <a:p>
            <a:endParaRPr lang="en-US"/>
          </a:p>
        </p:txBody>
      </p:sp>
    </p:spTree>
    <p:extLst>
      <p:ext uri="{BB962C8B-B14F-4D97-AF65-F5344CB8AC3E}">
        <p14:creationId xmlns:p14="http://schemas.microsoft.com/office/powerpoint/2010/main" val="75613136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2731</TotalTime>
  <Words>1760</Words>
  <Application>Microsoft Office PowerPoint</Application>
  <PresentationFormat>On-screen Show (4:3)</PresentationFormat>
  <Paragraphs>107</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Times New Roman</vt:lpstr>
      <vt:lpstr>Parallax</vt:lpstr>
      <vt:lpstr>       Predictive Analysis of Movies on OTT platforms Using Machine learning Approach  (Track01-177) </vt:lpstr>
      <vt:lpstr>Index</vt:lpstr>
      <vt:lpstr>Abstract</vt:lpstr>
      <vt:lpstr>Introduction</vt:lpstr>
      <vt:lpstr>Problem Statement</vt:lpstr>
      <vt:lpstr>Scope</vt:lpstr>
      <vt:lpstr>Platform</vt:lpstr>
      <vt:lpstr>Platform (Cont.)</vt:lpstr>
      <vt:lpstr>Platform (Cont.)</vt:lpstr>
      <vt:lpstr>Overview of the System</vt:lpstr>
      <vt:lpstr>Overview of the System (Cont.)</vt:lpstr>
      <vt:lpstr>Implementation</vt:lpstr>
      <vt:lpstr>Implementation (Cont.)</vt:lpstr>
      <vt:lpstr>Implementation (Cont.)</vt:lpstr>
      <vt:lpstr>Implementation &amp; Results</vt:lpstr>
      <vt:lpstr>Implementation &amp; Results</vt:lpstr>
      <vt:lpstr>Comparative study</vt:lpstr>
      <vt:lpstr>Comparative study</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Dev_s</dc:creator>
  <cp:lastModifiedBy>Devesh Shetty</cp:lastModifiedBy>
  <cp:revision>18</cp:revision>
  <dcterms:created xsi:type="dcterms:W3CDTF">2021-05-17T12:43:05Z</dcterms:created>
  <dcterms:modified xsi:type="dcterms:W3CDTF">2022-01-05T11:38:27Z</dcterms:modified>
</cp:coreProperties>
</file>