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1" r:id="rId1"/>
  </p:sldMasterIdLst>
  <p:notesMasterIdLst>
    <p:notesMasterId r:id="rId8"/>
  </p:notesMasterIdLst>
  <p:handoutMasterIdLst>
    <p:handoutMasterId r:id="rId9"/>
  </p:handoutMasterIdLst>
  <p:sldIdLst>
    <p:sldId id="256" r:id="rId2"/>
    <p:sldId id="274" r:id="rId3"/>
    <p:sldId id="323" r:id="rId4"/>
    <p:sldId id="327" r:id="rId5"/>
    <p:sldId id="275" r:id="rId6"/>
    <p:sldId id="32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D0352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173" autoAdjust="0"/>
    <p:restoredTop sz="94660"/>
  </p:normalViewPr>
  <p:slideViewPr>
    <p:cSldViewPr snapToGrid="0">
      <p:cViewPr varScale="1">
        <p:scale>
          <a:sx n="68" d="100"/>
          <a:sy n="68" d="100"/>
        </p:scale>
        <p:origin x="-61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010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MIT-WPU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2406A-ED26-4576-A423-6507A2F1293C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4DE6-BE1D-493F-AAB4-82AE32167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86498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MIT-WPU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1541E-EC0F-4D83-A883-6BA9C3352F82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189AB-5D8B-4EF4-814C-60D97C145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6043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MIT-WPU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56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MIT-WPU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0158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MIT-WPU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912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MIT-WPU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6647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MIT-WPU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045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0827-E1F8-46B1-A905-8BF78C6A47FE}" type="datetime1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Information Technology-I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8882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45D0-38FC-46F6-A7F7-F71EA3BADFA3}" type="datetime1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Information Technology-I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08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9C07-0261-4785-81ED-62B88074D4A7}" type="datetime1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Information Technology-I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5295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80F3-E109-4977-811A-EEBFF62B1C74}" type="datetime1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Information Technology-I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80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3891-B577-4707-A1B3-34464EBC4EF5}" type="datetime1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Information Technology-I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898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45BA-A989-439F-ACD7-63D95D63A1AB}" type="datetime1">
              <a:rPr lang="en-US" smtClean="0"/>
              <a:pPr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Information Technology-I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599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0CFF-6EB8-41ED-988A-62214D48A862}" type="datetime1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Information Technology-I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5345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07AC-1E55-4A0B-BB71-61EA4878071D}" type="datetime1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Information Technology-I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006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D3B1-E2A0-4C09-AB53-7832C77C571B}" type="datetime1">
              <a:rPr lang="en-US" smtClean="0"/>
              <a:pPr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Information Technology-I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809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BDE2-7C1F-4371-AE26-FE141B742124}" type="datetime1">
              <a:rPr lang="en-US" smtClean="0"/>
              <a:pPr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Information Technology-I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776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CB27-8C10-45C3-9684-E164FE738B2D}" type="datetime1">
              <a:rPr lang="en-US" smtClean="0"/>
              <a:pPr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Computer Science and Information Technology-I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202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42D81F-6DDD-4E18-A008-726E8E14F4B1}" type="datetime1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Computer Science and Information Technology-I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360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C945BA-A989-439F-ACD7-63D95D63A1AB}" type="datetime1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Computer Science and Information Technology-I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4920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3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300" y="5143500"/>
            <a:ext cx="9144000" cy="4826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8172" y="431800"/>
            <a:ext cx="10193528" cy="207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68720" y="2886840"/>
            <a:ext cx="11083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CS 214	Object Oriented Programming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48586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0190" y="521383"/>
            <a:ext cx="5638799" cy="626394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solidFill>
                  <a:srgbClr val="5D0352"/>
                </a:solidFill>
              </a:rPr>
              <a:t>Laboratory Assignment No: 3</a:t>
            </a:r>
            <a:endParaRPr lang="en-US" sz="3800" b="1" dirty="0">
              <a:solidFill>
                <a:srgbClr val="5D035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459784"/>
            <a:ext cx="2743200" cy="365125"/>
          </a:xfrm>
        </p:spPr>
        <p:txBody>
          <a:bodyPr/>
          <a:lstStyle/>
          <a:p>
            <a:fld id="{D54CD6D8-2D54-48CC-802B-223475D45748}" type="datetime1">
              <a:rPr lang="en-US" sz="105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7/3/2018</a:t>
            </a:fld>
            <a:endParaRPr 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0" y="286604"/>
            <a:ext cx="1269598" cy="114849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238250" y="1153273"/>
            <a:ext cx="378629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800" b="1" spc="-5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Problem Statement</a:t>
            </a:r>
            <a:endParaRPr lang="en-IN" sz="3800" b="1" spc="-5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105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 LABORATORY</a:t>
            </a:r>
            <a:endParaRPr lang="en-US" sz="105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5350" y="2014446"/>
            <a:ext cx="108521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a class Employee consisting following: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members: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Employee ID, Name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Employee, Age, Income, City, 	Vehicle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Member Functions: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 initial values.</a:t>
            </a:r>
          </a:p>
          <a:p>
            <a:pPr lv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display.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Accept Employee ID, Name, Age, Income, City and Vehicle from the user. Create an exception to check the following conditions and throw an exception if the condition does not meet.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Employee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 between 18 and 55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Employee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income between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50,000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1,00,000 per month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Employee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staying in Pune/ Mumbai/ Bangalore / Chennai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Employee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having 4-wheeler</a:t>
            </a:r>
          </a:p>
        </p:txBody>
      </p:sp>
    </p:spTree>
    <p:extLst>
      <p:ext uri="{BB962C8B-B14F-4D97-AF65-F5344CB8AC3E}">
        <p14:creationId xmlns:p14="http://schemas.microsoft.com/office/powerpoint/2010/main" xmlns="" val="34623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03" y="808706"/>
            <a:ext cx="9530080" cy="626394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solidFill>
                  <a:srgbClr val="002060"/>
                </a:solidFill>
              </a:rPr>
              <a:t>Points related to Problem Statement</a:t>
            </a:r>
            <a:endParaRPr lang="en-US" sz="3800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459784"/>
            <a:ext cx="2743200" cy="365125"/>
          </a:xfrm>
        </p:spPr>
        <p:txBody>
          <a:bodyPr/>
          <a:lstStyle/>
          <a:p>
            <a:fld id="{D54CD6D8-2D54-48CC-802B-223475D45748}" type="datetime1">
              <a:rPr lang="en-US" sz="105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7/3/2018</a:t>
            </a:fld>
            <a:endParaRPr 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0" y="286604"/>
            <a:ext cx="1269598" cy="1148496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105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 LABORATORY</a:t>
            </a:r>
            <a:endParaRPr lang="en-US" sz="105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64668" y="2026335"/>
            <a:ext cx="9093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Cambria" panose="02040503050406030204" pitchFamily="18" charset="0"/>
              </a:rPr>
              <a:t>Exceptions</a:t>
            </a:r>
          </a:p>
          <a:p>
            <a:r>
              <a:rPr lang="en-IN" sz="2000" dirty="0" smtClean="0">
                <a:latin typeface="Cambria" panose="02040503050406030204" pitchFamily="18" charset="0"/>
              </a:rPr>
              <a:t>Exception Handling  Mechanism</a:t>
            </a:r>
          </a:p>
          <a:p>
            <a:r>
              <a:rPr lang="en-IN" sz="2000" dirty="0" smtClean="0">
                <a:latin typeface="Cambria" panose="02040503050406030204" pitchFamily="18" charset="0"/>
              </a:rPr>
              <a:t>Try-catch-throw block</a:t>
            </a:r>
          </a:p>
          <a:p>
            <a:r>
              <a:rPr lang="en-IN" sz="2000" dirty="0" smtClean="0">
                <a:latin typeface="Cambria" panose="02040503050406030204" pitchFamily="18" charset="0"/>
              </a:rPr>
              <a:t>Catch all exceptions</a:t>
            </a:r>
          </a:p>
          <a:p>
            <a:endParaRPr lang="en-IN" sz="2000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endParaRPr lang="en-IN" sz="2000" dirty="0" smtClean="0">
              <a:latin typeface="Cambria" panose="02040503050406030204" pitchFamily="18" charset="0"/>
            </a:endParaRPr>
          </a:p>
          <a:p>
            <a:endParaRPr lang="en-IN" sz="2000" dirty="0">
              <a:latin typeface="Cambria" panose="02040503050406030204" pitchFamily="18" charset="0"/>
            </a:endParaRPr>
          </a:p>
          <a:p>
            <a:endParaRPr lang="en-IN" sz="2000" dirty="0" smtClean="0">
              <a:latin typeface="Cambria" panose="02040503050406030204" pitchFamily="18" charset="0"/>
            </a:endParaRPr>
          </a:p>
          <a:p>
            <a:endParaRPr lang="en-IN" sz="2000" dirty="0">
              <a:latin typeface="Cambria" panose="02040503050406030204" pitchFamily="18" charset="0"/>
            </a:endParaRPr>
          </a:p>
          <a:p>
            <a:endParaRPr lang="en-IN" sz="2000" dirty="0" smtClean="0">
              <a:latin typeface="Cambria" panose="02040503050406030204" pitchFamily="18" charset="0"/>
            </a:endParaRPr>
          </a:p>
          <a:p>
            <a:endParaRPr lang="en-IN" sz="2000" dirty="0">
              <a:latin typeface="Cambria" panose="02040503050406030204" pitchFamily="18" charset="0"/>
            </a:endParaRPr>
          </a:p>
          <a:p>
            <a:r>
              <a:rPr lang="en-IN" sz="2000" dirty="0" smtClean="0">
                <a:latin typeface="Cambria" panose="02040503050406030204" pitchFamily="18" charset="0"/>
              </a:rPr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4561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808706"/>
            <a:ext cx="9530080" cy="626394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solidFill>
                  <a:srgbClr val="002060"/>
                </a:solidFill>
              </a:rPr>
              <a:t>Algorithm</a:t>
            </a:r>
            <a:endParaRPr lang="en-US" sz="3800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459784"/>
            <a:ext cx="2743200" cy="365125"/>
          </a:xfrm>
        </p:spPr>
        <p:txBody>
          <a:bodyPr/>
          <a:lstStyle/>
          <a:p>
            <a:fld id="{D54CD6D8-2D54-48CC-802B-223475D45748}" type="datetime1">
              <a:rPr lang="en-US" sz="105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7/3/2018</a:t>
            </a:fld>
            <a:endParaRPr 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0" y="286604"/>
            <a:ext cx="1269598" cy="1148496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105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 LABORATORY</a:t>
            </a:r>
            <a:endParaRPr lang="en-US" sz="105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9868" y="2028826"/>
            <a:ext cx="102750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an Employee class.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accept and display member functions of class.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Accept Employee Information (Employee ID, Name, Age, Income, City Vehicle).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 the age of an Employee is in between 18 to 55, if not caught an Exception.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 the income of an Employee is in between 50,000 to 1,00,000/-, if not caught an Exception.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 the City of an Employee is Pune/ Mumbai/ Bangalore / Chennai, if not caught an Exception.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 the vehicle of an Employee is 4 wheeler, if not caught an Exception.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none of the exception occurs then display an Employee Information.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Else display the corresponding exception caught messages.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xmlns="" val="10795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860852"/>
            <a:ext cx="9530080" cy="626394"/>
          </a:xfrm>
        </p:spPr>
        <p:txBody>
          <a:bodyPr>
            <a:noAutofit/>
          </a:bodyPr>
          <a:lstStyle/>
          <a:p>
            <a:r>
              <a:rPr lang="en-US" altLang="en-US" sz="3800" b="1" dirty="0" smtClean="0">
                <a:solidFill>
                  <a:srgbClr val="002060"/>
                </a:solidFill>
              </a:rPr>
              <a:t>Practice Assignments</a:t>
            </a:r>
            <a:endParaRPr lang="en-US" sz="3800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459784"/>
            <a:ext cx="2743200" cy="365125"/>
          </a:xfrm>
        </p:spPr>
        <p:txBody>
          <a:bodyPr/>
          <a:lstStyle/>
          <a:p>
            <a:fld id="{D54CD6D8-2D54-48CC-802B-223475D45748}" type="datetime1">
              <a:rPr lang="en-US" sz="105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7/3/2018</a:t>
            </a:fld>
            <a:endParaRPr 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0" y="286604"/>
            <a:ext cx="1269598" cy="1148496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105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 LABORATORY</a:t>
            </a:r>
            <a:endParaRPr lang="en-US" sz="105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25600" y="1931168"/>
            <a:ext cx="881380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Program to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divide by zero exception</a:t>
            </a:r>
          </a:p>
        </p:txBody>
      </p:sp>
    </p:spTree>
    <p:extLst>
      <p:ext uri="{BB962C8B-B14F-4D97-AF65-F5344CB8AC3E}">
        <p14:creationId xmlns:p14="http://schemas.microsoft.com/office/powerpoint/2010/main" xmlns="" val="157555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459784"/>
            <a:ext cx="2743200" cy="365125"/>
          </a:xfrm>
        </p:spPr>
        <p:txBody>
          <a:bodyPr/>
          <a:lstStyle/>
          <a:p>
            <a:fld id="{D54CD6D8-2D54-48CC-802B-223475D45748}" type="datetime1">
              <a:rPr lang="en-US" sz="1050" b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7/3/2018</a:t>
            </a:fld>
            <a:endParaRPr lang="en-US" sz="105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01" y="40978"/>
            <a:ext cx="1269598" cy="11484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01095" y="2231092"/>
            <a:ext cx="8339206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dirty="0" smtClean="0">
                <a:solidFill>
                  <a:srgbClr val="0070C0"/>
                </a:solidFill>
              </a:rPr>
              <a:t>Thank You!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105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 LABORATORY</a:t>
            </a:r>
            <a:endParaRPr lang="en-US" sz="105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735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2524</TotalTime>
  <Words>221</Words>
  <Application>Microsoft Office PowerPoint</Application>
  <PresentationFormat>Custom</PresentationFormat>
  <Paragraphs>68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Retrospect</vt:lpstr>
      <vt:lpstr>Slide 1</vt:lpstr>
      <vt:lpstr>Laboratory Assignment No: 3</vt:lpstr>
      <vt:lpstr>Points related to Problem Statement</vt:lpstr>
      <vt:lpstr>Algorithm</vt:lpstr>
      <vt:lpstr>Practice Assignments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Anita.Gunjal</dc:creator>
  <cp:lastModifiedBy>Exam</cp:lastModifiedBy>
  <cp:revision>345</cp:revision>
  <dcterms:created xsi:type="dcterms:W3CDTF">2017-06-20T09:56:08Z</dcterms:created>
  <dcterms:modified xsi:type="dcterms:W3CDTF">2018-07-03T09:17:56Z</dcterms:modified>
</cp:coreProperties>
</file>