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323" r:id="rId4"/>
    <p:sldId id="327" r:id="rId5"/>
    <p:sldId id="275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D0352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1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MIT-WPU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406A-ED26-4576-A423-6507A2F1293C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4DE6-BE1D-493F-AAB4-82AE32167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8649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MIT-WPU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1541E-EC0F-4D83-A883-6BA9C3352F82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189AB-5D8B-4EF4-814C-60D97C145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04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5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015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912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664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MIT-WPU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45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0827-E1F8-46B1-A905-8BF78C6A47FE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888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45D0-38FC-46F6-A7F7-F71EA3BADFA3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0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9C07-0261-4785-81ED-62B88074D4A7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52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80F3-E109-4977-811A-EEBFF62B1C74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80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3891-B577-4707-A1B3-34464EBC4EF5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89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5BA-A989-439F-ACD7-63D95D63A1AB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59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0CFF-6EB8-41ED-988A-62214D48A862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534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07AC-1E55-4A0B-BB71-61EA4878071D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0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D3B1-E2A0-4C09-AB53-7832C77C571B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80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BDE2-7C1F-4371-AE26-FE141B742124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776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CB27-8C10-45C3-9684-E164FE738B2D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0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42D81F-6DDD-4E18-A008-726E8E14F4B1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6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C945BA-A989-439F-ACD7-63D95D63A1AB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92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3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5143500"/>
            <a:ext cx="9144000" cy="48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2" y="431800"/>
            <a:ext cx="10193528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68720" y="2886840"/>
            <a:ext cx="1108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CS 214	Object Oriented Programming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4858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187" y="286604"/>
            <a:ext cx="5638799" cy="626394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5D0352"/>
                </a:solidFill>
              </a:rPr>
              <a:t>Laboratory Assignment No: 2</a:t>
            </a:r>
            <a:endParaRPr lang="en-US" sz="3800" b="1" dirty="0">
              <a:solidFill>
                <a:srgbClr val="5D035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9/10/2018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2798444"/>
              </p:ext>
            </p:extLst>
          </p:nvPr>
        </p:nvGraphicFramePr>
        <p:xfrm>
          <a:off x="1238250" y="1805377"/>
          <a:ext cx="10750550" cy="3472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0550"/>
              </a:tblGrid>
              <a:tr h="3472336">
                <a:tc>
                  <a:txBody>
                    <a:bodyPr/>
                    <a:lstStyle/>
                    <a:p>
                      <a:pPr marL="84138" indent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Design a class Template to implement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 stack consisting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following member functions:</a:t>
                      </a:r>
                    </a:p>
                    <a:p>
                      <a:pPr marL="541338" indent="-457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lphaLcParenR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Create</a:t>
                      </a:r>
                    </a:p>
                    <a:p>
                      <a:pPr marL="541338" indent="-457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lphaLcParenR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Push</a:t>
                      </a:r>
                    </a:p>
                    <a:p>
                      <a:pPr marL="84138" indent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c)    Pop</a:t>
                      </a:r>
                    </a:p>
                    <a:p>
                      <a:pPr marL="84138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d)   Display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11218" marR="1121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38250" y="1153273"/>
            <a:ext cx="378629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b="1" spc="-5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IN" sz="3800" b="1" spc="-5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3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002060"/>
                </a:solidFill>
              </a:rPr>
              <a:t>Points related to Problem Statement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9/10/2018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333" y="1835835"/>
            <a:ext cx="4286999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template &lt;class T&gt; </a:t>
            </a:r>
          </a:p>
          <a:p>
            <a:r>
              <a:rPr lang="en-US" sz="2000" dirty="0" smtClean="0"/>
              <a:t>class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	public: T </a:t>
            </a:r>
            <a:r>
              <a:rPr lang="en-US" sz="2000" dirty="0" err="1" smtClean="0"/>
              <a:t>var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	T  </a:t>
            </a:r>
            <a:r>
              <a:rPr lang="en-US" sz="2000" dirty="0" err="1" smtClean="0"/>
              <a:t>someOperation</a:t>
            </a:r>
            <a:r>
              <a:rPr lang="en-US" sz="2000" dirty="0" smtClean="0"/>
              <a:t>(T </a:t>
            </a:r>
            <a:r>
              <a:rPr lang="en-US" sz="2000" dirty="0" err="1" smtClean="0"/>
              <a:t>arg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};	</a:t>
            </a:r>
            <a:endParaRPr lang="en-IN" sz="2000" dirty="0"/>
          </a:p>
        </p:txBody>
      </p:sp>
      <p:sp>
        <p:nvSpPr>
          <p:cNvPr id="9" name="Rectangle 8"/>
          <p:cNvSpPr/>
          <p:nvPr/>
        </p:nvSpPr>
        <p:spPr>
          <a:xfrm>
            <a:off x="6402135" y="1819423"/>
            <a:ext cx="5063034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template &lt;class T&gt; </a:t>
            </a:r>
          </a:p>
          <a:p>
            <a:r>
              <a:rPr lang="pt-BR" sz="2000" dirty="0" smtClean="0"/>
              <a:t>class Calculator { </a:t>
            </a:r>
          </a:p>
          <a:p>
            <a:r>
              <a:rPr lang="pt-BR" sz="2000" dirty="0" smtClean="0"/>
              <a:t>	private: T num1, num2; </a:t>
            </a:r>
          </a:p>
          <a:p>
            <a:r>
              <a:rPr lang="pt-BR" sz="2000" dirty="0" smtClean="0"/>
              <a:t>	public: Calculator(T n1, T n2) {} </a:t>
            </a:r>
          </a:p>
          <a:p>
            <a:r>
              <a:rPr lang="pt-BR" sz="2000" dirty="0" smtClean="0"/>
              <a:t>	             void displayResult() {}</a:t>
            </a:r>
          </a:p>
          <a:p>
            <a:r>
              <a:rPr lang="pt-BR" sz="2000" dirty="0" smtClean="0"/>
              <a:t>};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r>
              <a:rPr lang="en-US" sz="2000" dirty="0" smtClean="0"/>
              <a:t>	Calculator&lt;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 </a:t>
            </a:r>
            <a:r>
              <a:rPr lang="en-US" sz="2000" dirty="0" err="1" smtClean="0"/>
              <a:t>intCalc</a:t>
            </a:r>
            <a:r>
              <a:rPr lang="en-US" sz="2000" dirty="0" smtClean="0"/>
              <a:t>(2, 1);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intCalc</a:t>
            </a:r>
            <a:r>
              <a:rPr lang="en-US" sz="2000" dirty="0" smtClean="0"/>
              <a:t>.</a:t>
            </a:r>
            <a:r>
              <a:rPr lang="pt-BR" sz="2000" dirty="0" smtClean="0"/>
              <a:t>displayResult();</a:t>
            </a:r>
          </a:p>
          <a:p>
            <a:r>
              <a:rPr lang="pt-BR" sz="2000" dirty="0" smtClean="0"/>
              <a:t>}</a:t>
            </a:r>
            <a:r>
              <a:rPr lang="en-US" sz="2000" dirty="0" smtClean="0"/>
              <a:t>	</a:t>
            </a:r>
            <a:endParaRPr lang="en-IN" sz="2000" dirty="0"/>
          </a:p>
        </p:txBody>
      </p:sp>
      <p:sp>
        <p:nvSpPr>
          <p:cNvPr id="10" name="Oval 9"/>
          <p:cNvSpPr/>
          <p:nvPr/>
        </p:nvSpPr>
        <p:spPr>
          <a:xfrm>
            <a:off x="0" y="4614203"/>
            <a:ext cx="1505243" cy="942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– Class Template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rot="5400000" flipH="1" flipV="1">
            <a:off x="910885" y="3288326"/>
            <a:ext cx="1167615" cy="148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22333" y="5244912"/>
            <a:ext cx="2027970" cy="860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 Class Template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0"/>
          </p:cNvCxnSpPr>
          <p:nvPr/>
        </p:nvCxnSpPr>
        <p:spPr>
          <a:xfrm rot="5400000" flipH="1" flipV="1">
            <a:off x="4706257" y="3550369"/>
            <a:ext cx="1024604" cy="236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61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002060"/>
                </a:solidFill>
              </a:rPr>
              <a:t>Algorithm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9/10/2018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363" y="2185988"/>
            <a:ext cx="10572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Start.</a:t>
            </a:r>
          </a:p>
          <a:p>
            <a:r>
              <a:rPr lang="en-US" dirty="0" smtClean="0"/>
              <a:t>Step 2: Create class template for stack operations.</a:t>
            </a:r>
          </a:p>
          <a:p>
            <a:r>
              <a:rPr lang="en-US" dirty="0" smtClean="0"/>
              <a:t>Step 3: Define functions for Push, Pop and Display operations of stack.</a:t>
            </a:r>
          </a:p>
          <a:p>
            <a:r>
              <a:rPr lang="en-US" dirty="0" smtClean="0"/>
              <a:t>Step 4: Call the respective functions as per users choice.</a:t>
            </a:r>
          </a:p>
          <a:p>
            <a:r>
              <a:rPr lang="en-US" dirty="0" smtClean="0"/>
              <a:t>Step 5: Stop.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95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altLang="en-US" sz="3800" b="1" dirty="0" smtClean="0">
                <a:solidFill>
                  <a:srgbClr val="002060"/>
                </a:solidFill>
              </a:rPr>
              <a:t>Practice Assignments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9/10/2018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265" y="2321169"/>
            <a:ext cx="1066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Extensions to the assignment.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Create the stack dynamically by accepting stack size from the user.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Modify the template for accepting string data.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665" y="3916657"/>
            <a:ext cx="1066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Design a class Template to implement a  mathematical calculator.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Write a class template to find the maximum and minimum from a given list.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55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9/10/2018</a:t>
            </a:fld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1" y="40978"/>
            <a:ext cx="1269598" cy="11484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1095" y="2231092"/>
            <a:ext cx="833920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smtClean="0">
                <a:solidFill>
                  <a:srgbClr val="0070C0"/>
                </a:solidFill>
              </a:rPr>
              <a:t>Thank You!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73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2442</TotalTime>
  <Words>208</Words>
  <Application>Microsoft Office PowerPoint</Application>
  <PresentationFormat>Custom</PresentationFormat>
  <Paragraphs>65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Slide 1</vt:lpstr>
      <vt:lpstr>Laboratory Assignment No: 2</vt:lpstr>
      <vt:lpstr>Points related to Problem Statement</vt:lpstr>
      <vt:lpstr>Algorithm</vt:lpstr>
      <vt:lpstr>Practice Assignments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Anita.Gunjal</dc:creator>
  <cp:lastModifiedBy>Administrator</cp:lastModifiedBy>
  <cp:revision>337</cp:revision>
  <dcterms:created xsi:type="dcterms:W3CDTF">2017-06-20T09:56:08Z</dcterms:created>
  <dcterms:modified xsi:type="dcterms:W3CDTF">2018-09-09T21:37:45Z</dcterms:modified>
</cp:coreProperties>
</file>