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Darker Grotesque Medium"/>
      <p:regular r:id="rId12"/>
      <p:bold r:id="rId13"/>
    </p:embeddedFont>
    <p:embeddedFont>
      <p:font typeface="Bebas Neue"/>
      <p:regular r:id="rId14"/>
    </p:embeddedFont>
    <p:embeddedFont>
      <p:font typeface="Darker Grotesque"/>
      <p:regular r:id="rId15"/>
      <p:bold r:id="rId16"/>
    </p:embeddedFont>
    <p:embeddedFont>
      <p:font typeface="Orbitron Black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arkerGrotesqueMedium-bold.fntdata"/><Relationship Id="rId12" Type="http://schemas.openxmlformats.org/officeDocument/2006/relationships/font" Target="fonts/DarkerGrotesqueMedium-regular.fntdata"/><Relationship Id="rId15" Type="http://schemas.openxmlformats.org/officeDocument/2006/relationships/font" Target="fonts/DarkerGrotesque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OrbitronBlack-bold.fntdata"/><Relationship Id="rId16" Type="http://schemas.openxmlformats.org/officeDocument/2006/relationships/font" Target="fonts/DarkerGrotesq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d527f784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d527f784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55b463498_4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55b463498_4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55b46349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55b46349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337a1eed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337a1eed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e39d02c6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e39d02c6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a3de6cf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7a3de6cf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e337a1ee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e337a1ee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594425" y="-3271875"/>
            <a:ext cx="7809875" cy="10614975"/>
            <a:chOff x="594425" y="-3271875"/>
            <a:chExt cx="7809875" cy="10614975"/>
          </a:xfrm>
        </p:grpSpPr>
        <p:sp>
          <p:nvSpPr>
            <p:cNvPr id="74" name="Google Shape;74;p11"/>
            <p:cNvSpPr/>
            <p:nvPr/>
          </p:nvSpPr>
          <p:spPr>
            <a:xfrm>
              <a:off x="4636925" y="-261877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4880200" y="3819000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976800" y="-32718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594425" y="38893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0000" y="1785663"/>
            <a:ext cx="770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284000" y="2828400"/>
            <a:ext cx="6576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2894450" y="4635025"/>
            <a:ext cx="1474500" cy="1474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-2519465" y="-1064375"/>
            <a:ext cx="13382030" cy="8111790"/>
            <a:chOff x="-2519465" y="-1064375"/>
            <a:chExt cx="13382030" cy="8111790"/>
          </a:xfrm>
        </p:grpSpPr>
        <p:sp>
          <p:nvSpPr>
            <p:cNvPr id="84" name="Google Shape;84;p13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3"/>
          <p:cNvSpPr txBox="1"/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2" type="title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title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title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13" type="title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4" type="subTitle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5" type="title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6" type="title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7" type="subTitle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8" type="title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19" type="title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20" type="subTitle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4"/>
          <p:cNvGrpSpPr/>
          <p:nvPr/>
        </p:nvGrpSpPr>
        <p:grpSpPr>
          <a:xfrm>
            <a:off x="-2287613" y="-2849757"/>
            <a:ext cx="13137064" cy="11818857"/>
            <a:chOff x="-2287613" y="-2849757"/>
            <a:chExt cx="13137064" cy="11818857"/>
          </a:xfrm>
        </p:grpSpPr>
        <p:sp>
          <p:nvSpPr>
            <p:cNvPr id="111" name="Google Shape;111;p14"/>
            <p:cNvSpPr/>
            <p:nvPr/>
          </p:nvSpPr>
          <p:spPr>
            <a:xfrm>
              <a:off x="2730925" y="4136100"/>
              <a:ext cx="4833000" cy="4833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356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24815">
              <a:off x="-1813499" y="-2062374"/>
              <a:ext cx="5981303" cy="412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6320525" y="-255132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753300" y="4387750"/>
              <a:ext cx="4510200" cy="45102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440460">
              <a:off x="6573591" y="3723802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700007">
              <a:off x="-1549410" y="3811827"/>
              <a:ext cx="3498423" cy="2413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700067">
              <a:off x="8196332" y="-663976"/>
              <a:ext cx="2417488" cy="1667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1458125" y="14409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7132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5"/>
          <p:cNvSpPr txBox="1"/>
          <p:nvPr>
            <p:ph idx="1" type="subTitle"/>
          </p:nvPr>
        </p:nvSpPr>
        <p:spPr>
          <a:xfrm>
            <a:off x="713225" y="1440900"/>
            <a:ext cx="5427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6"/>
          <p:cNvGrpSpPr/>
          <p:nvPr/>
        </p:nvGrpSpPr>
        <p:grpSpPr>
          <a:xfrm>
            <a:off x="-1184151" y="-1351597"/>
            <a:ext cx="11823558" cy="7841739"/>
            <a:chOff x="-1184151" y="-1351597"/>
            <a:chExt cx="11823558" cy="7841739"/>
          </a:xfrm>
        </p:grpSpPr>
        <p:pic>
          <p:nvPicPr>
            <p:cNvPr id="125" name="Google Shape;125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315003">
              <a:off x="7323924" y="3681813"/>
              <a:ext cx="3005450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030834">
              <a:off x="-883927" y="-736516"/>
              <a:ext cx="2795452" cy="1928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237554">
              <a:off x="344394" y="4326406"/>
              <a:ext cx="709012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9" name="Google Shape;129;p16"/>
          <p:cNvSpPr/>
          <p:nvPr/>
        </p:nvSpPr>
        <p:spPr>
          <a:xfrm>
            <a:off x="7854900" y="-13516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8760357" y="2373965"/>
            <a:ext cx="43276" cy="411646"/>
            <a:chOff x="1256711" y="1178908"/>
            <a:chExt cx="43276" cy="411646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32" name="Google Shape;132;p1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6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7"/>
          <p:cNvGrpSpPr/>
          <p:nvPr/>
        </p:nvGrpSpPr>
        <p:grpSpPr>
          <a:xfrm>
            <a:off x="-626179" y="-1185730"/>
            <a:ext cx="10883154" cy="7341565"/>
            <a:chOff x="-626179" y="-1185730"/>
            <a:chExt cx="10883154" cy="7341565"/>
          </a:xfrm>
        </p:grpSpPr>
        <p:pic>
          <p:nvPicPr>
            <p:cNvPr id="141" name="Google Shape;141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399979">
              <a:off x="8130378" y="118434"/>
              <a:ext cx="2516797" cy="173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431542">
              <a:off x="7475217" y="43510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697866">
              <a:off x="-483495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5" name="Google Shape;145;p17"/>
          <p:cNvSpPr/>
          <p:nvPr/>
        </p:nvSpPr>
        <p:spPr>
          <a:xfrm>
            <a:off x="-1358125" y="4329300"/>
            <a:ext cx="4833000" cy="4833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56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8"/>
          <p:cNvGrpSpPr/>
          <p:nvPr/>
        </p:nvGrpSpPr>
        <p:grpSpPr>
          <a:xfrm>
            <a:off x="-882095" y="-726333"/>
            <a:ext cx="11272713" cy="7422400"/>
            <a:chOff x="-882095" y="-726333"/>
            <a:chExt cx="11272713" cy="7422400"/>
          </a:xfrm>
        </p:grpSpPr>
        <p:pic>
          <p:nvPicPr>
            <p:cNvPr id="148" name="Google Shape;148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00020">
              <a:off x="6921273" y="4268971"/>
              <a:ext cx="3005449" cy="2073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6438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921719" y="43264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901129" y="-1185730"/>
            <a:ext cx="10877832" cy="7958980"/>
            <a:chOff x="-901129" y="-1185730"/>
            <a:chExt cx="10877832" cy="7958980"/>
          </a:xfrm>
        </p:grpSpPr>
        <p:pic>
          <p:nvPicPr>
            <p:cNvPr id="156" name="Google Shape;156;p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0431586">
              <a:off x="5043375" y="4544964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431542">
              <a:off x="-806638" y="43159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62" name="Google Shape;162;p19"/>
          <p:cNvGrpSpPr/>
          <p:nvPr/>
        </p:nvGrpSpPr>
        <p:grpSpPr>
          <a:xfrm>
            <a:off x="373011" y="1294283"/>
            <a:ext cx="43276" cy="411646"/>
            <a:chOff x="1256711" y="1178908"/>
            <a:chExt cx="43276" cy="411646"/>
          </a:xfrm>
        </p:grpSpPr>
        <p:grpSp>
          <p:nvGrpSpPr>
            <p:cNvPr id="163" name="Google Shape;163;p1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64" name="Google Shape;164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8760357" y="3902258"/>
            <a:ext cx="43276" cy="411646"/>
            <a:chOff x="1256711" y="1178908"/>
            <a:chExt cx="43276" cy="411646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77" name="Google Shape;177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-1409723" y="-796518"/>
            <a:ext cx="3342095" cy="230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7754802" y="-1428968"/>
            <a:ext cx="3342095" cy="230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13208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20000" y="36845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000" y="27245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7457238" y="394890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8100026">
            <a:off x="5801431" y="3214356"/>
            <a:ext cx="5686114" cy="392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-457200" y="-207325"/>
            <a:ext cx="1877400" cy="1877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rot="10800000">
            <a:off x="7183173" y="-1812784"/>
            <a:ext cx="3467152" cy="3438908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 flipH="1" rot="10800000">
            <a:off x="-591848" y="3966991"/>
            <a:ext cx="2522748" cy="2502157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1404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8622861" y="2242158"/>
            <a:ext cx="43276" cy="411646"/>
            <a:chOff x="1256711" y="1178908"/>
            <a:chExt cx="43276" cy="411646"/>
          </a:xfrm>
        </p:grpSpPr>
        <p:grpSp>
          <p:nvGrpSpPr>
            <p:cNvPr id="191" name="Google Shape;191;p2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2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96" name="Google Shape;196;p2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99" name="Google Shape;199;p2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3154105">
            <a:off x="-2150012" y="-1284551"/>
            <a:ext cx="4750922" cy="32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443434">
            <a:off x="-423633" y="4186073"/>
            <a:ext cx="2583231" cy="178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490802" y="4311231"/>
            <a:ext cx="755727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" type="subTitle"/>
          </p:nvPr>
        </p:nvSpPr>
        <p:spPr>
          <a:xfrm>
            <a:off x="720000" y="2571525"/>
            <a:ext cx="29076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type="title"/>
          </p:nvPr>
        </p:nvSpPr>
        <p:spPr>
          <a:xfrm>
            <a:off x="720000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6263725" y="-345975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7954075" y="3694355"/>
            <a:ext cx="1449300" cy="14493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630225" y="4529225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474785">
            <a:off x="7283237" y="3807780"/>
            <a:ext cx="3013777" cy="207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49">
            <a:off x="4168699" y="-1716088"/>
            <a:ext cx="3661250" cy="25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>
            <p:ph type="title"/>
          </p:nvPr>
        </p:nvSpPr>
        <p:spPr>
          <a:xfrm>
            <a:off x="4804200" y="1714163"/>
            <a:ext cx="36198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4804125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4"/>
          <p:cNvGrpSpPr/>
          <p:nvPr/>
        </p:nvGrpSpPr>
        <p:grpSpPr>
          <a:xfrm>
            <a:off x="-2317973" y="-4060325"/>
            <a:ext cx="13821732" cy="11738205"/>
            <a:chOff x="-2317973" y="-4060325"/>
            <a:chExt cx="13821732" cy="11738205"/>
          </a:xfrm>
        </p:grpSpPr>
        <p:sp>
          <p:nvSpPr>
            <p:cNvPr id="216" name="Google Shape;216;p24"/>
            <p:cNvSpPr/>
            <p:nvPr/>
          </p:nvSpPr>
          <p:spPr>
            <a:xfrm>
              <a:off x="-619200" y="-40603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138400" y="43020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5138400" y="17964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2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9000006">
              <a:off x="6631531" y="3074710"/>
              <a:ext cx="4407288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10078522">
              <a:off x="2368356" y="-2528990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099992">
              <a:off x="-1888368" y="3524285"/>
              <a:ext cx="4407289" cy="3040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24"/>
          <p:cNvSpPr txBox="1"/>
          <p:nvPr>
            <p:ph idx="1" type="subTitle"/>
          </p:nvPr>
        </p:nvSpPr>
        <p:spPr>
          <a:xfrm>
            <a:off x="72000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25" name="Google Shape;225;p24"/>
          <p:cNvGrpSpPr/>
          <p:nvPr/>
        </p:nvGrpSpPr>
        <p:grpSpPr>
          <a:xfrm>
            <a:off x="8757674" y="1149708"/>
            <a:ext cx="43276" cy="411646"/>
            <a:chOff x="1256711" y="1178908"/>
            <a:chExt cx="43276" cy="411646"/>
          </a:xfrm>
        </p:grpSpPr>
        <p:grpSp>
          <p:nvGrpSpPr>
            <p:cNvPr id="226" name="Google Shape;226;p24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27" name="Google Shape;227;p2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24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31" name="Google Shape;231;p2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idx="1" type="subTitle"/>
          </p:nvPr>
        </p:nvSpPr>
        <p:spPr>
          <a:xfrm>
            <a:off x="720000" y="2571525"/>
            <a:ext cx="32691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37" name="Google Shape;237;p25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6009000" y="-2258775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51224">
            <a:off x="8207843" y="2713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2344775" y="-2589231"/>
            <a:ext cx="12917401" cy="9745054"/>
            <a:chOff x="-2344775" y="-2589231"/>
            <a:chExt cx="12917401" cy="9745054"/>
          </a:xfrm>
        </p:grpSpPr>
        <p:sp>
          <p:nvSpPr>
            <p:cNvPr id="245" name="Google Shape;245;p26"/>
            <p:cNvSpPr/>
            <p:nvPr/>
          </p:nvSpPr>
          <p:spPr>
            <a:xfrm>
              <a:off x="-1399850" y="-15485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6" name="Google Shape;246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598237">
              <a:off x="-2013436" y="2845613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72855">
              <a:off x="3713616" y="-2136240"/>
              <a:ext cx="4407289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574638">
              <a:off x="5773341" y="3441765"/>
              <a:ext cx="4407289" cy="3040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2051224">
              <a:off x="268928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5215650" y="2571525"/>
            <a:ext cx="31887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6"/>
          <p:cNvSpPr txBox="1"/>
          <p:nvPr>
            <p:ph type="title"/>
          </p:nvPr>
        </p:nvSpPr>
        <p:spPr>
          <a:xfrm>
            <a:off x="4913575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52" name="Google Shape;252;p26"/>
          <p:cNvGrpSpPr/>
          <p:nvPr/>
        </p:nvGrpSpPr>
        <p:grpSpPr>
          <a:xfrm>
            <a:off x="8757674" y="997308"/>
            <a:ext cx="43276" cy="411646"/>
            <a:chOff x="1256711" y="1178908"/>
            <a:chExt cx="43276" cy="411646"/>
          </a:xfrm>
        </p:grpSpPr>
        <p:grpSp>
          <p:nvGrpSpPr>
            <p:cNvPr id="253" name="Google Shape;253;p26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54" name="Google Shape;254;p2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26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58" name="Google Shape;258;p2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2236175" y="1714175"/>
            <a:ext cx="46716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27"/>
          <p:cNvSpPr txBox="1"/>
          <p:nvPr>
            <p:ph idx="1" type="subTitle"/>
          </p:nvPr>
        </p:nvSpPr>
        <p:spPr>
          <a:xfrm>
            <a:off x="2762088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4229875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4817275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1" type="subTitle"/>
          </p:nvPr>
        </p:nvSpPr>
        <p:spPr>
          <a:xfrm>
            <a:off x="5675175" y="2571525"/>
            <a:ext cx="27555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type="title"/>
          </p:nvPr>
        </p:nvSpPr>
        <p:spPr>
          <a:xfrm>
            <a:off x="5523175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_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idx="1" type="subTitle"/>
          </p:nvPr>
        </p:nvSpPr>
        <p:spPr>
          <a:xfrm>
            <a:off x="515358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493698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73" name="Google Shape;273;p30"/>
          <p:cNvGrpSpPr/>
          <p:nvPr/>
        </p:nvGrpSpPr>
        <p:grpSpPr>
          <a:xfrm>
            <a:off x="8757674" y="1759308"/>
            <a:ext cx="43276" cy="411646"/>
            <a:chOff x="1256711" y="1178908"/>
            <a:chExt cx="43276" cy="411646"/>
          </a:xfrm>
        </p:grpSpPr>
        <p:grpSp>
          <p:nvGrpSpPr>
            <p:cNvPr id="274" name="Google Shape;274;p30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75" name="Google Shape;275;p3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30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79" name="Google Shape;279;p3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solidFill>
                  <a:srgbClr val="434343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8" name="Google Shape;18;p4"/>
          <p:cNvGrpSpPr/>
          <p:nvPr/>
        </p:nvGrpSpPr>
        <p:grpSpPr>
          <a:xfrm>
            <a:off x="-1339904" y="-1185801"/>
            <a:ext cx="12160813" cy="7808633"/>
            <a:chOff x="-1339904" y="-1185801"/>
            <a:chExt cx="12160813" cy="7808633"/>
          </a:xfrm>
        </p:grpSpPr>
        <p:pic>
          <p:nvPicPr>
            <p:cNvPr id="19" name="Google Shape;19;p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953342">
              <a:off x="7319478" y="3926390"/>
              <a:ext cx="3005447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23992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31393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5455975" y="1555800"/>
            <a:ext cx="29748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469285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8" name="Google Shape;288;p33"/>
          <p:cNvSpPr txBox="1"/>
          <p:nvPr>
            <p:ph hasCustomPrompt="1" idx="2" type="title"/>
          </p:nvPr>
        </p:nvSpPr>
        <p:spPr>
          <a:xfrm>
            <a:off x="68045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9" name="Google Shape;289;p33"/>
          <p:cNvSpPr txBox="1"/>
          <p:nvPr>
            <p:ph idx="1" type="subTitle"/>
          </p:nvPr>
        </p:nvSpPr>
        <p:spPr>
          <a:xfrm>
            <a:off x="543385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TITLE_AND_DESCRIPTION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271620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2" name="Google Shape;292;p34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3" name="Google Shape;293;p34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TITLE_AND_DESCRIPTION_1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713225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" name="Google Shape;296;p35"/>
          <p:cNvSpPr txBox="1"/>
          <p:nvPr>
            <p:ph hasCustomPrompt="1" idx="2" type="title"/>
          </p:nvPr>
        </p:nvSpPr>
        <p:spPr>
          <a:xfrm>
            <a:off x="713225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7" name="Google Shape;297;p35"/>
          <p:cNvSpPr txBox="1"/>
          <p:nvPr>
            <p:ph idx="1" type="subTitle"/>
          </p:nvPr>
        </p:nvSpPr>
        <p:spPr>
          <a:xfrm>
            <a:off x="713225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TITLE_AND_DESCRIPTION_1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4572000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0" name="Google Shape;300;p36"/>
          <p:cNvSpPr txBox="1"/>
          <p:nvPr>
            <p:ph hasCustomPrompt="1" idx="2" type="title"/>
          </p:nvPr>
        </p:nvSpPr>
        <p:spPr>
          <a:xfrm>
            <a:off x="683100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1" name="Google Shape;301;p36"/>
          <p:cNvSpPr txBox="1"/>
          <p:nvPr>
            <p:ph idx="1" type="subTitle"/>
          </p:nvPr>
        </p:nvSpPr>
        <p:spPr>
          <a:xfrm>
            <a:off x="54603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TITLE_AND_DESCRIPTION_1_1_1_1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2541750" y="1168450"/>
            <a:ext cx="40605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4" name="Google Shape;304;p37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5" name="Google Shape;305;p37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8"/>
          <p:cNvGrpSpPr/>
          <p:nvPr/>
        </p:nvGrpSpPr>
        <p:grpSpPr>
          <a:xfrm flipH="1">
            <a:off x="-1216757" y="-950433"/>
            <a:ext cx="11676113" cy="7161288"/>
            <a:chOff x="-1285495" y="-726333"/>
            <a:chExt cx="11676113" cy="7161288"/>
          </a:xfrm>
        </p:grpSpPr>
        <p:pic>
          <p:nvPicPr>
            <p:cNvPr id="308" name="Google Shape;308;p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10472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38"/>
          <p:cNvSpPr/>
          <p:nvPr/>
        </p:nvSpPr>
        <p:spPr>
          <a:xfrm>
            <a:off x="7456575" y="-16237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1601950" y="42088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896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13" name="Google Shape;313;p38"/>
          <p:cNvSpPr txBox="1"/>
          <p:nvPr>
            <p:ph idx="2" type="body"/>
          </p:nvPr>
        </p:nvSpPr>
        <p:spPr>
          <a:xfrm>
            <a:off x="48105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14" name="Google Shape;31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idx="1" type="subTitle"/>
          </p:nvPr>
        </p:nvSpPr>
        <p:spPr>
          <a:xfrm>
            <a:off x="2516193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7" name="Google Shape;317;p39"/>
          <p:cNvSpPr txBox="1"/>
          <p:nvPr>
            <p:ph idx="2" type="subTitle"/>
          </p:nvPr>
        </p:nvSpPr>
        <p:spPr>
          <a:xfrm>
            <a:off x="6384038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" name="Google Shape;318;p39"/>
          <p:cNvSpPr txBox="1"/>
          <p:nvPr>
            <p:ph idx="3" type="subTitle"/>
          </p:nvPr>
        </p:nvSpPr>
        <p:spPr>
          <a:xfrm>
            <a:off x="2516200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9"/>
          <p:cNvSpPr txBox="1"/>
          <p:nvPr>
            <p:ph idx="4" type="subTitle"/>
          </p:nvPr>
        </p:nvSpPr>
        <p:spPr>
          <a:xfrm>
            <a:off x="6384049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idx="1" type="subTitle"/>
          </p:nvPr>
        </p:nvSpPr>
        <p:spPr>
          <a:xfrm>
            <a:off x="71995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2" type="subTitle"/>
          </p:nvPr>
        </p:nvSpPr>
        <p:spPr>
          <a:xfrm>
            <a:off x="638130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40"/>
          <p:cNvSpPr txBox="1"/>
          <p:nvPr>
            <p:ph idx="3" type="subTitle"/>
          </p:nvPr>
        </p:nvSpPr>
        <p:spPr>
          <a:xfrm>
            <a:off x="816847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0"/>
          <p:cNvSpPr txBox="1"/>
          <p:nvPr>
            <p:ph idx="4" type="subTitle"/>
          </p:nvPr>
        </p:nvSpPr>
        <p:spPr>
          <a:xfrm>
            <a:off x="6381298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-1150210" y="-986414"/>
            <a:ext cx="12304614" cy="7932672"/>
            <a:chOff x="-1150210" y="-986414"/>
            <a:chExt cx="12304614" cy="7932672"/>
          </a:xfrm>
        </p:grpSpPr>
        <p:pic>
          <p:nvPicPr>
            <p:cNvPr id="24" name="Google Shape;24;p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-1461292" y="136809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7977458" y="-52590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7762612">
              <a:off x="6899762" y="3215881"/>
              <a:ext cx="3925475" cy="270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00">
              <a:off x="305786" y="1972849"/>
              <a:ext cx="755727" cy="57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41"/>
          <p:cNvSpPr txBox="1"/>
          <p:nvPr>
            <p:ph idx="1" type="subTitle"/>
          </p:nvPr>
        </p:nvSpPr>
        <p:spPr>
          <a:xfrm>
            <a:off x="7803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1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1" name="Google Shape;331;p41"/>
          <p:cNvSpPr txBox="1"/>
          <p:nvPr>
            <p:ph idx="3" type="subTitle"/>
          </p:nvPr>
        </p:nvSpPr>
        <p:spPr>
          <a:xfrm>
            <a:off x="34641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3" name="Google Shape;333;p41"/>
          <p:cNvSpPr txBox="1"/>
          <p:nvPr>
            <p:ph idx="5" type="subTitle"/>
          </p:nvPr>
        </p:nvSpPr>
        <p:spPr>
          <a:xfrm>
            <a:off x="617805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335" name="Google Shape;335;p41"/>
          <p:cNvGrpSpPr/>
          <p:nvPr/>
        </p:nvGrpSpPr>
        <p:grpSpPr>
          <a:xfrm>
            <a:off x="-1729404" y="-96251"/>
            <a:ext cx="12330163" cy="7316165"/>
            <a:chOff x="-1729404" y="-96251"/>
            <a:chExt cx="12330163" cy="7316165"/>
          </a:xfrm>
        </p:grpSpPr>
        <p:pic>
          <p:nvPicPr>
            <p:cNvPr id="336" name="Google Shape;336;p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093780" y="5271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629420" y="8122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123040">
              <a:off x="7004301" y="4360613"/>
              <a:ext cx="3005448" cy="207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431586">
              <a:off x="-355674" y="4361689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" name="Google Shape;3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799926">
            <a:off x="2668252" y="4464955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42"/>
          <p:cNvGrpSpPr/>
          <p:nvPr/>
        </p:nvGrpSpPr>
        <p:grpSpPr>
          <a:xfrm>
            <a:off x="-2189843" y="-2877590"/>
            <a:ext cx="12916773" cy="9519968"/>
            <a:chOff x="-2189843" y="-2877590"/>
            <a:chExt cx="12916773" cy="9519968"/>
          </a:xfrm>
        </p:grpSpPr>
        <p:pic>
          <p:nvPicPr>
            <p:cNvPr id="343" name="Google Shape;343;p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799987">
              <a:off x="-1661597" y="-1857170"/>
              <a:ext cx="5007392" cy="3454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0799984">
              <a:off x="-420974" y="4379682"/>
              <a:ext cx="3279626" cy="22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510776">
              <a:off x="7227583" y="-558145"/>
              <a:ext cx="3183386" cy="219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069493" y="102337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42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42"/>
          <p:cNvSpPr txBox="1"/>
          <p:nvPr>
            <p:ph idx="1" type="subTitle"/>
          </p:nvPr>
        </p:nvSpPr>
        <p:spPr>
          <a:xfrm>
            <a:off x="9852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2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42"/>
          <p:cNvSpPr txBox="1"/>
          <p:nvPr>
            <p:ph idx="3" type="subTitle"/>
          </p:nvPr>
        </p:nvSpPr>
        <p:spPr>
          <a:xfrm>
            <a:off x="36690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2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42"/>
          <p:cNvSpPr txBox="1"/>
          <p:nvPr>
            <p:ph idx="5" type="subTitle"/>
          </p:nvPr>
        </p:nvSpPr>
        <p:spPr>
          <a:xfrm>
            <a:off x="638295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4" name="Google Shape;354;p42"/>
          <p:cNvSpPr/>
          <p:nvPr/>
        </p:nvSpPr>
        <p:spPr>
          <a:xfrm>
            <a:off x="7349325" y="4362725"/>
            <a:ext cx="3043800" cy="304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7803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43"/>
          <p:cNvSpPr txBox="1"/>
          <p:nvPr>
            <p:ph idx="1" type="subTitle"/>
          </p:nvPr>
        </p:nvSpPr>
        <p:spPr>
          <a:xfrm>
            <a:off x="7803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3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43"/>
          <p:cNvSpPr txBox="1"/>
          <p:nvPr>
            <p:ph idx="3" type="subTitle"/>
          </p:nvPr>
        </p:nvSpPr>
        <p:spPr>
          <a:xfrm>
            <a:off x="3464100" y="3651454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3"/>
          <p:cNvSpPr txBox="1"/>
          <p:nvPr>
            <p:ph idx="4" type="title"/>
          </p:nvPr>
        </p:nvSpPr>
        <p:spPr>
          <a:xfrm>
            <a:off x="61479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43"/>
          <p:cNvSpPr txBox="1"/>
          <p:nvPr>
            <p:ph idx="5" type="subTitle"/>
          </p:nvPr>
        </p:nvSpPr>
        <p:spPr>
          <a:xfrm>
            <a:off x="61479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/>
          <p:nvPr/>
        </p:nvSpPr>
        <p:spPr>
          <a:xfrm rot="10800000">
            <a:off x="869350" y="42788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4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9027749">
            <a:off x="3275450" y="4307116"/>
            <a:ext cx="3005449" cy="207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431542">
            <a:off x="-806638" y="4315957"/>
            <a:ext cx="2406995" cy="166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978324">
            <a:off x="-806643" y="-758766"/>
            <a:ext cx="2406999" cy="1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218587" y="3912375"/>
            <a:ext cx="356565" cy="27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>
            <p:ph type="title"/>
          </p:nvPr>
        </p:nvSpPr>
        <p:spPr>
          <a:xfrm>
            <a:off x="720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p44"/>
          <p:cNvSpPr txBox="1"/>
          <p:nvPr>
            <p:ph idx="1" type="subTitle"/>
          </p:nvPr>
        </p:nvSpPr>
        <p:spPr>
          <a:xfrm>
            <a:off x="719996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44"/>
          <p:cNvSpPr txBox="1"/>
          <p:nvPr>
            <p:ph idx="2" type="title"/>
          </p:nvPr>
        </p:nvSpPr>
        <p:spPr>
          <a:xfrm>
            <a:off x="313844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44"/>
          <p:cNvSpPr txBox="1"/>
          <p:nvPr>
            <p:ph idx="3" type="subTitle"/>
          </p:nvPr>
        </p:nvSpPr>
        <p:spPr>
          <a:xfrm>
            <a:off x="313844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4"/>
          <p:cNvSpPr txBox="1"/>
          <p:nvPr>
            <p:ph idx="4" type="title"/>
          </p:nvPr>
        </p:nvSpPr>
        <p:spPr>
          <a:xfrm>
            <a:off x="720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44"/>
          <p:cNvSpPr txBox="1"/>
          <p:nvPr>
            <p:ph idx="5" type="subTitle"/>
          </p:nvPr>
        </p:nvSpPr>
        <p:spPr>
          <a:xfrm>
            <a:off x="719996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4"/>
          <p:cNvSpPr txBox="1"/>
          <p:nvPr>
            <p:ph idx="6" type="title"/>
          </p:nvPr>
        </p:nvSpPr>
        <p:spPr>
          <a:xfrm>
            <a:off x="313844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44"/>
          <p:cNvSpPr txBox="1"/>
          <p:nvPr>
            <p:ph idx="7" type="subTitle"/>
          </p:nvPr>
        </p:nvSpPr>
        <p:spPr>
          <a:xfrm>
            <a:off x="313844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45"/>
          <p:cNvGrpSpPr/>
          <p:nvPr/>
        </p:nvGrpSpPr>
        <p:grpSpPr>
          <a:xfrm>
            <a:off x="-3055525" y="-2928200"/>
            <a:ext cx="14744101" cy="10199190"/>
            <a:chOff x="-3055525" y="-2928200"/>
            <a:chExt cx="14744101" cy="10199190"/>
          </a:xfrm>
        </p:grpSpPr>
        <p:pic>
          <p:nvPicPr>
            <p:cNvPr id="380" name="Google Shape;380;p4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872766">
              <a:off x="7352283" y="-440830"/>
              <a:ext cx="4224888" cy="2914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4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8999989">
              <a:off x="-1644479" y="3495172"/>
              <a:ext cx="4224889" cy="2914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45"/>
            <p:cNvSpPr/>
            <p:nvPr/>
          </p:nvSpPr>
          <p:spPr>
            <a:xfrm>
              <a:off x="-3055525" y="-2928200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 rot="10800000">
              <a:off x="8606875" y="3311550"/>
              <a:ext cx="2216700" cy="221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45"/>
          <p:cNvSpPr txBox="1"/>
          <p:nvPr>
            <p:ph type="title"/>
          </p:nvPr>
        </p:nvSpPr>
        <p:spPr>
          <a:xfrm>
            <a:off x="36428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5" name="Google Shape;385;p45"/>
          <p:cNvSpPr txBox="1"/>
          <p:nvPr>
            <p:ph idx="1" type="subTitle"/>
          </p:nvPr>
        </p:nvSpPr>
        <p:spPr>
          <a:xfrm>
            <a:off x="5566675" y="175905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5"/>
          <p:cNvSpPr txBox="1"/>
          <p:nvPr>
            <p:ph idx="2" type="title"/>
          </p:nvPr>
        </p:nvSpPr>
        <p:spPr>
          <a:xfrm>
            <a:off x="3642899" y="248082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45"/>
          <p:cNvSpPr txBox="1"/>
          <p:nvPr>
            <p:ph idx="3" type="subTitle"/>
          </p:nvPr>
        </p:nvSpPr>
        <p:spPr>
          <a:xfrm>
            <a:off x="5566675" y="248082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5"/>
          <p:cNvSpPr txBox="1"/>
          <p:nvPr>
            <p:ph idx="4" type="title"/>
          </p:nvPr>
        </p:nvSpPr>
        <p:spPr>
          <a:xfrm>
            <a:off x="3642899" y="392437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45"/>
          <p:cNvSpPr txBox="1"/>
          <p:nvPr>
            <p:ph idx="5" type="subTitle"/>
          </p:nvPr>
        </p:nvSpPr>
        <p:spPr>
          <a:xfrm>
            <a:off x="5566675" y="392437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5"/>
          <p:cNvSpPr txBox="1"/>
          <p:nvPr>
            <p:ph idx="6" type="title"/>
          </p:nvPr>
        </p:nvSpPr>
        <p:spPr>
          <a:xfrm>
            <a:off x="3642899" y="320260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45"/>
          <p:cNvSpPr txBox="1"/>
          <p:nvPr>
            <p:ph idx="7" type="subTitle"/>
          </p:nvPr>
        </p:nvSpPr>
        <p:spPr>
          <a:xfrm>
            <a:off x="5566675" y="320260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393" name="Google Shape;393;p45"/>
          <p:cNvGrpSpPr/>
          <p:nvPr/>
        </p:nvGrpSpPr>
        <p:grpSpPr>
          <a:xfrm>
            <a:off x="320361" y="525558"/>
            <a:ext cx="43276" cy="411646"/>
            <a:chOff x="1256711" y="1178908"/>
            <a:chExt cx="43276" cy="411646"/>
          </a:xfrm>
        </p:grpSpPr>
        <p:grpSp>
          <p:nvGrpSpPr>
            <p:cNvPr id="394" name="Google Shape;394;p4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395" name="Google Shape;395;p4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4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399" name="Google Shape;399;p4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2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1101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4" name="Google Shape;404;p46"/>
          <p:cNvSpPr txBox="1"/>
          <p:nvPr>
            <p:ph idx="1" type="subTitle"/>
          </p:nvPr>
        </p:nvSpPr>
        <p:spPr>
          <a:xfrm>
            <a:off x="1101000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46"/>
          <p:cNvSpPr txBox="1"/>
          <p:nvPr>
            <p:ph idx="2" type="title"/>
          </p:nvPr>
        </p:nvSpPr>
        <p:spPr>
          <a:xfrm>
            <a:off x="61847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subTitle"/>
          </p:nvPr>
        </p:nvSpPr>
        <p:spPr>
          <a:xfrm>
            <a:off x="618479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46"/>
          <p:cNvSpPr txBox="1"/>
          <p:nvPr>
            <p:ph idx="4" type="title"/>
          </p:nvPr>
        </p:nvSpPr>
        <p:spPr>
          <a:xfrm>
            <a:off x="1101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subTitle"/>
          </p:nvPr>
        </p:nvSpPr>
        <p:spPr>
          <a:xfrm>
            <a:off x="1101000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46"/>
          <p:cNvSpPr txBox="1"/>
          <p:nvPr>
            <p:ph idx="6" type="title"/>
          </p:nvPr>
        </p:nvSpPr>
        <p:spPr>
          <a:xfrm>
            <a:off x="618479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subTitle"/>
          </p:nvPr>
        </p:nvSpPr>
        <p:spPr>
          <a:xfrm>
            <a:off x="618479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4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47"/>
          <p:cNvGrpSpPr/>
          <p:nvPr/>
        </p:nvGrpSpPr>
        <p:grpSpPr>
          <a:xfrm>
            <a:off x="-1959721" y="-1274223"/>
            <a:ext cx="12394943" cy="7074744"/>
            <a:chOff x="-1959721" y="-1274223"/>
            <a:chExt cx="12394943" cy="7074744"/>
          </a:xfrm>
        </p:grpSpPr>
        <p:pic>
          <p:nvPicPr>
            <p:cNvPr id="414" name="Google Shape;414;p4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819005" y="-396878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4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5805905">
              <a:off x="7725949" y="3149387"/>
              <a:ext cx="3005445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786570">
              <a:off x="216039" y="4390301"/>
              <a:ext cx="540373" cy="409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47"/>
          <p:cNvSpPr txBox="1"/>
          <p:nvPr>
            <p:ph type="title"/>
          </p:nvPr>
        </p:nvSpPr>
        <p:spPr>
          <a:xfrm>
            <a:off x="720000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47"/>
          <p:cNvSpPr txBox="1"/>
          <p:nvPr>
            <p:ph idx="1" type="subTitle"/>
          </p:nvPr>
        </p:nvSpPr>
        <p:spPr>
          <a:xfrm>
            <a:off x="961500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7"/>
          <p:cNvSpPr txBox="1"/>
          <p:nvPr>
            <p:ph idx="2" type="title"/>
          </p:nvPr>
        </p:nvSpPr>
        <p:spPr>
          <a:xfrm>
            <a:off x="341926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0" name="Google Shape;420;p47"/>
          <p:cNvSpPr txBox="1"/>
          <p:nvPr>
            <p:ph idx="3" type="subTitle"/>
          </p:nvPr>
        </p:nvSpPr>
        <p:spPr>
          <a:xfrm>
            <a:off x="366076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47"/>
          <p:cNvSpPr txBox="1"/>
          <p:nvPr>
            <p:ph idx="4" type="title"/>
          </p:nvPr>
        </p:nvSpPr>
        <p:spPr>
          <a:xfrm>
            <a:off x="720000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47"/>
          <p:cNvSpPr txBox="1"/>
          <p:nvPr>
            <p:ph idx="5" type="subTitle"/>
          </p:nvPr>
        </p:nvSpPr>
        <p:spPr>
          <a:xfrm>
            <a:off x="961500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7"/>
          <p:cNvSpPr txBox="1"/>
          <p:nvPr>
            <p:ph idx="6" type="title"/>
          </p:nvPr>
        </p:nvSpPr>
        <p:spPr>
          <a:xfrm>
            <a:off x="341926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" name="Google Shape;424;p47"/>
          <p:cNvSpPr txBox="1"/>
          <p:nvPr>
            <p:ph idx="7" type="subTitle"/>
          </p:nvPr>
        </p:nvSpPr>
        <p:spPr>
          <a:xfrm>
            <a:off x="366076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7"/>
          <p:cNvSpPr txBox="1"/>
          <p:nvPr>
            <p:ph idx="8" type="title"/>
          </p:nvPr>
        </p:nvSpPr>
        <p:spPr>
          <a:xfrm>
            <a:off x="611857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" name="Google Shape;426;p47"/>
          <p:cNvSpPr txBox="1"/>
          <p:nvPr>
            <p:ph idx="9" type="subTitle"/>
          </p:nvPr>
        </p:nvSpPr>
        <p:spPr>
          <a:xfrm>
            <a:off x="636007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47"/>
          <p:cNvSpPr txBox="1"/>
          <p:nvPr>
            <p:ph idx="13" type="title"/>
          </p:nvPr>
        </p:nvSpPr>
        <p:spPr>
          <a:xfrm>
            <a:off x="611857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47"/>
          <p:cNvSpPr txBox="1"/>
          <p:nvPr>
            <p:ph idx="14" type="subTitle"/>
          </p:nvPr>
        </p:nvSpPr>
        <p:spPr>
          <a:xfrm>
            <a:off x="636007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4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type="title"/>
          </p:nvPr>
        </p:nvSpPr>
        <p:spPr>
          <a:xfrm>
            <a:off x="106372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48"/>
          <p:cNvSpPr txBox="1"/>
          <p:nvPr>
            <p:ph idx="1" type="subTitle"/>
          </p:nvPr>
        </p:nvSpPr>
        <p:spPr>
          <a:xfrm>
            <a:off x="1063718" y="2036100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2" type="title"/>
          </p:nvPr>
        </p:nvSpPr>
        <p:spPr>
          <a:xfrm>
            <a:off x="626223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48"/>
          <p:cNvSpPr txBox="1"/>
          <p:nvPr>
            <p:ph idx="3" type="subTitle"/>
          </p:nvPr>
        </p:nvSpPr>
        <p:spPr>
          <a:xfrm>
            <a:off x="6262211" y="20360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4" type="title"/>
          </p:nvPr>
        </p:nvSpPr>
        <p:spPr>
          <a:xfrm>
            <a:off x="682697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48"/>
          <p:cNvSpPr txBox="1"/>
          <p:nvPr>
            <p:ph idx="5" type="subTitle"/>
          </p:nvPr>
        </p:nvSpPr>
        <p:spPr>
          <a:xfrm>
            <a:off x="682693" y="307764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48"/>
          <p:cNvSpPr txBox="1"/>
          <p:nvPr>
            <p:ph idx="6" type="title"/>
          </p:nvPr>
        </p:nvSpPr>
        <p:spPr>
          <a:xfrm>
            <a:off x="1063720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48"/>
          <p:cNvSpPr txBox="1"/>
          <p:nvPr>
            <p:ph idx="7" type="subTitle"/>
          </p:nvPr>
        </p:nvSpPr>
        <p:spPr>
          <a:xfrm>
            <a:off x="106369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48"/>
          <p:cNvSpPr txBox="1"/>
          <p:nvPr>
            <p:ph idx="8" type="title"/>
          </p:nvPr>
        </p:nvSpPr>
        <p:spPr>
          <a:xfrm>
            <a:off x="6643209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0" name="Google Shape;440;p48"/>
          <p:cNvSpPr txBox="1"/>
          <p:nvPr>
            <p:ph idx="9" type="subTitle"/>
          </p:nvPr>
        </p:nvSpPr>
        <p:spPr>
          <a:xfrm>
            <a:off x="6643209" y="3077645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48"/>
          <p:cNvSpPr txBox="1"/>
          <p:nvPr>
            <p:ph idx="13" type="title"/>
          </p:nvPr>
        </p:nvSpPr>
        <p:spPr>
          <a:xfrm>
            <a:off x="6262209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2" name="Google Shape;442;p48"/>
          <p:cNvSpPr txBox="1"/>
          <p:nvPr>
            <p:ph idx="14" type="subTitle"/>
          </p:nvPr>
        </p:nvSpPr>
        <p:spPr>
          <a:xfrm>
            <a:off x="626220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4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type="title"/>
          </p:nvPr>
        </p:nvSpPr>
        <p:spPr>
          <a:xfrm>
            <a:off x="1980827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6" name="Google Shape;446;p49"/>
          <p:cNvSpPr txBox="1"/>
          <p:nvPr>
            <p:ph idx="1" type="subTitle"/>
          </p:nvPr>
        </p:nvSpPr>
        <p:spPr>
          <a:xfrm>
            <a:off x="1980827" y="2036100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49"/>
          <p:cNvSpPr txBox="1"/>
          <p:nvPr>
            <p:ph idx="2" type="title"/>
          </p:nvPr>
        </p:nvSpPr>
        <p:spPr>
          <a:xfrm>
            <a:off x="5832822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8" name="Google Shape;448;p49"/>
          <p:cNvSpPr txBox="1"/>
          <p:nvPr>
            <p:ph idx="3" type="subTitle"/>
          </p:nvPr>
        </p:nvSpPr>
        <p:spPr>
          <a:xfrm>
            <a:off x="5832822" y="2036094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49"/>
          <p:cNvSpPr txBox="1"/>
          <p:nvPr>
            <p:ph idx="4" type="title"/>
          </p:nvPr>
        </p:nvSpPr>
        <p:spPr>
          <a:xfrm>
            <a:off x="1980827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49"/>
          <p:cNvSpPr txBox="1"/>
          <p:nvPr>
            <p:ph idx="5" type="subTitle"/>
          </p:nvPr>
        </p:nvSpPr>
        <p:spPr>
          <a:xfrm>
            <a:off x="1980827" y="3077648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49"/>
          <p:cNvSpPr txBox="1"/>
          <p:nvPr>
            <p:ph idx="6" type="title"/>
          </p:nvPr>
        </p:nvSpPr>
        <p:spPr>
          <a:xfrm>
            <a:off x="1980827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2" name="Google Shape;452;p49"/>
          <p:cNvSpPr txBox="1"/>
          <p:nvPr>
            <p:ph idx="7" type="subTitle"/>
          </p:nvPr>
        </p:nvSpPr>
        <p:spPr>
          <a:xfrm>
            <a:off x="1980827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49"/>
          <p:cNvSpPr txBox="1"/>
          <p:nvPr>
            <p:ph idx="8" type="title"/>
          </p:nvPr>
        </p:nvSpPr>
        <p:spPr>
          <a:xfrm>
            <a:off x="5832822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4" name="Google Shape;454;p49"/>
          <p:cNvSpPr txBox="1"/>
          <p:nvPr>
            <p:ph idx="9" type="subTitle"/>
          </p:nvPr>
        </p:nvSpPr>
        <p:spPr>
          <a:xfrm>
            <a:off x="5832822" y="3077647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49"/>
          <p:cNvSpPr txBox="1"/>
          <p:nvPr>
            <p:ph idx="13" type="title"/>
          </p:nvPr>
        </p:nvSpPr>
        <p:spPr>
          <a:xfrm>
            <a:off x="5832822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49"/>
          <p:cNvSpPr txBox="1"/>
          <p:nvPr>
            <p:ph idx="14" type="subTitle"/>
          </p:nvPr>
        </p:nvSpPr>
        <p:spPr>
          <a:xfrm>
            <a:off x="5832822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4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50"/>
          <p:cNvGrpSpPr/>
          <p:nvPr/>
        </p:nvGrpSpPr>
        <p:grpSpPr>
          <a:xfrm>
            <a:off x="-2449048" y="-2354000"/>
            <a:ext cx="13838148" cy="10556065"/>
            <a:chOff x="-2449048" y="-2354000"/>
            <a:chExt cx="13838148" cy="10556065"/>
          </a:xfrm>
        </p:grpSpPr>
        <p:sp>
          <p:nvSpPr>
            <p:cNvPr id="460" name="Google Shape;460;p50"/>
            <p:cNvSpPr/>
            <p:nvPr/>
          </p:nvSpPr>
          <p:spPr>
            <a:xfrm>
              <a:off x="3801950" y="-23540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8330300" y="278135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2" name="Google Shape;462;p5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6410540" y="3926846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5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-2006860" y="-1208492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181543" y="45872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50"/>
          <p:cNvSpPr txBox="1"/>
          <p:nvPr>
            <p:ph hasCustomPrompt="1" type="title"/>
          </p:nvPr>
        </p:nvSpPr>
        <p:spPr>
          <a:xfrm>
            <a:off x="720000" y="901525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6" name="Google Shape;466;p50"/>
          <p:cNvSpPr txBox="1"/>
          <p:nvPr>
            <p:ph idx="1" type="subTitle"/>
          </p:nvPr>
        </p:nvSpPr>
        <p:spPr>
          <a:xfrm>
            <a:off x="720000" y="1607552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50"/>
          <p:cNvSpPr txBox="1"/>
          <p:nvPr>
            <p:ph hasCustomPrompt="1" idx="2" type="title"/>
          </p:nvPr>
        </p:nvSpPr>
        <p:spPr>
          <a:xfrm>
            <a:off x="720000" y="2075311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8" name="Google Shape;468;p50"/>
          <p:cNvSpPr txBox="1"/>
          <p:nvPr>
            <p:ph idx="3" type="subTitle"/>
          </p:nvPr>
        </p:nvSpPr>
        <p:spPr>
          <a:xfrm>
            <a:off x="720000" y="2781338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0"/>
          <p:cNvSpPr txBox="1"/>
          <p:nvPr>
            <p:ph hasCustomPrompt="1" idx="4" type="title"/>
          </p:nvPr>
        </p:nvSpPr>
        <p:spPr>
          <a:xfrm>
            <a:off x="720000" y="3249096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70" name="Google Shape;470;p50"/>
          <p:cNvSpPr txBox="1"/>
          <p:nvPr>
            <p:ph idx="5" type="subTitle"/>
          </p:nvPr>
        </p:nvSpPr>
        <p:spPr>
          <a:xfrm>
            <a:off x="720000" y="3955124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 flipH="1" rot="10800000">
            <a:off x="-1005221" y="-1621477"/>
            <a:ext cx="11792220" cy="7946477"/>
            <a:chOff x="-1039434" y="-1185730"/>
            <a:chExt cx="11792220" cy="7946477"/>
          </a:xfrm>
        </p:grpSpPr>
        <p:pic>
          <p:nvPicPr>
            <p:cNvPr id="35" name="Google Shape;35;p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7826467">
              <a:off x="7486249" y="3907813"/>
              <a:ext cx="3005448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428959">
              <a:off x="-806636" y="4315957"/>
              <a:ext cx="2406993" cy="1660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51"/>
          <p:cNvGrpSpPr/>
          <p:nvPr/>
        </p:nvGrpSpPr>
        <p:grpSpPr>
          <a:xfrm>
            <a:off x="-2425150" y="-1023875"/>
            <a:ext cx="13825430" cy="7993425"/>
            <a:chOff x="-2425150" y="-1023875"/>
            <a:chExt cx="13825430" cy="7993425"/>
          </a:xfrm>
        </p:grpSpPr>
        <p:sp>
          <p:nvSpPr>
            <p:cNvPr id="473" name="Google Shape;473;p51"/>
            <p:cNvSpPr/>
            <p:nvPr/>
          </p:nvSpPr>
          <p:spPr>
            <a:xfrm>
              <a:off x="-2425150" y="-1023875"/>
              <a:ext cx="3734700" cy="373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8040225" y="35834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5" name="Google Shape;475;p5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255970">
              <a:off x="7585331" y="887914"/>
              <a:ext cx="4407293" cy="30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5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919143">
              <a:off x="-2423341" y="2718234"/>
              <a:ext cx="4407289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67343" y="19840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51"/>
            <p:cNvSpPr/>
            <p:nvPr/>
          </p:nvSpPr>
          <p:spPr>
            <a:xfrm>
              <a:off x="3356050" y="459505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51"/>
          <p:cNvSpPr txBox="1"/>
          <p:nvPr>
            <p:ph hasCustomPrompt="1" type="title"/>
          </p:nvPr>
        </p:nvSpPr>
        <p:spPr>
          <a:xfrm>
            <a:off x="1224050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0" name="Google Shape;480;p51"/>
          <p:cNvSpPr txBox="1"/>
          <p:nvPr>
            <p:ph idx="1" type="subTitle"/>
          </p:nvPr>
        </p:nvSpPr>
        <p:spPr>
          <a:xfrm>
            <a:off x="1224050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51"/>
          <p:cNvSpPr txBox="1"/>
          <p:nvPr>
            <p:ph hasCustomPrompt="1" idx="2" type="title"/>
          </p:nvPr>
        </p:nvSpPr>
        <p:spPr>
          <a:xfrm>
            <a:off x="3580200" y="2432175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2" name="Google Shape;482;p51"/>
          <p:cNvSpPr txBox="1"/>
          <p:nvPr>
            <p:ph idx="3" type="subTitle"/>
          </p:nvPr>
        </p:nvSpPr>
        <p:spPr>
          <a:xfrm>
            <a:off x="3580200" y="3138201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1"/>
          <p:cNvSpPr txBox="1"/>
          <p:nvPr>
            <p:ph hasCustomPrompt="1" idx="4" type="title"/>
          </p:nvPr>
        </p:nvSpPr>
        <p:spPr>
          <a:xfrm>
            <a:off x="5878938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4" name="Google Shape;484;p51"/>
          <p:cNvSpPr txBox="1"/>
          <p:nvPr>
            <p:ph idx="5" type="subTitle"/>
          </p:nvPr>
        </p:nvSpPr>
        <p:spPr>
          <a:xfrm>
            <a:off x="5878938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5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4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hasCustomPrompt="1" type="title"/>
          </p:nvPr>
        </p:nvSpPr>
        <p:spPr>
          <a:xfrm>
            <a:off x="7200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8" name="Google Shape;488;p52"/>
          <p:cNvSpPr txBox="1"/>
          <p:nvPr>
            <p:ph idx="1" type="subTitle"/>
          </p:nvPr>
        </p:nvSpPr>
        <p:spPr>
          <a:xfrm>
            <a:off x="933900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52"/>
          <p:cNvSpPr txBox="1"/>
          <p:nvPr>
            <p:ph hasCustomPrompt="1" idx="2" type="title"/>
          </p:nvPr>
        </p:nvSpPr>
        <p:spPr>
          <a:xfrm>
            <a:off x="32985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0" name="Google Shape;490;p52"/>
          <p:cNvSpPr txBox="1"/>
          <p:nvPr>
            <p:ph idx="3" type="subTitle"/>
          </p:nvPr>
        </p:nvSpPr>
        <p:spPr>
          <a:xfrm>
            <a:off x="3512400" y="1847533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52"/>
          <p:cNvSpPr txBox="1"/>
          <p:nvPr>
            <p:ph hasCustomPrompt="1" idx="4" type="title"/>
          </p:nvPr>
        </p:nvSpPr>
        <p:spPr>
          <a:xfrm>
            <a:off x="5883775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2" name="Google Shape;492;p52"/>
          <p:cNvSpPr txBox="1"/>
          <p:nvPr>
            <p:ph idx="5" type="subTitle"/>
          </p:nvPr>
        </p:nvSpPr>
        <p:spPr>
          <a:xfrm>
            <a:off x="6097675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3"/>
          <p:cNvSpPr txBox="1"/>
          <p:nvPr>
            <p:ph type="ctrTitle"/>
          </p:nvPr>
        </p:nvSpPr>
        <p:spPr>
          <a:xfrm>
            <a:off x="720000" y="540000"/>
            <a:ext cx="4284000" cy="8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7" name="Google Shape;497;p53"/>
          <p:cNvSpPr txBox="1"/>
          <p:nvPr>
            <p:ph idx="1" type="subTitle"/>
          </p:nvPr>
        </p:nvSpPr>
        <p:spPr>
          <a:xfrm>
            <a:off x="720000" y="1486900"/>
            <a:ext cx="4293900" cy="10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8" name="Google Shape;498;p53"/>
          <p:cNvSpPr txBox="1"/>
          <p:nvPr/>
        </p:nvSpPr>
        <p:spPr>
          <a:xfrm>
            <a:off x="720000" y="3632500"/>
            <a:ext cx="3852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sz="1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499" name="Google Shape;499;p53"/>
          <p:cNvGrpSpPr/>
          <p:nvPr/>
        </p:nvGrpSpPr>
        <p:grpSpPr>
          <a:xfrm>
            <a:off x="320361" y="754158"/>
            <a:ext cx="43276" cy="411646"/>
            <a:chOff x="1256711" y="1178908"/>
            <a:chExt cx="43276" cy="411646"/>
          </a:xfrm>
        </p:grpSpPr>
        <p:grpSp>
          <p:nvGrpSpPr>
            <p:cNvPr id="500" name="Google Shape;500;p5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01" name="Google Shape;501;p5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5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5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5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05" name="Google Shape;505;p5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5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5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54"/>
          <p:cNvGrpSpPr/>
          <p:nvPr/>
        </p:nvGrpSpPr>
        <p:grpSpPr>
          <a:xfrm>
            <a:off x="-1648646" y="-1233751"/>
            <a:ext cx="12569250" cy="7898248"/>
            <a:chOff x="-1648646" y="-1233751"/>
            <a:chExt cx="12569250" cy="7898248"/>
          </a:xfrm>
        </p:grpSpPr>
        <p:pic>
          <p:nvPicPr>
            <p:cNvPr id="510" name="Google Shape;510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830939">
              <a:off x="-928451" y="3942039"/>
              <a:ext cx="3005450" cy="207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6">
              <a:off x="7666315" y="-424490"/>
              <a:ext cx="3124503" cy="2155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507930" y="-292453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8100021">
              <a:off x="7267750" y="3694063"/>
              <a:ext cx="3005446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263844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5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5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6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7"/>
          <p:cNvGrpSpPr/>
          <p:nvPr/>
        </p:nvGrpSpPr>
        <p:grpSpPr>
          <a:xfrm>
            <a:off x="6368725" y="-3096875"/>
            <a:ext cx="6112800" cy="6112800"/>
            <a:chOff x="6368725" y="-3096875"/>
            <a:chExt cx="6112800" cy="6112800"/>
          </a:xfrm>
        </p:grpSpPr>
        <p:sp>
          <p:nvSpPr>
            <p:cNvPr id="41" name="Google Shape;41;p7"/>
            <p:cNvSpPr/>
            <p:nvPr/>
          </p:nvSpPr>
          <p:spPr>
            <a:xfrm>
              <a:off x="6368725" y="-3096875"/>
              <a:ext cx="6112800" cy="61128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" name="Google Shape;42;p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3599913">
              <a:off x="7727360" y="-484175"/>
              <a:ext cx="3160826" cy="21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345293" y="8980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7"/>
          <p:cNvSpPr txBox="1"/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3">
            <a:off x="5216409" y="2807138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5">
            <a:off x="640936" y="-587160"/>
            <a:ext cx="7862096" cy="542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857552">
            <a:off x="5346224" y="-2011764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099952">
            <a:off x="400134" y="3004414"/>
            <a:ext cx="1541807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3600043">
            <a:off x="7336108" y="2039888"/>
            <a:ext cx="1541809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37" y="-1269810"/>
            <a:ext cx="3185085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8107075" y="-377987"/>
            <a:ext cx="1902000" cy="1902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-284900" y="4457475"/>
            <a:ext cx="1250700" cy="1250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9"/>
          <p:cNvGrpSpPr/>
          <p:nvPr/>
        </p:nvGrpSpPr>
        <p:grpSpPr>
          <a:xfrm>
            <a:off x="6644363" y="-2043963"/>
            <a:ext cx="4566851" cy="4634703"/>
            <a:chOff x="6644363" y="-2043963"/>
            <a:chExt cx="4566851" cy="4634703"/>
          </a:xfrm>
        </p:grpSpPr>
        <p:sp>
          <p:nvSpPr>
            <p:cNvPr id="61" name="Google Shape;61;p9"/>
            <p:cNvSpPr/>
            <p:nvPr/>
          </p:nvSpPr>
          <p:spPr>
            <a:xfrm>
              <a:off x="7796525" y="-1669075"/>
              <a:ext cx="3257100" cy="3257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2" name="Google Shape;62;p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838283">
              <a:off x="7001145" y="-1055845"/>
              <a:ext cx="3853286" cy="2658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9"/>
          <p:cNvSpPr txBox="1"/>
          <p:nvPr>
            <p:ph type="title"/>
          </p:nvPr>
        </p:nvSpPr>
        <p:spPr>
          <a:xfrm>
            <a:off x="720000" y="654862"/>
            <a:ext cx="4200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720000" y="1880012"/>
            <a:ext cx="3613500" cy="23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naheim"/>
              <a:buAutoNum type="arabicPeriod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720000" y="540000"/>
            <a:ext cx="3852000" cy="8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pic>
        <p:nvPicPr>
          <p:cNvPr id="69" name="Google Shape;69;p1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670436">
            <a:off x="6935928" y="2750610"/>
            <a:ext cx="4398547" cy="30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899982">
            <a:off x="7473802" y="-293359"/>
            <a:ext cx="1900395" cy="13111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/>
          <p:nvPr/>
        </p:nvSpPr>
        <p:spPr>
          <a:xfrm>
            <a:off x="8688575" y="975674"/>
            <a:ext cx="927000" cy="927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react.js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/>
          <p:nvPr/>
        </p:nvSpPr>
        <p:spPr>
          <a:xfrm>
            <a:off x="1957250" y="1910500"/>
            <a:ext cx="5300646" cy="4720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AI Color Palette</a:t>
            </a:r>
          </a:p>
        </p:txBody>
      </p:sp>
      <p:sp>
        <p:nvSpPr>
          <p:cNvPr id="531" name="Google Shape;531;p57"/>
          <p:cNvSpPr/>
          <p:nvPr/>
        </p:nvSpPr>
        <p:spPr>
          <a:xfrm>
            <a:off x="2835138" y="2580063"/>
            <a:ext cx="3473729" cy="46049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Generator</a:t>
            </a:r>
          </a:p>
        </p:txBody>
      </p:sp>
      <p:sp>
        <p:nvSpPr>
          <p:cNvPr id="532" name="Google Shape;532;p57"/>
          <p:cNvSpPr txBox="1"/>
          <p:nvPr>
            <p:ph type="ctrTitle"/>
          </p:nvPr>
        </p:nvSpPr>
        <p:spPr>
          <a:xfrm>
            <a:off x="1669788" y="842850"/>
            <a:ext cx="5804400" cy="32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Color Palette Generator</a:t>
            </a:r>
            <a:endParaRPr/>
          </a:p>
        </p:txBody>
      </p:sp>
      <p:sp>
        <p:nvSpPr>
          <p:cNvPr id="533" name="Google Shape;533;p57"/>
          <p:cNvSpPr txBox="1"/>
          <p:nvPr>
            <p:ph idx="1" type="subTitle"/>
          </p:nvPr>
        </p:nvSpPr>
        <p:spPr>
          <a:xfrm>
            <a:off x="2392500" y="3238050"/>
            <a:ext cx="4359000" cy="6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Deveshi Modi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HCDE 438 Final Project</a:t>
            </a:r>
            <a:endParaRPr/>
          </a:p>
        </p:txBody>
      </p:sp>
      <p:grpSp>
        <p:nvGrpSpPr>
          <p:cNvPr id="534" name="Google Shape;534;p57"/>
          <p:cNvGrpSpPr/>
          <p:nvPr/>
        </p:nvGrpSpPr>
        <p:grpSpPr>
          <a:xfrm>
            <a:off x="1213874" y="751483"/>
            <a:ext cx="43276" cy="411646"/>
            <a:chOff x="1256711" y="1178908"/>
            <a:chExt cx="43276" cy="411646"/>
          </a:xfrm>
        </p:grpSpPr>
        <p:grpSp>
          <p:nvGrpSpPr>
            <p:cNvPr id="535" name="Google Shape;535;p57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36" name="Google Shape;536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57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40" name="Google Shape;540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3" name="Google Shape;543;p57"/>
          <p:cNvGrpSpPr/>
          <p:nvPr/>
        </p:nvGrpSpPr>
        <p:grpSpPr>
          <a:xfrm>
            <a:off x="6947274" y="3898783"/>
            <a:ext cx="43276" cy="411646"/>
            <a:chOff x="1256711" y="1178908"/>
            <a:chExt cx="43276" cy="411646"/>
          </a:xfrm>
        </p:grpSpPr>
        <p:grpSp>
          <p:nvGrpSpPr>
            <p:cNvPr id="544" name="Google Shape;544;p57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45" name="Google Shape;545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57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49" name="Google Shape;549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2" name="Google Shape;552;p57"/>
          <p:cNvSpPr/>
          <p:nvPr/>
        </p:nvSpPr>
        <p:spPr>
          <a:xfrm>
            <a:off x="2509175" y="-386180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7446650" y="3964738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57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-9134663">
            <a:off x="-1755148" y="3031026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7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2359540">
            <a:off x="6573591" y="-1878314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7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8099997">
            <a:off x="906367" y="-2284251"/>
            <a:ext cx="4111489" cy="2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7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7200074">
            <a:off x="6735534" y="2930973"/>
            <a:ext cx="4276576" cy="29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7"/>
          <p:cNvSpPr/>
          <p:nvPr/>
        </p:nvSpPr>
        <p:spPr>
          <a:xfrm>
            <a:off x="-680625" y="-262950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 txBox="1"/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8"/>
          <p:cNvSpPr txBox="1"/>
          <p:nvPr>
            <p:ph idx="1" type="body"/>
          </p:nvPr>
        </p:nvSpPr>
        <p:spPr>
          <a:xfrm>
            <a:off x="769050" y="1110600"/>
            <a:ext cx="5136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 built:</a:t>
            </a:r>
            <a:b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 app that generates color palettes based on user prompts using Google's Gemini API.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 built it:</a:t>
            </a:r>
            <a:b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combine creativity with AI and practice full-stack web development (React, API calls, deployment).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68" name="Google Shape;568;p58"/>
          <p:cNvSpPr/>
          <p:nvPr/>
        </p:nvSpPr>
        <p:spPr>
          <a:xfrm>
            <a:off x="472842" y="1834429"/>
            <a:ext cx="193611" cy="193446"/>
          </a:xfrm>
          <a:custGeom>
            <a:rect b="b" l="l" r="r" t="t"/>
            <a:pathLst>
              <a:path extrusionOk="0" h="13599" w="13613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p58">
            <a:hlinkClick action="ppaction://hlinkshowjump?jump=nextslide"/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0" name="Google Shape;570;p58"/>
          <p:cNvSpPr/>
          <p:nvPr/>
        </p:nvSpPr>
        <p:spPr>
          <a:xfrm>
            <a:off x="472842" y="2891079"/>
            <a:ext cx="193611" cy="193446"/>
          </a:xfrm>
          <a:custGeom>
            <a:rect b="b" l="l" r="r" t="t"/>
            <a:pathLst>
              <a:path extrusionOk="0" h="13599" w="13613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9"/>
          <p:cNvSpPr txBox="1"/>
          <p:nvPr>
            <p:ph idx="1" type="subTitle"/>
          </p:nvPr>
        </p:nvSpPr>
        <p:spPr>
          <a:xfrm>
            <a:off x="720000" y="2380100"/>
            <a:ext cx="260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</a:t>
            </a:r>
            <a:r>
              <a:rPr lang="en" sz="2300"/>
              <a:t>ser enters a description (e.g., "sunset in Morocco")</a:t>
            </a:r>
            <a:endParaRPr sz="2300"/>
          </a:p>
        </p:txBody>
      </p:sp>
      <p:sp>
        <p:nvSpPr>
          <p:cNvPr id="576" name="Google Shape;576;p59">
            <a:hlinkClick/>
          </p:cNvPr>
          <p:cNvSpPr txBox="1"/>
          <p:nvPr>
            <p:ph idx="2" type="title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01</a:t>
            </a:r>
            <a:endParaRPr/>
          </a:p>
        </p:txBody>
      </p:sp>
      <p:sp>
        <p:nvSpPr>
          <p:cNvPr id="577" name="Google Shape;577;p59">
            <a:hlinkClick/>
          </p:cNvPr>
          <p:cNvSpPr txBox="1"/>
          <p:nvPr>
            <p:ph idx="4" type="title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02</a:t>
            </a:r>
            <a:endParaRPr/>
          </a:p>
        </p:txBody>
      </p:sp>
      <p:sp>
        <p:nvSpPr>
          <p:cNvPr id="578" name="Google Shape;578;p59"/>
          <p:cNvSpPr txBox="1"/>
          <p:nvPr>
            <p:ph idx="5" type="subTitle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App sends prompt to backend</a:t>
            </a:r>
            <a:endParaRPr sz="2300"/>
          </a:p>
        </p:txBody>
      </p:sp>
      <p:sp>
        <p:nvSpPr>
          <p:cNvPr id="579" name="Google Shape;579;p59">
            <a:hlinkClick/>
          </p:cNvPr>
          <p:cNvSpPr txBox="1"/>
          <p:nvPr>
            <p:ph idx="7" type="title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03</a:t>
            </a:r>
            <a:endParaRPr/>
          </a:p>
        </p:txBody>
      </p:sp>
      <p:sp>
        <p:nvSpPr>
          <p:cNvPr id="580" name="Google Shape;580;p59"/>
          <p:cNvSpPr txBox="1"/>
          <p:nvPr>
            <p:ph idx="8" type="subTitle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Backend calls Gemini API and parses JSON</a:t>
            </a:r>
            <a:endParaRPr sz="2300"/>
          </a:p>
        </p:txBody>
      </p:sp>
      <p:sp>
        <p:nvSpPr>
          <p:cNvPr id="581" name="Google Shape;581;p59">
            <a:hlinkClick/>
          </p:cNvPr>
          <p:cNvSpPr txBox="1"/>
          <p:nvPr>
            <p:ph idx="13" type="title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04</a:t>
            </a:r>
            <a:endParaRPr/>
          </a:p>
        </p:txBody>
      </p:sp>
      <p:sp>
        <p:nvSpPr>
          <p:cNvPr id="582" name="Google Shape;582;p59"/>
          <p:cNvSpPr txBox="1"/>
          <p:nvPr>
            <p:ph idx="14" type="subTitle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Palette of 5 colors shown as cards</a:t>
            </a:r>
            <a:endParaRPr sz="2300"/>
          </a:p>
        </p:txBody>
      </p:sp>
      <p:sp>
        <p:nvSpPr>
          <p:cNvPr id="583" name="Google Shape;583;p59">
            <a:hlinkClick/>
          </p:cNvPr>
          <p:cNvSpPr txBox="1"/>
          <p:nvPr>
            <p:ph idx="16" type="title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05</a:t>
            </a:r>
            <a:endParaRPr/>
          </a:p>
        </p:txBody>
      </p:sp>
      <p:sp>
        <p:nvSpPr>
          <p:cNvPr id="584" name="Google Shape;584;p59"/>
          <p:cNvSpPr txBox="1"/>
          <p:nvPr>
            <p:ph idx="17" type="subTitle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Responsive across devices</a:t>
            </a:r>
            <a:endParaRPr sz="2300"/>
          </a:p>
        </p:txBody>
      </p:sp>
      <p:sp>
        <p:nvSpPr>
          <p:cNvPr id="585" name="Google Shape;585;p59">
            <a:hlinkClick/>
          </p:cNvPr>
          <p:cNvSpPr txBox="1"/>
          <p:nvPr>
            <p:ph idx="19" type="title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06</a:t>
            </a:r>
            <a:endParaRPr/>
          </a:p>
        </p:txBody>
      </p:sp>
      <p:sp>
        <p:nvSpPr>
          <p:cNvPr id="586" name="Google Shape;586;p59"/>
          <p:cNvSpPr txBox="1"/>
          <p:nvPr>
            <p:ph idx="20" type="subTitle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Clear error messages and loading states</a:t>
            </a:r>
            <a:endParaRPr sz="2300"/>
          </a:p>
        </p:txBody>
      </p:sp>
      <p:sp>
        <p:nvSpPr>
          <p:cNvPr id="587" name="Google Shape;587;p59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grpSp>
        <p:nvGrpSpPr>
          <p:cNvPr id="588" name="Google Shape;588;p59"/>
          <p:cNvGrpSpPr/>
          <p:nvPr/>
        </p:nvGrpSpPr>
        <p:grpSpPr>
          <a:xfrm>
            <a:off x="8605274" y="3747208"/>
            <a:ext cx="43276" cy="411646"/>
            <a:chOff x="1256711" y="1178908"/>
            <a:chExt cx="43276" cy="411646"/>
          </a:xfrm>
        </p:grpSpPr>
        <p:grpSp>
          <p:nvGrpSpPr>
            <p:cNvPr id="589" name="Google Shape;589;p5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90" name="Google Shape;590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5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94" name="Google Shape;594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7" name="Google Shape;597;p59"/>
          <p:cNvGrpSpPr/>
          <p:nvPr/>
        </p:nvGrpSpPr>
        <p:grpSpPr>
          <a:xfrm>
            <a:off x="364449" y="1505208"/>
            <a:ext cx="43276" cy="411646"/>
            <a:chOff x="1256711" y="1178908"/>
            <a:chExt cx="43276" cy="411646"/>
          </a:xfrm>
        </p:grpSpPr>
        <p:grpSp>
          <p:nvGrpSpPr>
            <p:cNvPr id="598" name="Google Shape;598;p5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99" name="Google Shape;599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2" name="Google Shape;602;p5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03" name="Google Shape;603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60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8099935">
            <a:off x="6999120" y="3643905"/>
            <a:ext cx="3431410" cy="2367397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0"/>
          <p:cNvSpPr/>
          <p:nvPr/>
        </p:nvSpPr>
        <p:spPr>
          <a:xfrm rot="10800000">
            <a:off x="7513188" y="-3212207"/>
            <a:ext cx="4510200" cy="4510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0"/>
          <p:cNvSpPr txBox="1"/>
          <p:nvPr>
            <p:ph type="title"/>
          </p:nvPr>
        </p:nvSpPr>
        <p:spPr>
          <a:xfrm>
            <a:off x="7803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613" name="Google Shape;613;p60"/>
          <p:cNvSpPr txBox="1"/>
          <p:nvPr>
            <p:ph idx="1" type="subTitle"/>
          </p:nvPr>
        </p:nvSpPr>
        <p:spPr>
          <a:xfrm>
            <a:off x="780300" y="2420175"/>
            <a:ext cx="235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React</a:t>
            </a:r>
            <a:r>
              <a:rPr lang="en"/>
              <a:t>, Material UI, useState, useEffect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0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615" name="Google Shape;615;p60"/>
          <p:cNvSpPr txBox="1"/>
          <p:nvPr>
            <p:ph idx="3" type="subTitle"/>
          </p:nvPr>
        </p:nvSpPr>
        <p:spPr>
          <a:xfrm>
            <a:off x="3464100" y="3651454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+ Express, Gemini 1.5 API integration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0"/>
          <p:cNvSpPr txBox="1"/>
          <p:nvPr>
            <p:ph idx="4" type="title"/>
          </p:nvPr>
        </p:nvSpPr>
        <p:spPr>
          <a:xfrm>
            <a:off x="61479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617" name="Google Shape;617;p60"/>
          <p:cNvSpPr txBox="1"/>
          <p:nvPr>
            <p:ph idx="5" type="subTitle"/>
          </p:nvPr>
        </p:nvSpPr>
        <p:spPr>
          <a:xfrm>
            <a:off x="61479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for version 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used</a:t>
            </a:r>
            <a:endParaRPr/>
          </a:p>
        </p:txBody>
      </p:sp>
      <p:pic>
        <p:nvPicPr>
          <p:cNvPr id="619" name="Google Shape;619;p60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10421793">
            <a:off x="6429753" y="3293833"/>
            <a:ext cx="1302265" cy="89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0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7441999">
            <a:off x="1486179" y="3370039"/>
            <a:ext cx="1302260" cy="89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0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-8416504">
            <a:off x="4034558" y="1610410"/>
            <a:ext cx="1302258" cy="89845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0"/>
          <p:cNvSpPr/>
          <p:nvPr/>
        </p:nvSpPr>
        <p:spPr>
          <a:xfrm>
            <a:off x="1297050" y="3279413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6664650" y="3279413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3995915" y="1697075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1551470" y="3533637"/>
            <a:ext cx="673488" cy="673865"/>
          </a:xfrm>
          <a:custGeom>
            <a:rect b="b" l="l" r="r" t="t"/>
            <a:pathLst>
              <a:path extrusionOk="0" h="14298" w="14290">
                <a:moveTo>
                  <a:pt x="5669" y="836"/>
                </a:moveTo>
                <a:cubicBezTo>
                  <a:pt x="6065" y="836"/>
                  <a:pt x="6443" y="999"/>
                  <a:pt x="6748" y="1286"/>
                </a:cubicBezTo>
                <a:lnTo>
                  <a:pt x="7144" y="1682"/>
                </a:lnTo>
                <a:lnTo>
                  <a:pt x="7540" y="1286"/>
                </a:lnTo>
                <a:cubicBezTo>
                  <a:pt x="7838" y="989"/>
                  <a:pt x="8229" y="841"/>
                  <a:pt x="8618" y="841"/>
                </a:cubicBezTo>
                <a:cubicBezTo>
                  <a:pt x="9008" y="841"/>
                  <a:pt x="9395" y="989"/>
                  <a:pt x="9683" y="1286"/>
                </a:cubicBezTo>
                <a:cubicBezTo>
                  <a:pt x="9971" y="1574"/>
                  <a:pt x="10132" y="1952"/>
                  <a:pt x="10132" y="2348"/>
                </a:cubicBezTo>
                <a:cubicBezTo>
                  <a:pt x="10132" y="2762"/>
                  <a:pt x="9971" y="3139"/>
                  <a:pt x="9683" y="3427"/>
                </a:cubicBezTo>
                <a:lnTo>
                  <a:pt x="7144" y="5966"/>
                </a:lnTo>
                <a:lnTo>
                  <a:pt x="4608" y="3427"/>
                </a:lnTo>
                <a:cubicBezTo>
                  <a:pt x="4320" y="3139"/>
                  <a:pt x="4157" y="2762"/>
                  <a:pt x="4157" y="2348"/>
                </a:cubicBezTo>
                <a:cubicBezTo>
                  <a:pt x="4157" y="1952"/>
                  <a:pt x="4320" y="1574"/>
                  <a:pt x="4608" y="1286"/>
                </a:cubicBezTo>
                <a:cubicBezTo>
                  <a:pt x="4896" y="999"/>
                  <a:pt x="5291" y="836"/>
                  <a:pt x="5669" y="836"/>
                </a:cubicBezTo>
                <a:close/>
                <a:moveTo>
                  <a:pt x="1476" y="10789"/>
                </a:moveTo>
                <a:cubicBezTo>
                  <a:pt x="1817" y="10789"/>
                  <a:pt x="2105" y="11077"/>
                  <a:pt x="2105" y="11418"/>
                </a:cubicBezTo>
                <a:cubicBezTo>
                  <a:pt x="2105" y="11778"/>
                  <a:pt x="1817" y="12066"/>
                  <a:pt x="1476" y="12066"/>
                </a:cubicBezTo>
                <a:cubicBezTo>
                  <a:pt x="1116" y="12066"/>
                  <a:pt x="846" y="11778"/>
                  <a:pt x="846" y="11418"/>
                </a:cubicBezTo>
                <a:cubicBezTo>
                  <a:pt x="846" y="11077"/>
                  <a:pt x="1116" y="10789"/>
                  <a:pt x="1476" y="10789"/>
                </a:cubicBezTo>
                <a:close/>
                <a:moveTo>
                  <a:pt x="12814" y="10789"/>
                </a:moveTo>
                <a:cubicBezTo>
                  <a:pt x="13174" y="10789"/>
                  <a:pt x="13443" y="11077"/>
                  <a:pt x="13443" y="11418"/>
                </a:cubicBezTo>
                <a:cubicBezTo>
                  <a:pt x="13443" y="11778"/>
                  <a:pt x="13174" y="12066"/>
                  <a:pt x="12814" y="12066"/>
                </a:cubicBezTo>
                <a:cubicBezTo>
                  <a:pt x="12471" y="12066"/>
                  <a:pt x="12183" y="11778"/>
                  <a:pt x="12183" y="11418"/>
                </a:cubicBezTo>
                <a:cubicBezTo>
                  <a:pt x="12183" y="11077"/>
                  <a:pt x="12471" y="10789"/>
                  <a:pt x="12814" y="10789"/>
                </a:cubicBezTo>
                <a:close/>
                <a:moveTo>
                  <a:pt x="5255" y="12192"/>
                </a:moveTo>
                <a:cubicBezTo>
                  <a:pt x="5597" y="12192"/>
                  <a:pt x="5885" y="12462"/>
                  <a:pt x="5885" y="12821"/>
                </a:cubicBezTo>
                <a:cubicBezTo>
                  <a:pt x="5885" y="13164"/>
                  <a:pt x="5597" y="13452"/>
                  <a:pt x="5255" y="13452"/>
                </a:cubicBezTo>
                <a:cubicBezTo>
                  <a:pt x="4913" y="13452"/>
                  <a:pt x="4625" y="13164"/>
                  <a:pt x="4625" y="12821"/>
                </a:cubicBezTo>
                <a:cubicBezTo>
                  <a:pt x="4625" y="12462"/>
                  <a:pt x="4913" y="12192"/>
                  <a:pt x="5255" y="12192"/>
                </a:cubicBezTo>
                <a:close/>
                <a:moveTo>
                  <a:pt x="9035" y="12192"/>
                </a:moveTo>
                <a:cubicBezTo>
                  <a:pt x="9376" y="12192"/>
                  <a:pt x="9664" y="12462"/>
                  <a:pt x="9664" y="12821"/>
                </a:cubicBezTo>
                <a:cubicBezTo>
                  <a:pt x="9664" y="13164"/>
                  <a:pt x="9376" y="13452"/>
                  <a:pt x="9035" y="13452"/>
                </a:cubicBezTo>
                <a:cubicBezTo>
                  <a:pt x="8692" y="13452"/>
                  <a:pt x="8404" y="13164"/>
                  <a:pt x="8404" y="12821"/>
                </a:cubicBezTo>
                <a:cubicBezTo>
                  <a:pt x="8404" y="12462"/>
                  <a:pt x="8692" y="12192"/>
                  <a:pt x="9035" y="12192"/>
                </a:cubicBezTo>
                <a:close/>
                <a:moveTo>
                  <a:pt x="5665" y="1"/>
                </a:moveTo>
                <a:cubicBezTo>
                  <a:pt x="5064" y="1"/>
                  <a:pt x="4464" y="231"/>
                  <a:pt x="4013" y="692"/>
                </a:cubicBezTo>
                <a:cubicBezTo>
                  <a:pt x="3564" y="1142"/>
                  <a:pt x="3312" y="1718"/>
                  <a:pt x="3312" y="2348"/>
                </a:cubicBezTo>
                <a:cubicBezTo>
                  <a:pt x="3312" y="2978"/>
                  <a:pt x="3564" y="3571"/>
                  <a:pt x="4013" y="4022"/>
                </a:cubicBezTo>
                <a:lnTo>
                  <a:pt x="6731" y="6739"/>
                </a:lnTo>
                <a:lnTo>
                  <a:pt x="6731" y="8269"/>
                </a:lnTo>
                <a:lnTo>
                  <a:pt x="1062" y="8269"/>
                </a:lnTo>
                <a:lnTo>
                  <a:pt x="1062" y="10014"/>
                </a:lnTo>
                <a:cubicBezTo>
                  <a:pt x="450" y="10194"/>
                  <a:pt x="0" y="10753"/>
                  <a:pt x="0" y="11418"/>
                </a:cubicBezTo>
                <a:cubicBezTo>
                  <a:pt x="0" y="12228"/>
                  <a:pt x="666" y="12893"/>
                  <a:pt x="1476" y="12893"/>
                </a:cubicBezTo>
                <a:cubicBezTo>
                  <a:pt x="2285" y="12893"/>
                  <a:pt x="2952" y="12228"/>
                  <a:pt x="2952" y="11418"/>
                </a:cubicBezTo>
                <a:cubicBezTo>
                  <a:pt x="2952" y="10753"/>
                  <a:pt x="2501" y="10194"/>
                  <a:pt x="1889" y="10014"/>
                </a:cubicBezTo>
                <a:lnTo>
                  <a:pt x="1889" y="9114"/>
                </a:lnTo>
                <a:lnTo>
                  <a:pt x="4841" y="9114"/>
                </a:lnTo>
                <a:lnTo>
                  <a:pt x="4841" y="11400"/>
                </a:lnTo>
                <a:cubicBezTo>
                  <a:pt x="4229" y="11598"/>
                  <a:pt x="3780" y="12156"/>
                  <a:pt x="3780" y="12821"/>
                </a:cubicBezTo>
                <a:cubicBezTo>
                  <a:pt x="3780" y="13632"/>
                  <a:pt x="4445" y="14297"/>
                  <a:pt x="5255" y="14297"/>
                </a:cubicBezTo>
                <a:cubicBezTo>
                  <a:pt x="6065" y="14297"/>
                  <a:pt x="6731" y="13632"/>
                  <a:pt x="6731" y="12821"/>
                </a:cubicBezTo>
                <a:cubicBezTo>
                  <a:pt x="6731" y="12156"/>
                  <a:pt x="6281" y="11598"/>
                  <a:pt x="5669" y="11400"/>
                </a:cubicBezTo>
                <a:lnTo>
                  <a:pt x="5669" y="9114"/>
                </a:lnTo>
                <a:lnTo>
                  <a:pt x="8620" y="9114"/>
                </a:lnTo>
                <a:lnTo>
                  <a:pt x="8620" y="11400"/>
                </a:lnTo>
                <a:cubicBezTo>
                  <a:pt x="8008" y="11598"/>
                  <a:pt x="7559" y="12156"/>
                  <a:pt x="7559" y="12821"/>
                </a:cubicBezTo>
                <a:cubicBezTo>
                  <a:pt x="7559" y="13632"/>
                  <a:pt x="8224" y="14297"/>
                  <a:pt x="9035" y="14297"/>
                </a:cubicBezTo>
                <a:cubicBezTo>
                  <a:pt x="9844" y="14297"/>
                  <a:pt x="10510" y="13632"/>
                  <a:pt x="10510" y="12821"/>
                </a:cubicBezTo>
                <a:cubicBezTo>
                  <a:pt x="10510" y="12156"/>
                  <a:pt x="10060" y="11598"/>
                  <a:pt x="9448" y="11400"/>
                </a:cubicBezTo>
                <a:lnTo>
                  <a:pt x="9448" y="9114"/>
                </a:lnTo>
                <a:lnTo>
                  <a:pt x="12399" y="9114"/>
                </a:lnTo>
                <a:lnTo>
                  <a:pt x="12399" y="10014"/>
                </a:lnTo>
                <a:cubicBezTo>
                  <a:pt x="11787" y="10194"/>
                  <a:pt x="11338" y="10753"/>
                  <a:pt x="11338" y="11418"/>
                </a:cubicBezTo>
                <a:cubicBezTo>
                  <a:pt x="11338" y="12228"/>
                  <a:pt x="12003" y="12893"/>
                  <a:pt x="12814" y="12893"/>
                </a:cubicBezTo>
                <a:cubicBezTo>
                  <a:pt x="13623" y="12893"/>
                  <a:pt x="14290" y="12228"/>
                  <a:pt x="14290" y="11418"/>
                </a:cubicBezTo>
                <a:cubicBezTo>
                  <a:pt x="14290" y="10753"/>
                  <a:pt x="13839" y="10194"/>
                  <a:pt x="13227" y="10014"/>
                </a:cubicBezTo>
                <a:lnTo>
                  <a:pt x="13227" y="8269"/>
                </a:lnTo>
                <a:lnTo>
                  <a:pt x="7559" y="8269"/>
                </a:lnTo>
                <a:lnTo>
                  <a:pt x="7559" y="6739"/>
                </a:lnTo>
                <a:lnTo>
                  <a:pt x="10276" y="4022"/>
                </a:lnTo>
                <a:cubicBezTo>
                  <a:pt x="10726" y="3571"/>
                  <a:pt x="10978" y="2978"/>
                  <a:pt x="10978" y="2348"/>
                </a:cubicBezTo>
                <a:cubicBezTo>
                  <a:pt x="10978" y="1718"/>
                  <a:pt x="10726" y="1142"/>
                  <a:pt x="10276" y="692"/>
                </a:cubicBezTo>
                <a:cubicBezTo>
                  <a:pt x="9825" y="231"/>
                  <a:pt x="9226" y="1"/>
                  <a:pt x="8625" y="1"/>
                </a:cubicBezTo>
                <a:cubicBezTo>
                  <a:pt x="8100" y="1"/>
                  <a:pt x="7573" y="177"/>
                  <a:pt x="7144" y="531"/>
                </a:cubicBezTo>
                <a:cubicBezTo>
                  <a:pt x="6716" y="177"/>
                  <a:pt x="6190" y="1"/>
                  <a:pt x="5665" y="1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60"/>
          <p:cNvGrpSpPr/>
          <p:nvPr/>
        </p:nvGrpSpPr>
        <p:grpSpPr>
          <a:xfrm>
            <a:off x="6848642" y="3584353"/>
            <a:ext cx="814222" cy="572707"/>
            <a:chOff x="8032179" y="1626057"/>
            <a:chExt cx="375304" cy="263969"/>
          </a:xfrm>
        </p:grpSpPr>
        <p:sp>
          <p:nvSpPr>
            <p:cNvPr id="627" name="Google Shape;627;p60"/>
            <p:cNvSpPr/>
            <p:nvPr/>
          </p:nvSpPr>
          <p:spPr>
            <a:xfrm>
              <a:off x="8032179" y="1626057"/>
              <a:ext cx="375304" cy="263969"/>
            </a:xfrm>
            <a:custGeom>
              <a:rect b="b" l="l" r="r" t="t"/>
              <a:pathLst>
                <a:path extrusionOk="0" h="9773" w="13895">
                  <a:moveTo>
                    <a:pt x="6947" y="811"/>
                  </a:moveTo>
                  <a:cubicBezTo>
                    <a:pt x="9808" y="811"/>
                    <a:pt x="12292" y="4014"/>
                    <a:pt x="12922" y="4878"/>
                  </a:cubicBezTo>
                  <a:cubicBezTo>
                    <a:pt x="12292" y="5759"/>
                    <a:pt x="9808" y="8962"/>
                    <a:pt x="6947" y="8962"/>
                  </a:cubicBezTo>
                  <a:cubicBezTo>
                    <a:pt x="4085" y="8962"/>
                    <a:pt x="1620" y="5759"/>
                    <a:pt x="990" y="4878"/>
                  </a:cubicBezTo>
                  <a:cubicBezTo>
                    <a:pt x="1602" y="4014"/>
                    <a:pt x="4085" y="811"/>
                    <a:pt x="6947" y="811"/>
                  </a:cubicBezTo>
                  <a:close/>
                  <a:moveTo>
                    <a:pt x="6947" y="0"/>
                  </a:moveTo>
                  <a:cubicBezTo>
                    <a:pt x="6065" y="0"/>
                    <a:pt x="5148" y="252"/>
                    <a:pt x="4248" y="739"/>
                  </a:cubicBezTo>
                  <a:cubicBezTo>
                    <a:pt x="3528" y="1134"/>
                    <a:pt x="2808" y="1674"/>
                    <a:pt x="2106" y="2358"/>
                  </a:cubicBezTo>
                  <a:cubicBezTo>
                    <a:pt x="918" y="3491"/>
                    <a:pt x="181" y="4607"/>
                    <a:pt x="145" y="4662"/>
                  </a:cubicBezTo>
                  <a:lnTo>
                    <a:pt x="1" y="4878"/>
                  </a:lnTo>
                  <a:lnTo>
                    <a:pt x="145" y="5111"/>
                  </a:lnTo>
                  <a:cubicBezTo>
                    <a:pt x="181" y="5147"/>
                    <a:pt x="918" y="6281"/>
                    <a:pt x="2106" y="7415"/>
                  </a:cubicBezTo>
                  <a:cubicBezTo>
                    <a:pt x="2808" y="8098"/>
                    <a:pt x="3528" y="8638"/>
                    <a:pt x="4248" y="9017"/>
                  </a:cubicBezTo>
                  <a:cubicBezTo>
                    <a:pt x="5148" y="9521"/>
                    <a:pt x="6065" y="9773"/>
                    <a:pt x="6947" y="9773"/>
                  </a:cubicBezTo>
                  <a:cubicBezTo>
                    <a:pt x="7829" y="9773"/>
                    <a:pt x="8747" y="9521"/>
                    <a:pt x="9664" y="9017"/>
                  </a:cubicBezTo>
                  <a:cubicBezTo>
                    <a:pt x="10367" y="8638"/>
                    <a:pt x="11087" y="8098"/>
                    <a:pt x="11806" y="7415"/>
                  </a:cubicBezTo>
                  <a:cubicBezTo>
                    <a:pt x="12994" y="6281"/>
                    <a:pt x="13714" y="5147"/>
                    <a:pt x="13750" y="5111"/>
                  </a:cubicBezTo>
                  <a:lnTo>
                    <a:pt x="13894" y="4878"/>
                  </a:lnTo>
                  <a:lnTo>
                    <a:pt x="13750" y="4662"/>
                  </a:lnTo>
                  <a:cubicBezTo>
                    <a:pt x="13714" y="4607"/>
                    <a:pt x="12994" y="3491"/>
                    <a:pt x="11806" y="2358"/>
                  </a:cubicBezTo>
                  <a:cubicBezTo>
                    <a:pt x="11087" y="1674"/>
                    <a:pt x="10367" y="1134"/>
                    <a:pt x="9664" y="739"/>
                  </a:cubicBezTo>
                  <a:cubicBezTo>
                    <a:pt x="8747" y="252"/>
                    <a:pt x="7829" y="0"/>
                    <a:pt x="6947" y="0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0"/>
            <p:cNvSpPr/>
            <p:nvPr/>
          </p:nvSpPr>
          <p:spPr>
            <a:xfrm>
              <a:off x="8131819" y="1669787"/>
              <a:ext cx="175997" cy="175997"/>
            </a:xfrm>
            <a:custGeom>
              <a:rect b="b" l="l" r="r" t="t"/>
              <a:pathLst>
                <a:path extrusionOk="0" h="6516" w="6516">
                  <a:moveTo>
                    <a:pt x="2862" y="847"/>
                  </a:moveTo>
                  <a:lnTo>
                    <a:pt x="2862" y="1836"/>
                  </a:lnTo>
                  <a:cubicBezTo>
                    <a:pt x="2611" y="1891"/>
                    <a:pt x="2395" y="2016"/>
                    <a:pt x="2215" y="2196"/>
                  </a:cubicBezTo>
                  <a:lnTo>
                    <a:pt x="1368" y="1711"/>
                  </a:lnTo>
                  <a:cubicBezTo>
                    <a:pt x="1747" y="1260"/>
                    <a:pt x="2268" y="955"/>
                    <a:pt x="2862" y="847"/>
                  </a:cubicBezTo>
                  <a:close/>
                  <a:moveTo>
                    <a:pt x="3672" y="847"/>
                  </a:moveTo>
                  <a:cubicBezTo>
                    <a:pt x="4266" y="955"/>
                    <a:pt x="4770" y="1260"/>
                    <a:pt x="5147" y="1711"/>
                  </a:cubicBezTo>
                  <a:lnTo>
                    <a:pt x="4302" y="2196"/>
                  </a:lnTo>
                  <a:cubicBezTo>
                    <a:pt x="4122" y="2016"/>
                    <a:pt x="3906" y="1891"/>
                    <a:pt x="3672" y="1836"/>
                  </a:cubicBezTo>
                  <a:lnTo>
                    <a:pt x="3672" y="847"/>
                  </a:lnTo>
                  <a:close/>
                  <a:moveTo>
                    <a:pt x="3258" y="2592"/>
                  </a:moveTo>
                  <a:cubicBezTo>
                    <a:pt x="3636" y="2592"/>
                    <a:pt x="3942" y="2899"/>
                    <a:pt x="3942" y="3259"/>
                  </a:cubicBezTo>
                  <a:cubicBezTo>
                    <a:pt x="3942" y="3636"/>
                    <a:pt x="3636" y="3943"/>
                    <a:pt x="3258" y="3943"/>
                  </a:cubicBezTo>
                  <a:cubicBezTo>
                    <a:pt x="2880" y="3943"/>
                    <a:pt x="2575" y="3636"/>
                    <a:pt x="2575" y="3259"/>
                  </a:cubicBezTo>
                  <a:cubicBezTo>
                    <a:pt x="2575" y="2899"/>
                    <a:pt x="2880" y="2592"/>
                    <a:pt x="3258" y="2592"/>
                  </a:cubicBezTo>
                  <a:close/>
                  <a:moveTo>
                    <a:pt x="972" y="2412"/>
                  </a:moveTo>
                  <a:lnTo>
                    <a:pt x="1819" y="2899"/>
                  </a:lnTo>
                  <a:cubicBezTo>
                    <a:pt x="1783" y="3024"/>
                    <a:pt x="1764" y="3132"/>
                    <a:pt x="1764" y="3259"/>
                  </a:cubicBezTo>
                  <a:cubicBezTo>
                    <a:pt x="1764" y="3384"/>
                    <a:pt x="1783" y="3511"/>
                    <a:pt x="1819" y="3636"/>
                  </a:cubicBezTo>
                  <a:lnTo>
                    <a:pt x="972" y="4123"/>
                  </a:lnTo>
                  <a:cubicBezTo>
                    <a:pt x="864" y="3852"/>
                    <a:pt x="811" y="3564"/>
                    <a:pt x="811" y="3259"/>
                  </a:cubicBezTo>
                  <a:cubicBezTo>
                    <a:pt x="811" y="2971"/>
                    <a:pt x="864" y="2683"/>
                    <a:pt x="972" y="2412"/>
                  </a:cubicBezTo>
                  <a:close/>
                  <a:moveTo>
                    <a:pt x="5562" y="2412"/>
                  </a:moveTo>
                  <a:cubicBezTo>
                    <a:pt x="5651" y="2683"/>
                    <a:pt x="5706" y="2971"/>
                    <a:pt x="5706" y="3259"/>
                  </a:cubicBezTo>
                  <a:cubicBezTo>
                    <a:pt x="5706" y="3564"/>
                    <a:pt x="5651" y="3852"/>
                    <a:pt x="5562" y="4123"/>
                  </a:cubicBezTo>
                  <a:lnTo>
                    <a:pt x="4715" y="3636"/>
                  </a:lnTo>
                  <a:cubicBezTo>
                    <a:pt x="4734" y="3511"/>
                    <a:pt x="4751" y="3384"/>
                    <a:pt x="4751" y="3259"/>
                  </a:cubicBezTo>
                  <a:cubicBezTo>
                    <a:pt x="4751" y="3132"/>
                    <a:pt x="4734" y="3024"/>
                    <a:pt x="4715" y="2899"/>
                  </a:cubicBezTo>
                  <a:lnTo>
                    <a:pt x="5562" y="2412"/>
                  </a:lnTo>
                  <a:close/>
                  <a:moveTo>
                    <a:pt x="2215" y="4339"/>
                  </a:moveTo>
                  <a:cubicBezTo>
                    <a:pt x="2395" y="4500"/>
                    <a:pt x="2611" y="4626"/>
                    <a:pt x="2862" y="4698"/>
                  </a:cubicBezTo>
                  <a:lnTo>
                    <a:pt x="2862" y="5670"/>
                  </a:lnTo>
                  <a:cubicBezTo>
                    <a:pt x="2268" y="5580"/>
                    <a:pt x="1747" y="5274"/>
                    <a:pt x="1368" y="4824"/>
                  </a:cubicBezTo>
                  <a:lnTo>
                    <a:pt x="2215" y="4339"/>
                  </a:lnTo>
                  <a:close/>
                  <a:moveTo>
                    <a:pt x="4302" y="4339"/>
                  </a:moveTo>
                  <a:lnTo>
                    <a:pt x="5147" y="4824"/>
                  </a:lnTo>
                  <a:cubicBezTo>
                    <a:pt x="4770" y="5274"/>
                    <a:pt x="4266" y="5580"/>
                    <a:pt x="3672" y="5670"/>
                  </a:cubicBezTo>
                  <a:lnTo>
                    <a:pt x="3672" y="4698"/>
                  </a:lnTo>
                  <a:cubicBezTo>
                    <a:pt x="3906" y="4626"/>
                    <a:pt x="4122" y="4500"/>
                    <a:pt x="4302" y="4339"/>
                  </a:cubicBezTo>
                  <a:close/>
                  <a:moveTo>
                    <a:pt x="3258" y="1"/>
                  </a:moveTo>
                  <a:cubicBezTo>
                    <a:pt x="1459" y="1"/>
                    <a:pt x="0" y="1459"/>
                    <a:pt x="0" y="3259"/>
                  </a:cubicBezTo>
                  <a:cubicBezTo>
                    <a:pt x="0" y="5058"/>
                    <a:pt x="1459" y="6515"/>
                    <a:pt x="3258" y="6515"/>
                  </a:cubicBezTo>
                  <a:cubicBezTo>
                    <a:pt x="5058" y="6515"/>
                    <a:pt x="6515" y="5058"/>
                    <a:pt x="6515" y="3259"/>
                  </a:cubicBezTo>
                  <a:cubicBezTo>
                    <a:pt x="6515" y="1459"/>
                    <a:pt x="5058" y="1"/>
                    <a:pt x="3258" y="1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60"/>
          <p:cNvGrpSpPr/>
          <p:nvPr/>
        </p:nvGrpSpPr>
        <p:grpSpPr>
          <a:xfrm>
            <a:off x="4268346" y="1951127"/>
            <a:ext cx="607247" cy="673862"/>
            <a:chOff x="3987000" y="3393430"/>
            <a:chExt cx="359233" cy="398641"/>
          </a:xfrm>
        </p:grpSpPr>
        <p:sp>
          <p:nvSpPr>
            <p:cNvPr id="630" name="Google Shape;630;p60"/>
            <p:cNvSpPr/>
            <p:nvPr/>
          </p:nvSpPr>
          <p:spPr>
            <a:xfrm>
              <a:off x="3987000" y="3393430"/>
              <a:ext cx="359233" cy="398641"/>
            </a:xfrm>
            <a:custGeom>
              <a:rect b="b" l="l" r="r" t="t"/>
              <a:pathLst>
                <a:path extrusionOk="0" h="14759" w="13300">
                  <a:moveTo>
                    <a:pt x="6803" y="865"/>
                  </a:moveTo>
                  <a:cubicBezTo>
                    <a:pt x="8207" y="865"/>
                    <a:pt x="9448" y="1765"/>
                    <a:pt x="9935" y="3060"/>
                  </a:cubicBezTo>
                  <a:lnTo>
                    <a:pt x="3653" y="3060"/>
                  </a:lnTo>
                  <a:cubicBezTo>
                    <a:pt x="4140" y="1765"/>
                    <a:pt x="5381" y="865"/>
                    <a:pt x="6803" y="865"/>
                  </a:cubicBezTo>
                  <a:close/>
                  <a:moveTo>
                    <a:pt x="10996" y="3924"/>
                  </a:moveTo>
                  <a:lnTo>
                    <a:pt x="10996" y="6516"/>
                  </a:lnTo>
                  <a:lnTo>
                    <a:pt x="2592" y="6516"/>
                  </a:lnTo>
                  <a:lnTo>
                    <a:pt x="2592" y="3924"/>
                  </a:lnTo>
                  <a:close/>
                  <a:moveTo>
                    <a:pt x="9935" y="7379"/>
                  </a:moveTo>
                  <a:cubicBezTo>
                    <a:pt x="9448" y="8675"/>
                    <a:pt x="8207" y="9558"/>
                    <a:pt x="6803" y="9558"/>
                  </a:cubicBezTo>
                  <a:cubicBezTo>
                    <a:pt x="5381" y="9558"/>
                    <a:pt x="4140" y="8675"/>
                    <a:pt x="3653" y="7379"/>
                  </a:cubicBezTo>
                  <a:close/>
                  <a:moveTo>
                    <a:pt x="1728" y="5671"/>
                  </a:moveTo>
                  <a:lnTo>
                    <a:pt x="1728" y="7379"/>
                  </a:lnTo>
                  <a:lnTo>
                    <a:pt x="2753" y="7379"/>
                  </a:lnTo>
                  <a:cubicBezTo>
                    <a:pt x="2897" y="7902"/>
                    <a:pt x="3149" y="8387"/>
                    <a:pt x="3473" y="8802"/>
                  </a:cubicBezTo>
                  <a:cubicBezTo>
                    <a:pt x="2880" y="8946"/>
                    <a:pt x="2304" y="9215"/>
                    <a:pt x="1818" y="9611"/>
                  </a:cubicBezTo>
                  <a:cubicBezTo>
                    <a:pt x="1224" y="9215"/>
                    <a:pt x="864" y="8550"/>
                    <a:pt x="864" y="7847"/>
                  </a:cubicBezTo>
                  <a:lnTo>
                    <a:pt x="864" y="6696"/>
                  </a:lnTo>
                  <a:cubicBezTo>
                    <a:pt x="864" y="6192"/>
                    <a:pt x="1242" y="5760"/>
                    <a:pt x="1728" y="5671"/>
                  </a:cubicBezTo>
                  <a:close/>
                  <a:moveTo>
                    <a:pt x="4860" y="9954"/>
                  </a:moveTo>
                  <a:lnTo>
                    <a:pt x="4860" y="9954"/>
                  </a:lnTo>
                  <a:cubicBezTo>
                    <a:pt x="5436" y="10259"/>
                    <a:pt x="6101" y="10422"/>
                    <a:pt x="6803" y="10422"/>
                  </a:cubicBezTo>
                  <a:cubicBezTo>
                    <a:pt x="7487" y="10422"/>
                    <a:pt x="8152" y="10259"/>
                    <a:pt x="8728" y="9954"/>
                  </a:cubicBezTo>
                  <a:lnTo>
                    <a:pt x="8728" y="9954"/>
                  </a:lnTo>
                  <a:cubicBezTo>
                    <a:pt x="8567" y="10871"/>
                    <a:pt x="7756" y="11573"/>
                    <a:pt x="6803" y="11573"/>
                  </a:cubicBezTo>
                  <a:cubicBezTo>
                    <a:pt x="5831" y="11573"/>
                    <a:pt x="5021" y="10871"/>
                    <a:pt x="4860" y="9954"/>
                  </a:cubicBezTo>
                  <a:close/>
                  <a:moveTo>
                    <a:pt x="9628" y="9594"/>
                  </a:moveTo>
                  <a:cubicBezTo>
                    <a:pt x="11212" y="9810"/>
                    <a:pt x="12435" y="11177"/>
                    <a:pt x="12435" y="12814"/>
                  </a:cubicBezTo>
                  <a:lnTo>
                    <a:pt x="12435" y="13894"/>
                  </a:lnTo>
                  <a:lnTo>
                    <a:pt x="1152" y="13894"/>
                  </a:lnTo>
                  <a:lnTo>
                    <a:pt x="1152" y="12814"/>
                  </a:lnTo>
                  <a:cubicBezTo>
                    <a:pt x="1152" y="11177"/>
                    <a:pt x="2376" y="9810"/>
                    <a:pt x="3960" y="9594"/>
                  </a:cubicBezTo>
                  <a:lnTo>
                    <a:pt x="3960" y="9611"/>
                  </a:lnTo>
                  <a:cubicBezTo>
                    <a:pt x="3960" y="11177"/>
                    <a:pt x="5237" y="12437"/>
                    <a:pt x="6803" y="12437"/>
                  </a:cubicBezTo>
                  <a:cubicBezTo>
                    <a:pt x="8351" y="12437"/>
                    <a:pt x="9628" y="11177"/>
                    <a:pt x="9628" y="9611"/>
                  </a:cubicBezTo>
                  <a:lnTo>
                    <a:pt x="9628" y="9594"/>
                  </a:lnTo>
                  <a:close/>
                  <a:moveTo>
                    <a:pt x="6803" y="1"/>
                  </a:moveTo>
                  <a:cubicBezTo>
                    <a:pt x="4913" y="1"/>
                    <a:pt x="3257" y="1261"/>
                    <a:pt x="2753" y="3060"/>
                  </a:cubicBezTo>
                  <a:lnTo>
                    <a:pt x="1728" y="3060"/>
                  </a:lnTo>
                  <a:lnTo>
                    <a:pt x="1728" y="4788"/>
                  </a:lnTo>
                  <a:cubicBezTo>
                    <a:pt x="756" y="4896"/>
                    <a:pt x="1" y="5707"/>
                    <a:pt x="1" y="6696"/>
                  </a:cubicBezTo>
                  <a:lnTo>
                    <a:pt x="1" y="7847"/>
                  </a:lnTo>
                  <a:cubicBezTo>
                    <a:pt x="1" y="8406"/>
                    <a:pt x="162" y="8946"/>
                    <a:pt x="450" y="9431"/>
                  </a:cubicBezTo>
                  <a:cubicBezTo>
                    <a:pt x="648" y="9738"/>
                    <a:pt x="900" y="10007"/>
                    <a:pt x="1206" y="10223"/>
                  </a:cubicBezTo>
                  <a:cubicBezTo>
                    <a:pt x="612" y="10961"/>
                    <a:pt x="289" y="11861"/>
                    <a:pt x="289" y="12814"/>
                  </a:cubicBezTo>
                  <a:lnTo>
                    <a:pt x="289" y="14758"/>
                  </a:lnTo>
                  <a:lnTo>
                    <a:pt x="13299" y="14758"/>
                  </a:lnTo>
                  <a:lnTo>
                    <a:pt x="13299" y="12814"/>
                  </a:lnTo>
                  <a:cubicBezTo>
                    <a:pt x="13299" y="11717"/>
                    <a:pt x="12886" y="10691"/>
                    <a:pt x="12094" y="9918"/>
                  </a:cubicBezTo>
                  <a:cubicBezTo>
                    <a:pt x="11554" y="9359"/>
                    <a:pt x="10852" y="8982"/>
                    <a:pt x="10115" y="8802"/>
                  </a:cubicBezTo>
                  <a:cubicBezTo>
                    <a:pt x="10439" y="8387"/>
                    <a:pt x="10690" y="7902"/>
                    <a:pt x="10834" y="7379"/>
                  </a:cubicBezTo>
                  <a:lnTo>
                    <a:pt x="11860" y="7379"/>
                  </a:lnTo>
                  <a:lnTo>
                    <a:pt x="11860" y="3060"/>
                  </a:lnTo>
                  <a:lnTo>
                    <a:pt x="10834" y="3060"/>
                  </a:lnTo>
                  <a:cubicBezTo>
                    <a:pt x="10331" y="1261"/>
                    <a:pt x="8675" y="1"/>
                    <a:pt x="6803" y="1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0"/>
            <p:cNvSpPr/>
            <p:nvPr/>
          </p:nvSpPr>
          <p:spPr>
            <a:xfrm>
              <a:off x="4080319" y="3522754"/>
              <a:ext cx="180346" cy="23337"/>
            </a:xfrm>
            <a:custGeom>
              <a:rect b="b" l="l" r="r" t="t"/>
              <a:pathLst>
                <a:path extrusionOk="0" h="864" w="6677">
                  <a:moveTo>
                    <a:pt x="1" y="0"/>
                  </a:moveTo>
                  <a:lnTo>
                    <a:pt x="1" y="864"/>
                  </a:lnTo>
                  <a:lnTo>
                    <a:pt x="6677" y="864"/>
                  </a:lnTo>
                  <a:lnTo>
                    <a:pt x="6677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2" name="Google Shape;63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845445">
            <a:off x="147321" y="962760"/>
            <a:ext cx="512555" cy="38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60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8099935">
            <a:off x="-1196417" y="-758170"/>
            <a:ext cx="3431410" cy="236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1"/>
          <p:cNvSpPr txBox="1"/>
          <p:nvPr>
            <p:ph type="title"/>
          </p:nvPr>
        </p:nvSpPr>
        <p:spPr>
          <a:xfrm>
            <a:off x="4284850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</a:t>
            </a:r>
            <a:endParaRPr/>
          </a:p>
        </p:txBody>
      </p:sp>
      <p:sp>
        <p:nvSpPr>
          <p:cNvPr id="639" name="Google Shape;639;p61"/>
          <p:cNvSpPr txBox="1"/>
          <p:nvPr>
            <p:ph idx="1" type="body"/>
          </p:nvPr>
        </p:nvSpPr>
        <p:spPr>
          <a:xfrm>
            <a:off x="4428525" y="1014050"/>
            <a:ext cx="3613500" cy="28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Gemini API returned unpredictable formats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Engineered specific prompt and added JSON parsing + cleanup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Gemini security doesn’t let its API to be called in the front end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up secure backend to call the API and return an array for hex codes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0" name="Google Shape;640;p61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-1846612">
            <a:off x="-371342" y="114077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845448">
            <a:off x="2029566" y="3924825"/>
            <a:ext cx="1519315" cy="115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61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8556180">
            <a:off x="6950660" y="3634228"/>
            <a:ext cx="3498424" cy="241361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1"/>
          <p:cNvSpPr/>
          <p:nvPr/>
        </p:nvSpPr>
        <p:spPr>
          <a:xfrm rot="10800000">
            <a:off x="3164050" y="-611016"/>
            <a:ext cx="1430700" cy="1430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56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p61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3599994">
            <a:off x="1988184" y="2313884"/>
            <a:ext cx="1302258" cy="898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62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10421793">
            <a:off x="6810753" y="1863895"/>
            <a:ext cx="1302265" cy="89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2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-5400014">
            <a:off x="802380" y="1711499"/>
            <a:ext cx="1302262" cy="89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62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rot="6918516">
            <a:off x="3805956" y="1839008"/>
            <a:ext cx="1302260" cy="898456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2"/>
          <p:cNvSpPr/>
          <p:nvPr/>
        </p:nvSpPr>
        <p:spPr>
          <a:xfrm>
            <a:off x="1297021" y="1697075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2"/>
          <p:cNvSpPr/>
          <p:nvPr/>
        </p:nvSpPr>
        <p:spPr>
          <a:xfrm>
            <a:off x="6694802" y="1697075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2"/>
          <p:cNvSpPr/>
          <p:nvPr/>
        </p:nvSpPr>
        <p:spPr>
          <a:xfrm>
            <a:off x="3995915" y="1697075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Summary</a:t>
            </a:r>
            <a:endParaRPr/>
          </a:p>
        </p:txBody>
      </p:sp>
      <p:sp>
        <p:nvSpPr>
          <p:cNvPr id="656" name="Google Shape;656;p62"/>
          <p:cNvSpPr txBox="1"/>
          <p:nvPr>
            <p:ph type="title"/>
          </p:nvPr>
        </p:nvSpPr>
        <p:spPr>
          <a:xfrm>
            <a:off x="780300" y="3151325"/>
            <a:ext cx="2215800" cy="8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Gained confidence in full-stack dev</a:t>
            </a:r>
            <a:endParaRPr/>
          </a:p>
        </p:txBody>
      </p:sp>
      <p:sp>
        <p:nvSpPr>
          <p:cNvPr id="657" name="Google Shape;657;p62"/>
          <p:cNvSpPr txBox="1"/>
          <p:nvPr>
            <p:ph idx="2" type="title"/>
          </p:nvPr>
        </p:nvSpPr>
        <p:spPr>
          <a:xfrm>
            <a:off x="3464100" y="3151325"/>
            <a:ext cx="22158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how to build + deploy a real app</a:t>
            </a:r>
            <a:endParaRPr/>
          </a:p>
        </p:txBody>
      </p:sp>
      <p:sp>
        <p:nvSpPr>
          <p:cNvPr id="658" name="Google Shape;658;p62"/>
          <p:cNvSpPr txBox="1"/>
          <p:nvPr>
            <p:ph idx="4" type="title"/>
          </p:nvPr>
        </p:nvSpPr>
        <p:spPr>
          <a:xfrm>
            <a:off x="6178050" y="3151325"/>
            <a:ext cx="2215800" cy="11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njoyed mixing design, development, and AI</a:t>
            </a:r>
            <a:endParaRPr/>
          </a:p>
        </p:txBody>
      </p:sp>
      <p:grpSp>
        <p:nvGrpSpPr>
          <p:cNvPr id="659" name="Google Shape;659;p62"/>
          <p:cNvGrpSpPr/>
          <p:nvPr/>
        </p:nvGrpSpPr>
        <p:grpSpPr>
          <a:xfrm>
            <a:off x="1540767" y="1989519"/>
            <a:ext cx="694859" cy="613523"/>
            <a:chOff x="3280775" y="2494750"/>
            <a:chExt cx="1685325" cy="1488050"/>
          </a:xfrm>
        </p:grpSpPr>
        <p:sp>
          <p:nvSpPr>
            <p:cNvPr id="660" name="Google Shape;660;p62"/>
            <p:cNvSpPr/>
            <p:nvPr/>
          </p:nvSpPr>
          <p:spPr>
            <a:xfrm>
              <a:off x="3280775" y="2494750"/>
              <a:ext cx="1685325" cy="1488050"/>
            </a:xfrm>
            <a:custGeom>
              <a:rect b="b" l="l" r="r" t="t"/>
              <a:pathLst>
                <a:path extrusionOk="0" h="59522" w="67413">
                  <a:moveTo>
                    <a:pt x="63467" y="3945"/>
                  </a:moveTo>
                  <a:lnTo>
                    <a:pt x="63467" y="39769"/>
                  </a:lnTo>
                  <a:lnTo>
                    <a:pt x="3946" y="39769"/>
                  </a:lnTo>
                  <a:lnTo>
                    <a:pt x="3946" y="3945"/>
                  </a:lnTo>
                  <a:close/>
                  <a:moveTo>
                    <a:pt x="63467" y="43714"/>
                  </a:moveTo>
                  <a:lnTo>
                    <a:pt x="63467" y="47673"/>
                  </a:lnTo>
                  <a:lnTo>
                    <a:pt x="3946" y="47673"/>
                  </a:lnTo>
                  <a:lnTo>
                    <a:pt x="3946" y="43714"/>
                  </a:lnTo>
                  <a:close/>
                  <a:moveTo>
                    <a:pt x="37658" y="51618"/>
                  </a:moveTo>
                  <a:lnTo>
                    <a:pt x="37658" y="55563"/>
                  </a:lnTo>
                  <a:lnTo>
                    <a:pt x="29755" y="55563"/>
                  </a:lnTo>
                  <a:lnTo>
                    <a:pt x="29755" y="51618"/>
                  </a:lnTo>
                  <a:close/>
                  <a:moveTo>
                    <a:pt x="1" y="1"/>
                  </a:moveTo>
                  <a:lnTo>
                    <a:pt x="1" y="51618"/>
                  </a:lnTo>
                  <a:lnTo>
                    <a:pt x="25809" y="51618"/>
                  </a:lnTo>
                  <a:lnTo>
                    <a:pt x="25809" y="55563"/>
                  </a:lnTo>
                  <a:lnTo>
                    <a:pt x="7891" y="55563"/>
                  </a:lnTo>
                  <a:lnTo>
                    <a:pt x="7891" y="59521"/>
                  </a:lnTo>
                  <a:lnTo>
                    <a:pt x="59508" y="59521"/>
                  </a:lnTo>
                  <a:lnTo>
                    <a:pt x="59508" y="55563"/>
                  </a:lnTo>
                  <a:lnTo>
                    <a:pt x="41604" y="55563"/>
                  </a:lnTo>
                  <a:lnTo>
                    <a:pt x="41604" y="51618"/>
                  </a:lnTo>
                  <a:lnTo>
                    <a:pt x="67413" y="51618"/>
                  </a:lnTo>
                  <a:lnTo>
                    <a:pt x="67413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2"/>
            <p:cNvSpPr/>
            <p:nvPr/>
          </p:nvSpPr>
          <p:spPr>
            <a:xfrm>
              <a:off x="3975150" y="2893225"/>
              <a:ext cx="296250" cy="296250"/>
            </a:xfrm>
            <a:custGeom>
              <a:rect b="b" l="l" r="r" t="t"/>
              <a:pathLst>
                <a:path extrusionOk="0" h="11850" w="11850">
                  <a:moveTo>
                    <a:pt x="5925" y="3945"/>
                  </a:moveTo>
                  <a:cubicBezTo>
                    <a:pt x="7020" y="3945"/>
                    <a:pt x="7904" y="4830"/>
                    <a:pt x="7904" y="5925"/>
                  </a:cubicBezTo>
                  <a:cubicBezTo>
                    <a:pt x="7904" y="7007"/>
                    <a:pt x="7020" y="7891"/>
                    <a:pt x="5925" y="7891"/>
                  </a:cubicBezTo>
                  <a:cubicBezTo>
                    <a:pt x="4843" y="7891"/>
                    <a:pt x="3959" y="7007"/>
                    <a:pt x="3959" y="5925"/>
                  </a:cubicBezTo>
                  <a:cubicBezTo>
                    <a:pt x="3959" y="4830"/>
                    <a:pt x="4843" y="3945"/>
                    <a:pt x="5925" y="3945"/>
                  </a:cubicBezTo>
                  <a:close/>
                  <a:moveTo>
                    <a:pt x="5925" y="1"/>
                  </a:moveTo>
                  <a:cubicBezTo>
                    <a:pt x="2666" y="1"/>
                    <a:pt x="1" y="2652"/>
                    <a:pt x="1" y="5925"/>
                  </a:cubicBezTo>
                  <a:cubicBezTo>
                    <a:pt x="1" y="9184"/>
                    <a:pt x="2666" y="11850"/>
                    <a:pt x="5925" y="11850"/>
                  </a:cubicBezTo>
                  <a:cubicBezTo>
                    <a:pt x="9197" y="11850"/>
                    <a:pt x="11850" y="9184"/>
                    <a:pt x="11850" y="5925"/>
                  </a:cubicBezTo>
                  <a:cubicBezTo>
                    <a:pt x="11850" y="2652"/>
                    <a:pt x="9197" y="1"/>
                    <a:pt x="5925" y="1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2"/>
            <p:cNvSpPr/>
            <p:nvPr/>
          </p:nvSpPr>
          <p:spPr>
            <a:xfrm>
              <a:off x="3674975" y="2695625"/>
              <a:ext cx="896925" cy="691125"/>
            </a:xfrm>
            <a:custGeom>
              <a:rect b="b" l="l" r="r" t="t"/>
              <a:pathLst>
                <a:path extrusionOk="0" h="27645" w="35877">
                  <a:moveTo>
                    <a:pt x="17932" y="3946"/>
                  </a:moveTo>
                  <a:cubicBezTo>
                    <a:pt x="21811" y="3946"/>
                    <a:pt x="25308" y="5688"/>
                    <a:pt x="28343" y="9119"/>
                  </a:cubicBezTo>
                  <a:cubicBezTo>
                    <a:pt x="29965" y="10952"/>
                    <a:pt x="31035" y="12813"/>
                    <a:pt x="31549" y="13829"/>
                  </a:cubicBezTo>
                  <a:cubicBezTo>
                    <a:pt x="30296" y="16270"/>
                    <a:pt x="25848" y="23698"/>
                    <a:pt x="17932" y="23698"/>
                  </a:cubicBezTo>
                  <a:cubicBezTo>
                    <a:pt x="14066" y="23698"/>
                    <a:pt x="10569" y="21957"/>
                    <a:pt x="7534" y="18526"/>
                  </a:cubicBezTo>
                  <a:cubicBezTo>
                    <a:pt x="5912" y="16692"/>
                    <a:pt x="4843" y="14831"/>
                    <a:pt x="4329" y="13829"/>
                  </a:cubicBezTo>
                  <a:cubicBezTo>
                    <a:pt x="5569" y="11388"/>
                    <a:pt x="10029" y="3946"/>
                    <a:pt x="17932" y="3946"/>
                  </a:cubicBezTo>
                  <a:close/>
                  <a:moveTo>
                    <a:pt x="17932" y="1"/>
                  </a:moveTo>
                  <a:cubicBezTo>
                    <a:pt x="12918" y="1"/>
                    <a:pt x="8261" y="2284"/>
                    <a:pt x="4487" y="6598"/>
                  </a:cubicBezTo>
                  <a:cubicBezTo>
                    <a:pt x="1716" y="9765"/>
                    <a:pt x="370" y="12931"/>
                    <a:pt x="317" y="13063"/>
                  </a:cubicBezTo>
                  <a:lnTo>
                    <a:pt x="1" y="13829"/>
                  </a:lnTo>
                  <a:lnTo>
                    <a:pt x="317" y="14581"/>
                  </a:lnTo>
                  <a:cubicBezTo>
                    <a:pt x="370" y="14713"/>
                    <a:pt x="1716" y="17880"/>
                    <a:pt x="4487" y="21047"/>
                  </a:cubicBezTo>
                  <a:cubicBezTo>
                    <a:pt x="8261" y="25361"/>
                    <a:pt x="12918" y="27644"/>
                    <a:pt x="17932" y="27644"/>
                  </a:cubicBezTo>
                  <a:cubicBezTo>
                    <a:pt x="22959" y="27644"/>
                    <a:pt x="27604" y="25361"/>
                    <a:pt x="31390" y="21047"/>
                  </a:cubicBezTo>
                  <a:cubicBezTo>
                    <a:pt x="34161" y="17880"/>
                    <a:pt x="35507" y="14713"/>
                    <a:pt x="35560" y="14581"/>
                  </a:cubicBezTo>
                  <a:lnTo>
                    <a:pt x="35876" y="13829"/>
                  </a:lnTo>
                  <a:lnTo>
                    <a:pt x="35560" y="13063"/>
                  </a:lnTo>
                  <a:cubicBezTo>
                    <a:pt x="35507" y="12931"/>
                    <a:pt x="34161" y="9765"/>
                    <a:pt x="31390" y="6598"/>
                  </a:cubicBezTo>
                  <a:cubicBezTo>
                    <a:pt x="27604" y="2284"/>
                    <a:pt x="22959" y="1"/>
                    <a:pt x="17932" y="1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2"/>
            <p:cNvSpPr/>
            <p:nvPr/>
          </p:nvSpPr>
          <p:spPr>
            <a:xfrm>
              <a:off x="3478025" y="3291375"/>
              <a:ext cx="99000" cy="98675"/>
            </a:xfrm>
            <a:custGeom>
              <a:rect b="b" l="l" r="r" t="t"/>
              <a:pathLst>
                <a:path extrusionOk="0" h="3947" w="3960">
                  <a:moveTo>
                    <a:pt x="1" y="0"/>
                  </a:moveTo>
                  <a:lnTo>
                    <a:pt x="1" y="3946"/>
                  </a:lnTo>
                  <a:lnTo>
                    <a:pt x="3959" y="3946"/>
                  </a:lnTo>
                  <a:lnTo>
                    <a:pt x="3959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2"/>
            <p:cNvSpPr/>
            <p:nvPr/>
          </p:nvSpPr>
          <p:spPr>
            <a:xfrm>
              <a:off x="3478025" y="3093800"/>
              <a:ext cx="99000" cy="98975"/>
            </a:xfrm>
            <a:custGeom>
              <a:rect b="b" l="l" r="r" t="t"/>
              <a:pathLst>
                <a:path extrusionOk="0" h="3959" w="3960">
                  <a:moveTo>
                    <a:pt x="1" y="0"/>
                  </a:moveTo>
                  <a:lnTo>
                    <a:pt x="1" y="3959"/>
                  </a:lnTo>
                  <a:lnTo>
                    <a:pt x="3959" y="3959"/>
                  </a:lnTo>
                  <a:lnTo>
                    <a:pt x="3959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2"/>
            <p:cNvSpPr/>
            <p:nvPr/>
          </p:nvSpPr>
          <p:spPr>
            <a:xfrm>
              <a:off x="3478025" y="2896525"/>
              <a:ext cx="99000" cy="98650"/>
            </a:xfrm>
            <a:custGeom>
              <a:rect b="b" l="l" r="r" t="t"/>
              <a:pathLst>
                <a:path extrusionOk="0" h="3946" w="3960">
                  <a:moveTo>
                    <a:pt x="1" y="1"/>
                  </a:moveTo>
                  <a:lnTo>
                    <a:pt x="1" y="3945"/>
                  </a:lnTo>
                  <a:lnTo>
                    <a:pt x="3959" y="3945"/>
                  </a:lnTo>
                  <a:lnTo>
                    <a:pt x="3959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2"/>
            <p:cNvSpPr/>
            <p:nvPr/>
          </p:nvSpPr>
          <p:spPr>
            <a:xfrm>
              <a:off x="3478025" y="2698925"/>
              <a:ext cx="99000" cy="98675"/>
            </a:xfrm>
            <a:custGeom>
              <a:rect b="b" l="l" r="r" t="t"/>
              <a:pathLst>
                <a:path extrusionOk="0" h="3947" w="3960">
                  <a:moveTo>
                    <a:pt x="1" y="1"/>
                  </a:moveTo>
                  <a:lnTo>
                    <a:pt x="1" y="3946"/>
                  </a:lnTo>
                  <a:lnTo>
                    <a:pt x="3959" y="3946"/>
                  </a:lnTo>
                  <a:lnTo>
                    <a:pt x="3959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2"/>
            <p:cNvSpPr/>
            <p:nvPr/>
          </p:nvSpPr>
          <p:spPr>
            <a:xfrm>
              <a:off x="4669850" y="3291375"/>
              <a:ext cx="98650" cy="98675"/>
            </a:xfrm>
            <a:custGeom>
              <a:rect b="b" l="l" r="r" t="t"/>
              <a:pathLst>
                <a:path extrusionOk="0" h="3947" w="3946">
                  <a:moveTo>
                    <a:pt x="1" y="0"/>
                  </a:moveTo>
                  <a:lnTo>
                    <a:pt x="1" y="3946"/>
                  </a:lnTo>
                  <a:lnTo>
                    <a:pt x="3945" y="3946"/>
                  </a:lnTo>
                  <a:lnTo>
                    <a:pt x="3945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2"/>
            <p:cNvSpPr/>
            <p:nvPr/>
          </p:nvSpPr>
          <p:spPr>
            <a:xfrm>
              <a:off x="4669850" y="3093800"/>
              <a:ext cx="98650" cy="98975"/>
            </a:xfrm>
            <a:custGeom>
              <a:rect b="b" l="l" r="r" t="t"/>
              <a:pathLst>
                <a:path extrusionOk="0" h="3959" w="3946">
                  <a:moveTo>
                    <a:pt x="1" y="0"/>
                  </a:moveTo>
                  <a:lnTo>
                    <a:pt x="1" y="3959"/>
                  </a:lnTo>
                  <a:lnTo>
                    <a:pt x="3945" y="3959"/>
                  </a:lnTo>
                  <a:lnTo>
                    <a:pt x="3945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2"/>
            <p:cNvSpPr/>
            <p:nvPr/>
          </p:nvSpPr>
          <p:spPr>
            <a:xfrm>
              <a:off x="4669850" y="2896525"/>
              <a:ext cx="98650" cy="98650"/>
            </a:xfrm>
            <a:custGeom>
              <a:rect b="b" l="l" r="r" t="t"/>
              <a:pathLst>
                <a:path extrusionOk="0" h="3946" w="3946">
                  <a:moveTo>
                    <a:pt x="1" y="1"/>
                  </a:moveTo>
                  <a:lnTo>
                    <a:pt x="1" y="3945"/>
                  </a:lnTo>
                  <a:lnTo>
                    <a:pt x="3945" y="3945"/>
                  </a:lnTo>
                  <a:lnTo>
                    <a:pt x="3945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2"/>
            <p:cNvSpPr/>
            <p:nvPr/>
          </p:nvSpPr>
          <p:spPr>
            <a:xfrm>
              <a:off x="4669850" y="2698925"/>
              <a:ext cx="98650" cy="98675"/>
            </a:xfrm>
            <a:custGeom>
              <a:rect b="b" l="l" r="r" t="t"/>
              <a:pathLst>
                <a:path extrusionOk="0" h="3947" w="3946">
                  <a:moveTo>
                    <a:pt x="1" y="1"/>
                  </a:moveTo>
                  <a:lnTo>
                    <a:pt x="1" y="3946"/>
                  </a:lnTo>
                  <a:lnTo>
                    <a:pt x="3945" y="3946"/>
                  </a:lnTo>
                  <a:lnTo>
                    <a:pt x="3945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62"/>
          <p:cNvGrpSpPr/>
          <p:nvPr/>
        </p:nvGrpSpPr>
        <p:grpSpPr>
          <a:xfrm>
            <a:off x="4239652" y="1948857"/>
            <a:ext cx="694833" cy="694833"/>
            <a:chOff x="5154100" y="238125"/>
            <a:chExt cx="1210300" cy="1210300"/>
          </a:xfrm>
        </p:grpSpPr>
        <p:sp>
          <p:nvSpPr>
            <p:cNvPr id="672" name="Google Shape;672;p62"/>
            <p:cNvSpPr/>
            <p:nvPr/>
          </p:nvSpPr>
          <p:spPr>
            <a:xfrm>
              <a:off x="5652850" y="736875"/>
              <a:ext cx="212775" cy="212800"/>
            </a:xfrm>
            <a:custGeom>
              <a:rect b="b" l="l" r="r" t="t"/>
              <a:pathLst>
                <a:path extrusionOk="0" h="8512" w="8511">
                  <a:moveTo>
                    <a:pt x="4262" y="2838"/>
                  </a:moveTo>
                  <a:cubicBezTo>
                    <a:pt x="5041" y="2838"/>
                    <a:pt x="5675" y="3471"/>
                    <a:pt x="5675" y="4263"/>
                  </a:cubicBezTo>
                  <a:cubicBezTo>
                    <a:pt x="5675" y="5041"/>
                    <a:pt x="5041" y="5674"/>
                    <a:pt x="4262" y="5674"/>
                  </a:cubicBezTo>
                  <a:cubicBezTo>
                    <a:pt x="3484" y="5674"/>
                    <a:pt x="2837" y="5041"/>
                    <a:pt x="2837" y="4263"/>
                  </a:cubicBezTo>
                  <a:cubicBezTo>
                    <a:pt x="2837" y="3471"/>
                    <a:pt x="3484" y="2838"/>
                    <a:pt x="4262" y="2838"/>
                  </a:cubicBezTo>
                  <a:close/>
                  <a:moveTo>
                    <a:pt x="4262" y="0"/>
                  </a:moveTo>
                  <a:cubicBezTo>
                    <a:pt x="1914" y="0"/>
                    <a:pt x="1" y="1914"/>
                    <a:pt x="1" y="4263"/>
                  </a:cubicBezTo>
                  <a:cubicBezTo>
                    <a:pt x="1" y="6598"/>
                    <a:pt x="1914" y="8512"/>
                    <a:pt x="4262" y="8512"/>
                  </a:cubicBezTo>
                  <a:cubicBezTo>
                    <a:pt x="6611" y="8512"/>
                    <a:pt x="8511" y="6598"/>
                    <a:pt x="8511" y="4263"/>
                  </a:cubicBezTo>
                  <a:cubicBezTo>
                    <a:pt x="8511" y="1914"/>
                    <a:pt x="6611" y="0"/>
                    <a:pt x="4262" y="0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2"/>
            <p:cNvSpPr/>
            <p:nvPr/>
          </p:nvSpPr>
          <p:spPr>
            <a:xfrm>
              <a:off x="5154100" y="238125"/>
              <a:ext cx="1210300" cy="1210300"/>
            </a:xfrm>
            <a:custGeom>
              <a:rect b="b" l="l" r="r" t="t"/>
              <a:pathLst>
                <a:path extrusionOk="0" h="48412" w="48412">
                  <a:moveTo>
                    <a:pt x="5674" y="2837"/>
                  </a:moveTo>
                  <a:cubicBezTo>
                    <a:pt x="7244" y="2837"/>
                    <a:pt x="8511" y="4104"/>
                    <a:pt x="8511" y="5674"/>
                  </a:cubicBezTo>
                  <a:cubicBezTo>
                    <a:pt x="8511" y="7231"/>
                    <a:pt x="7244" y="8511"/>
                    <a:pt x="5674" y="8511"/>
                  </a:cubicBezTo>
                  <a:cubicBezTo>
                    <a:pt x="4117" y="8511"/>
                    <a:pt x="2837" y="7231"/>
                    <a:pt x="2837" y="5674"/>
                  </a:cubicBezTo>
                  <a:cubicBezTo>
                    <a:pt x="2837" y="4104"/>
                    <a:pt x="4117" y="2837"/>
                    <a:pt x="5674" y="2837"/>
                  </a:cubicBezTo>
                  <a:close/>
                  <a:moveTo>
                    <a:pt x="24212" y="2837"/>
                  </a:moveTo>
                  <a:cubicBezTo>
                    <a:pt x="25769" y="2837"/>
                    <a:pt x="27050" y="4104"/>
                    <a:pt x="27050" y="5674"/>
                  </a:cubicBezTo>
                  <a:cubicBezTo>
                    <a:pt x="27050" y="7231"/>
                    <a:pt x="25769" y="8511"/>
                    <a:pt x="24212" y="8511"/>
                  </a:cubicBezTo>
                  <a:cubicBezTo>
                    <a:pt x="22643" y="8511"/>
                    <a:pt x="21376" y="7231"/>
                    <a:pt x="21376" y="5674"/>
                  </a:cubicBezTo>
                  <a:cubicBezTo>
                    <a:pt x="21376" y="4104"/>
                    <a:pt x="22643" y="2837"/>
                    <a:pt x="24212" y="2837"/>
                  </a:cubicBezTo>
                  <a:close/>
                  <a:moveTo>
                    <a:pt x="42737" y="2837"/>
                  </a:moveTo>
                  <a:cubicBezTo>
                    <a:pt x="44308" y="2837"/>
                    <a:pt x="45575" y="4104"/>
                    <a:pt x="45575" y="5674"/>
                  </a:cubicBezTo>
                  <a:cubicBezTo>
                    <a:pt x="45575" y="7231"/>
                    <a:pt x="44308" y="8511"/>
                    <a:pt x="42737" y="8511"/>
                  </a:cubicBezTo>
                  <a:cubicBezTo>
                    <a:pt x="41181" y="8511"/>
                    <a:pt x="39901" y="7231"/>
                    <a:pt x="39901" y="5674"/>
                  </a:cubicBezTo>
                  <a:cubicBezTo>
                    <a:pt x="39901" y="4104"/>
                    <a:pt x="41181" y="2837"/>
                    <a:pt x="42737" y="2837"/>
                  </a:cubicBezTo>
                  <a:close/>
                  <a:moveTo>
                    <a:pt x="24212" y="17114"/>
                  </a:moveTo>
                  <a:cubicBezTo>
                    <a:pt x="26983" y="17114"/>
                    <a:pt x="29504" y="18367"/>
                    <a:pt x="31680" y="20821"/>
                  </a:cubicBezTo>
                  <a:cubicBezTo>
                    <a:pt x="32855" y="22141"/>
                    <a:pt x="33620" y="23487"/>
                    <a:pt x="33990" y="24213"/>
                  </a:cubicBezTo>
                  <a:cubicBezTo>
                    <a:pt x="33093" y="25955"/>
                    <a:pt x="29886" y="31298"/>
                    <a:pt x="24212" y="31298"/>
                  </a:cubicBezTo>
                  <a:cubicBezTo>
                    <a:pt x="21429" y="31298"/>
                    <a:pt x="18922" y="30045"/>
                    <a:pt x="16731" y="27591"/>
                  </a:cubicBezTo>
                  <a:cubicBezTo>
                    <a:pt x="15570" y="26271"/>
                    <a:pt x="14805" y="24925"/>
                    <a:pt x="14435" y="24213"/>
                  </a:cubicBezTo>
                  <a:cubicBezTo>
                    <a:pt x="15333" y="22457"/>
                    <a:pt x="18526" y="17114"/>
                    <a:pt x="24212" y="17114"/>
                  </a:cubicBezTo>
                  <a:close/>
                  <a:moveTo>
                    <a:pt x="5674" y="39901"/>
                  </a:moveTo>
                  <a:cubicBezTo>
                    <a:pt x="7244" y="39901"/>
                    <a:pt x="8511" y="41181"/>
                    <a:pt x="8511" y="42738"/>
                  </a:cubicBezTo>
                  <a:cubicBezTo>
                    <a:pt x="8511" y="44308"/>
                    <a:pt x="7244" y="45575"/>
                    <a:pt x="5674" y="45575"/>
                  </a:cubicBezTo>
                  <a:cubicBezTo>
                    <a:pt x="4117" y="45575"/>
                    <a:pt x="2837" y="44308"/>
                    <a:pt x="2837" y="42738"/>
                  </a:cubicBezTo>
                  <a:cubicBezTo>
                    <a:pt x="2837" y="41181"/>
                    <a:pt x="4117" y="39901"/>
                    <a:pt x="5674" y="39901"/>
                  </a:cubicBezTo>
                  <a:close/>
                  <a:moveTo>
                    <a:pt x="24212" y="39901"/>
                  </a:moveTo>
                  <a:cubicBezTo>
                    <a:pt x="25769" y="39901"/>
                    <a:pt x="27050" y="41181"/>
                    <a:pt x="27050" y="42738"/>
                  </a:cubicBezTo>
                  <a:cubicBezTo>
                    <a:pt x="27050" y="44308"/>
                    <a:pt x="25769" y="45575"/>
                    <a:pt x="24212" y="45575"/>
                  </a:cubicBezTo>
                  <a:cubicBezTo>
                    <a:pt x="22643" y="45575"/>
                    <a:pt x="21376" y="44308"/>
                    <a:pt x="21376" y="42738"/>
                  </a:cubicBezTo>
                  <a:cubicBezTo>
                    <a:pt x="21376" y="41181"/>
                    <a:pt x="22643" y="39901"/>
                    <a:pt x="24212" y="39901"/>
                  </a:cubicBezTo>
                  <a:close/>
                  <a:moveTo>
                    <a:pt x="42737" y="39901"/>
                  </a:moveTo>
                  <a:cubicBezTo>
                    <a:pt x="44308" y="39901"/>
                    <a:pt x="45575" y="41181"/>
                    <a:pt x="45575" y="42738"/>
                  </a:cubicBezTo>
                  <a:cubicBezTo>
                    <a:pt x="45575" y="44308"/>
                    <a:pt x="44308" y="45575"/>
                    <a:pt x="42737" y="45575"/>
                  </a:cubicBezTo>
                  <a:cubicBezTo>
                    <a:pt x="41181" y="45575"/>
                    <a:pt x="39901" y="44308"/>
                    <a:pt x="39901" y="42738"/>
                  </a:cubicBezTo>
                  <a:cubicBezTo>
                    <a:pt x="39901" y="41181"/>
                    <a:pt x="41181" y="39901"/>
                    <a:pt x="42737" y="39901"/>
                  </a:cubicBezTo>
                  <a:close/>
                  <a:moveTo>
                    <a:pt x="5674" y="0"/>
                  </a:moveTo>
                  <a:cubicBezTo>
                    <a:pt x="2547" y="0"/>
                    <a:pt x="1" y="2547"/>
                    <a:pt x="1" y="5674"/>
                  </a:cubicBezTo>
                  <a:cubicBezTo>
                    <a:pt x="1" y="8801"/>
                    <a:pt x="2547" y="11347"/>
                    <a:pt x="5674" y="11347"/>
                  </a:cubicBezTo>
                  <a:cubicBezTo>
                    <a:pt x="8313" y="11347"/>
                    <a:pt x="10543" y="9540"/>
                    <a:pt x="11163" y="7086"/>
                  </a:cubicBezTo>
                  <a:lnTo>
                    <a:pt x="18711" y="7086"/>
                  </a:lnTo>
                  <a:cubicBezTo>
                    <a:pt x="19225" y="9078"/>
                    <a:pt x="20795" y="10649"/>
                    <a:pt x="22787" y="11163"/>
                  </a:cubicBezTo>
                  <a:lnTo>
                    <a:pt x="22787" y="14370"/>
                  </a:lnTo>
                  <a:cubicBezTo>
                    <a:pt x="19726" y="14739"/>
                    <a:pt x="16902" y="16322"/>
                    <a:pt x="14554" y="19014"/>
                  </a:cubicBezTo>
                  <a:cubicBezTo>
                    <a:pt x="12562" y="21296"/>
                    <a:pt x="11598" y="23566"/>
                    <a:pt x="11559" y="23659"/>
                  </a:cubicBezTo>
                  <a:lnTo>
                    <a:pt x="11322" y="24213"/>
                  </a:lnTo>
                  <a:lnTo>
                    <a:pt x="11559" y="24753"/>
                  </a:lnTo>
                  <a:cubicBezTo>
                    <a:pt x="11598" y="24846"/>
                    <a:pt x="12562" y="27116"/>
                    <a:pt x="14554" y="29398"/>
                  </a:cubicBezTo>
                  <a:cubicBezTo>
                    <a:pt x="16902" y="32090"/>
                    <a:pt x="19726" y="33673"/>
                    <a:pt x="22787" y="34042"/>
                  </a:cubicBezTo>
                  <a:lnTo>
                    <a:pt x="22787" y="37249"/>
                  </a:lnTo>
                  <a:cubicBezTo>
                    <a:pt x="20795" y="37763"/>
                    <a:pt x="19225" y="39334"/>
                    <a:pt x="18711" y="41326"/>
                  </a:cubicBezTo>
                  <a:lnTo>
                    <a:pt x="11176" y="41326"/>
                  </a:lnTo>
                  <a:cubicBezTo>
                    <a:pt x="10543" y="38872"/>
                    <a:pt x="8313" y="37064"/>
                    <a:pt x="5674" y="37064"/>
                  </a:cubicBezTo>
                  <a:cubicBezTo>
                    <a:pt x="2547" y="37064"/>
                    <a:pt x="1" y="39611"/>
                    <a:pt x="1" y="42738"/>
                  </a:cubicBezTo>
                  <a:cubicBezTo>
                    <a:pt x="1" y="45865"/>
                    <a:pt x="2547" y="48412"/>
                    <a:pt x="5674" y="48412"/>
                  </a:cubicBezTo>
                  <a:cubicBezTo>
                    <a:pt x="8313" y="48412"/>
                    <a:pt x="10543" y="46604"/>
                    <a:pt x="11176" y="44163"/>
                  </a:cubicBezTo>
                  <a:lnTo>
                    <a:pt x="18711" y="44163"/>
                  </a:lnTo>
                  <a:cubicBezTo>
                    <a:pt x="19344" y="46604"/>
                    <a:pt x="21573" y="48412"/>
                    <a:pt x="24212" y="48412"/>
                  </a:cubicBezTo>
                  <a:cubicBezTo>
                    <a:pt x="26851" y="48412"/>
                    <a:pt x="29068" y="46604"/>
                    <a:pt x="29701" y="44163"/>
                  </a:cubicBezTo>
                  <a:lnTo>
                    <a:pt x="37248" y="44163"/>
                  </a:lnTo>
                  <a:cubicBezTo>
                    <a:pt x="37882" y="46604"/>
                    <a:pt x="40099" y="48412"/>
                    <a:pt x="42737" y="48412"/>
                  </a:cubicBezTo>
                  <a:cubicBezTo>
                    <a:pt x="45878" y="48412"/>
                    <a:pt x="48411" y="45865"/>
                    <a:pt x="48411" y="42738"/>
                  </a:cubicBezTo>
                  <a:cubicBezTo>
                    <a:pt x="48411" y="39611"/>
                    <a:pt x="45878" y="37064"/>
                    <a:pt x="42737" y="37064"/>
                  </a:cubicBezTo>
                  <a:cubicBezTo>
                    <a:pt x="40099" y="37064"/>
                    <a:pt x="37882" y="38872"/>
                    <a:pt x="37248" y="41326"/>
                  </a:cubicBezTo>
                  <a:lnTo>
                    <a:pt x="29701" y="41326"/>
                  </a:lnTo>
                  <a:cubicBezTo>
                    <a:pt x="29187" y="39334"/>
                    <a:pt x="27616" y="37763"/>
                    <a:pt x="25625" y="37249"/>
                  </a:cubicBezTo>
                  <a:lnTo>
                    <a:pt x="25625" y="34042"/>
                  </a:lnTo>
                  <a:cubicBezTo>
                    <a:pt x="28686" y="33673"/>
                    <a:pt x="31509" y="32090"/>
                    <a:pt x="33871" y="29398"/>
                  </a:cubicBezTo>
                  <a:cubicBezTo>
                    <a:pt x="35864" y="27116"/>
                    <a:pt x="36826" y="24846"/>
                    <a:pt x="36866" y="24753"/>
                  </a:cubicBezTo>
                  <a:lnTo>
                    <a:pt x="37090" y="24213"/>
                  </a:lnTo>
                  <a:lnTo>
                    <a:pt x="36866" y="23659"/>
                  </a:lnTo>
                  <a:cubicBezTo>
                    <a:pt x="36826" y="23566"/>
                    <a:pt x="35864" y="21296"/>
                    <a:pt x="33871" y="19014"/>
                  </a:cubicBezTo>
                  <a:cubicBezTo>
                    <a:pt x="31509" y="16322"/>
                    <a:pt x="28686" y="14739"/>
                    <a:pt x="25625" y="14370"/>
                  </a:cubicBezTo>
                  <a:lnTo>
                    <a:pt x="25625" y="11163"/>
                  </a:lnTo>
                  <a:cubicBezTo>
                    <a:pt x="27616" y="10649"/>
                    <a:pt x="29187" y="9078"/>
                    <a:pt x="29701" y="7086"/>
                  </a:cubicBezTo>
                  <a:lnTo>
                    <a:pt x="37248" y="7086"/>
                  </a:lnTo>
                  <a:cubicBezTo>
                    <a:pt x="37882" y="9540"/>
                    <a:pt x="40099" y="11347"/>
                    <a:pt x="42737" y="11347"/>
                  </a:cubicBezTo>
                  <a:cubicBezTo>
                    <a:pt x="45878" y="11347"/>
                    <a:pt x="48411" y="8801"/>
                    <a:pt x="48411" y="5674"/>
                  </a:cubicBezTo>
                  <a:cubicBezTo>
                    <a:pt x="48411" y="2547"/>
                    <a:pt x="45878" y="0"/>
                    <a:pt x="42737" y="0"/>
                  </a:cubicBezTo>
                  <a:cubicBezTo>
                    <a:pt x="40099" y="0"/>
                    <a:pt x="37882" y="1808"/>
                    <a:pt x="37248" y="4249"/>
                  </a:cubicBezTo>
                  <a:lnTo>
                    <a:pt x="29701" y="4249"/>
                  </a:lnTo>
                  <a:cubicBezTo>
                    <a:pt x="29068" y="1808"/>
                    <a:pt x="26851" y="0"/>
                    <a:pt x="24212" y="0"/>
                  </a:cubicBezTo>
                  <a:cubicBezTo>
                    <a:pt x="21573" y="0"/>
                    <a:pt x="19344" y="1808"/>
                    <a:pt x="18711" y="4249"/>
                  </a:cubicBezTo>
                  <a:lnTo>
                    <a:pt x="11176" y="4249"/>
                  </a:lnTo>
                  <a:cubicBezTo>
                    <a:pt x="10543" y="1808"/>
                    <a:pt x="8313" y="0"/>
                    <a:pt x="5674" y="0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62"/>
          <p:cNvGrpSpPr/>
          <p:nvPr/>
        </p:nvGrpSpPr>
        <p:grpSpPr>
          <a:xfrm>
            <a:off x="6982332" y="1948860"/>
            <a:ext cx="607241" cy="694827"/>
            <a:chOff x="1360950" y="2635600"/>
            <a:chExt cx="1077050" cy="1232400"/>
          </a:xfrm>
        </p:grpSpPr>
        <p:sp>
          <p:nvSpPr>
            <p:cNvPr id="675" name="Google Shape;675;p62"/>
            <p:cNvSpPr/>
            <p:nvPr/>
          </p:nvSpPr>
          <p:spPr>
            <a:xfrm>
              <a:off x="1360950" y="2635600"/>
              <a:ext cx="1077050" cy="1232400"/>
            </a:xfrm>
            <a:custGeom>
              <a:rect b="b" l="l" r="r" t="t"/>
              <a:pathLst>
                <a:path extrusionOk="0" h="49296" w="43082">
                  <a:moveTo>
                    <a:pt x="17379" y="2956"/>
                  </a:moveTo>
                  <a:lnTo>
                    <a:pt x="17379" y="8828"/>
                  </a:lnTo>
                  <a:cubicBezTo>
                    <a:pt x="12958" y="9461"/>
                    <a:pt x="9462" y="12957"/>
                    <a:pt x="8828" y="17378"/>
                  </a:cubicBezTo>
                  <a:lnTo>
                    <a:pt x="2956" y="17378"/>
                  </a:lnTo>
                  <a:cubicBezTo>
                    <a:pt x="3642" y="9752"/>
                    <a:pt x="9752" y="3656"/>
                    <a:pt x="17379" y="2956"/>
                  </a:cubicBezTo>
                  <a:close/>
                  <a:moveTo>
                    <a:pt x="20268" y="2956"/>
                  </a:moveTo>
                  <a:cubicBezTo>
                    <a:pt x="27908" y="3656"/>
                    <a:pt x="34004" y="9752"/>
                    <a:pt x="34690" y="17378"/>
                  </a:cubicBezTo>
                  <a:lnTo>
                    <a:pt x="28832" y="17378"/>
                  </a:lnTo>
                  <a:cubicBezTo>
                    <a:pt x="28198" y="12957"/>
                    <a:pt x="24688" y="9461"/>
                    <a:pt x="20268" y="8828"/>
                  </a:cubicBezTo>
                  <a:lnTo>
                    <a:pt x="20268" y="2956"/>
                  </a:lnTo>
                  <a:close/>
                  <a:moveTo>
                    <a:pt x="18830" y="11612"/>
                  </a:moveTo>
                  <a:cubicBezTo>
                    <a:pt x="22815" y="11612"/>
                    <a:pt x="26047" y="14845"/>
                    <a:pt x="26047" y="18830"/>
                  </a:cubicBezTo>
                  <a:cubicBezTo>
                    <a:pt x="26047" y="22814"/>
                    <a:pt x="22815" y="26047"/>
                    <a:pt x="18830" y="26047"/>
                  </a:cubicBezTo>
                  <a:cubicBezTo>
                    <a:pt x="14845" y="26047"/>
                    <a:pt x="11612" y="22814"/>
                    <a:pt x="11612" y="18830"/>
                  </a:cubicBezTo>
                  <a:cubicBezTo>
                    <a:pt x="11612" y="14845"/>
                    <a:pt x="14845" y="11612"/>
                    <a:pt x="18830" y="11612"/>
                  </a:cubicBezTo>
                  <a:close/>
                  <a:moveTo>
                    <a:pt x="35191" y="20267"/>
                  </a:moveTo>
                  <a:lnTo>
                    <a:pt x="38965" y="30691"/>
                  </a:lnTo>
                  <a:lnTo>
                    <a:pt x="34755" y="30691"/>
                  </a:lnTo>
                  <a:lnTo>
                    <a:pt x="34755" y="37751"/>
                  </a:lnTo>
                  <a:lnTo>
                    <a:pt x="26073" y="37751"/>
                  </a:lnTo>
                  <a:lnTo>
                    <a:pt x="26073" y="46407"/>
                  </a:lnTo>
                  <a:lnTo>
                    <a:pt x="8696" y="46407"/>
                  </a:lnTo>
                  <a:lnTo>
                    <a:pt x="8696" y="31140"/>
                  </a:lnTo>
                  <a:lnTo>
                    <a:pt x="8221" y="30717"/>
                  </a:lnTo>
                  <a:cubicBezTo>
                    <a:pt x="5199" y="28013"/>
                    <a:pt x="3326" y="24266"/>
                    <a:pt x="2956" y="20267"/>
                  </a:cubicBezTo>
                  <a:lnTo>
                    <a:pt x="8828" y="20267"/>
                  </a:lnTo>
                  <a:cubicBezTo>
                    <a:pt x="9527" y="25163"/>
                    <a:pt x="13750" y="28937"/>
                    <a:pt x="18830" y="28937"/>
                  </a:cubicBezTo>
                  <a:cubicBezTo>
                    <a:pt x="23909" y="28937"/>
                    <a:pt x="28132" y="25163"/>
                    <a:pt x="28832" y="20267"/>
                  </a:cubicBezTo>
                  <a:close/>
                  <a:moveTo>
                    <a:pt x="18830" y="0"/>
                  </a:moveTo>
                  <a:cubicBezTo>
                    <a:pt x="8445" y="0"/>
                    <a:pt x="1" y="8445"/>
                    <a:pt x="1" y="18830"/>
                  </a:cubicBezTo>
                  <a:cubicBezTo>
                    <a:pt x="1" y="23962"/>
                    <a:pt x="2112" y="28884"/>
                    <a:pt x="5806" y="32420"/>
                  </a:cubicBezTo>
                  <a:lnTo>
                    <a:pt x="5806" y="49296"/>
                  </a:lnTo>
                  <a:lnTo>
                    <a:pt x="28950" y="49296"/>
                  </a:lnTo>
                  <a:lnTo>
                    <a:pt x="28950" y="40640"/>
                  </a:lnTo>
                  <a:lnTo>
                    <a:pt x="37646" y="40640"/>
                  </a:lnTo>
                  <a:lnTo>
                    <a:pt x="37646" y="33581"/>
                  </a:lnTo>
                  <a:lnTo>
                    <a:pt x="43082" y="33581"/>
                  </a:lnTo>
                  <a:lnTo>
                    <a:pt x="37646" y="18566"/>
                  </a:lnTo>
                  <a:cubicBezTo>
                    <a:pt x="37514" y="8313"/>
                    <a:pt x="29122" y="0"/>
                    <a:pt x="18830" y="0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2"/>
            <p:cNvSpPr/>
            <p:nvPr/>
          </p:nvSpPr>
          <p:spPr>
            <a:xfrm>
              <a:off x="1723500" y="2998125"/>
              <a:ext cx="216400" cy="216425"/>
            </a:xfrm>
            <a:custGeom>
              <a:rect b="b" l="l" r="r" t="t"/>
              <a:pathLst>
                <a:path extrusionOk="0" h="8657" w="8656">
                  <a:moveTo>
                    <a:pt x="4328" y="2877"/>
                  </a:moveTo>
                  <a:cubicBezTo>
                    <a:pt x="5120" y="2877"/>
                    <a:pt x="5766" y="3537"/>
                    <a:pt x="5766" y="4329"/>
                  </a:cubicBezTo>
                  <a:cubicBezTo>
                    <a:pt x="5766" y="5120"/>
                    <a:pt x="5120" y="5766"/>
                    <a:pt x="4328" y="5766"/>
                  </a:cubicBezTo>
                  <a:cubicBezTo>
                    <a:pt x="3536" y="5766"/>
                    <a:pt x="2877" y="5120"/>
                    <a:pt x="2877" y="4329"/>
                  </a:cubicBezTo>
                  <a:cubicBezTo>
                    <a:pt x="2877" y="3537"/>
                    <a:pt x="3536" y="2877"/>
                    <a:pt x="4328" y="2877"/>
                  </a:cubicBezTo>
                  <a:close/>
                  <a:moveTo>
                    <a:pt x="4328" y="1"/>
                  </a:moveTo>
                  <a:cubicBezTo>
                    <a:pt x="1939" y="1"/>
                    <a:pt x="0" y="1940"/>
                    <a:pt x="0" y="4329"/>
                  </a:cubicBezTo>
                  <a:cubicBezTo>
                    <a:pt x="0" y="6716"/>
                    <a:pt x="1939" y="8656"/>
                    <a:pt x="4328" y="8656"/>
                  </a:cubicBezTo>
                  <a:cubicBezTo>
                    <a:pt x="6716" y="8656"/>
                    <a:pt x="8656" y="6716"/>
                    <a:pt x="8656" y="4329"/>
                  </a:cubicBezTo>
                  <a:cubicBezTo>
                    <a:pt x="8656" y="1940"/>
                    <a:pt x="6716" y="1"/>
                    <a:pt x="4328" y="1"/>
                  </a:cubicBez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62">
            <a:hlinkClick action="ppaction://hlinkshowjump?jump=nextslide"/>
          </p:cNvPr>
          <p:cNvSpPr/>
          <p:nvPr/>
        </p:nvSpPr>
        <p:spPr>
          <a:xfrm>
            <a:off x="271492" y="2100174"/>
            <a:ext cx="193611" cy="193446"/>
          </a:xfrm>
          <a:custGeom>
            <a:rect b="b" l="l" r="r" t="t"/>
            <a:pathLst>
              <a:path extrusionOk="0" h="13599" w="13613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2">
            <a:hlinkClick action="ppaction://hlinksldjump" r:id="rId4"/>
          </p:cNvPr>
          <p:cNvSpPr/>
          <p:nvPr/>
        </p:nvSpPr>
        <p:spPr>
          <a:xfrm>
            <a:off x="271492" y="2350079"/>
            <a:ext cx="193611" cy="193446"/>
          </a:xfrm>
          <a:custGeom>
            <a:rect b="b" l="l" r="r" t="t"/>
            <a:pathLst>
              <a:path extrusionOk="0" h="13599" w="13613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2"/>
          <p:cNvSpPr/>
          <p:nvPr/>
        </p:nvSpPr>
        <p:spPr>
          <a:xfrm>
            <a:off x="271492" y="2599984"/>
            <a:ext cx="193611" cy="193446"/>
          </a:xfrm>
          <a:custGeom>
            <a:rect b="b" l="l" r="r" t="t"/>
            <a:pathLst>
              <a:path extrusionOk="0" h="13599" w="13613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b="1" sz="12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80" name="Google Shape;680;p62">
            <a:hlinkClick action="ppaction://hlinksldjump" r:id="rId5"/>
          </p:cNvPr>
          <p:cNvSpPr/>
          <p:nvPr/>
        </p:nvSpPr>
        <p:spPr>
          <a:xfrm>
            <a:off x="312597" y="2386311"/>
            <a:ext cx="111412" cy="111267"/>
          </a:xfrm>
          <a:custGeom>
            <a:rect b="b" l="l" r="r" t="t"/>
            <a:pathLst>
              <a:path extrusionOk="0" h="13822" w="1384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2">
            <a:hlinkClick action="ppaction://hlinksldjump" r:id="rId6"/>
          </p:cNvPr>
          <p:cNvSpPr/>
          <p:nvPr/>
        </p:nvSpPr>
        <p:spPr>
          <a:xfrm>
            <a:off x="337227" y="2427297"/>
            <a:ext cx="62146" cy="54917"/>
          </a:xfrm>
          <a:custGeom>
            <a:rect b="b" l="l" r="r" t="t"/>
            <a:pathLst>
              <a:path extrusionOk="0" h="6822" w="772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2" name="Google Shape;682;p62">
            <a:hlinkClick action="ppaction://hlinkshowjump?jump=nextslide"/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83" name="Google Shape;683;p62">
            <a:hlinkClick action="ppaction://hlinkshowjump?jump=previousslide"/>
          </p:cNvPr>
          <p:cNvSpPr/>
          <p:nvPr/>
        </p:nvSpPr>
        <p:spPr>
          <a:xfrm>
            <a:off x="271492" y="2849890"/>
            <a:ext cx="193611" cy="193446"/>
          </a:xfrm>
          <a:custGeom>
            <a:rect b="b" l="l" r="r" t="t"/>
            <a:pathLst>
              <a:path extrusionOk="0" h="13599" w="13613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4" name="Google Shape;684;p62">
            <a:hlinkClick action="ppaction://hlinkshowjump?jump=previousslide"/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3"/>
          <p:cNvSpPr/>
          <p:nvPr/>
        </p:nvSpPr>
        <p:spPr>
          <a:xfrm>
            <a:off x="2911312" y="1843000"/>
            <a:ext cx="3194598" cy="913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LINK</a:t>
            </a:r>
          </a:p>
        </p:txBody>
      </p:sp>
      <p:sp>
        <p:nvSpPr>
          <p:cNvPr id="690" name="Google Shape;690;p63"/>
          <p:cNvSpPr txBox="1"/>
          <p:nvPr>
            <p:ph type="title"/>
          </p:nvPr>
        </p:nvSpPr>
        <p:spPr>
          <a:xfrm>
            <a:off x="2013850" y="1474853"/>
            <a:ext cx="4671600" cy="16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</p:txBody>
      </p:sp>
      <p:sp>
        <p:nvSpPr>
          <p:cNvPr id="691" name="Google Shape;691;p63"/>
          <p:cNvSpPr/>
          <p:nvPr/>
        </p:nvSpPr>
        <p:spPr>
          <a:xfrm>
            <a:off x="425825" y="-2226450"/>
            <a:ext cx="3524100" cy="352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3"/>
          <p:cNvSpPr txBox="1"/>
          <p:nvPr>
            <p:ph idx="1" type="subTitle"/>
          </p:nvPr>
        </p:nvSpPr>
        <p:spPr>
          <a:xfrm>
            <a:off x="2762088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sp>
        <p:nvSpPr>
          <p:cNvPr id="693" name="Google Shape;693;p63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3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63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7822927">
            <a:off x="5090651" y="1955250"/>
            <a:ext cx="5981303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63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-2078371">
            <a:off x="-791456" y="-1124489"/>
            <a:ext cx="3498419" cy="241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358718" y="3423954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3"/>
          <p:cNvSpPr txBox="1"/>
          <p:nvPr/>
        </p:nvSpPr>
        <p:spPr>
          <a:xfrm>
            <a:off x="2849650" y="9360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rPr>
              <a:t>Try it out!</a:t>
            </a:r>
            <a:endParaRPr sz="2300">
              <a:solidFill>
                <a:schemeClr val="dk1"/>
              </a:solidFill>
              <a:latin typeface="Orbitron Black"/>
              <a:ea typeface="Orbitron Black"/>
              <a:cs typeface="Orbitron Black"/>
              <a:sym typeface="Orbitron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