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3"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1/29/2024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1/29/2024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1/29/2024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1/29/2024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526212"/>
            <a:ext cx="8825658" cy="3657599"/>
          </a:xfrm>
        </p:spPr>
        <p:txBody>
          <a:bodyPr/>
          <a:lstStyle/>
          <a:p>
            <a:r>
              <a:rPr lang="en-US" dirty="0"/>
              <a:t>Maven Life Cycle &amp; Goals</a:t>
            </a:r>
          </a:p>
        </p:txBody>
      </p:sp>
      <p:sp>
        <p:nvSpPr>
          <p:cNvPr id="3" name="Subtitle 2"/>
          <p:cNvSpPr>
            <a:spLocks noGrp="1"/>
          </p:cNvSpPr>
          <p:nvPr>
            <p:ph type="subTitle" idx="1"/>
          </p:nvPr>
        </p:nvSpPr>
        <p:spPr/>
        <p:txBody>
          <a:bodyPr>
            <a:noAutofit/>
          </a:bodyPr>
          <a:lstStyle/>
          <a:p>
            <a:pPr algn="just">
              <a:lnSpc>
                <a:spcPct val="170000"/>
              </a:lnSpc>
            </a:pPr>
            <a:r>
              <a:rPr lang="en-US" sz="1400" dirty="0">
                <a:solidFill>
                  <a:schemeClr val="tx1"/>
                </a:solidFill>
              </a:rPr>
              <a:t>Maven is a popular open-source build tool developed by the Apache Group to build, publish, and deploy several projects at once for better project managemenT. The tool provides allows developers to build and document the lifecycle framework. </a:t>
            </a:r>
          </a:p>
        </p:txBody>
      </p:sp>
    </p:spTree>
    <p:extLst>
      <p:ext uri="{BB962C8B-B14F-4D97-AF65-F5344CB8AC3E}">
        <p14:creationId xmlns:p14="http://schemas.microsoft.com/office/powerpoint/2010/main" val="3739642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664234"/>
            <a:ext cx="9404723" cy="1189014"/>
          </a:xfrm>
        </p:spPr>
        <p:txBody>
          <a:bodyPr/>
          <a:lstStyle/>
          <a:p>
            <a:pPr algn="ctr"/>
            <a:r>
              <a:rPr lang="en-US" dirty="0"/>
              <a:t>Maven Lifecycle</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This is a query frequently posed in the field of software development. Maven is fundamentally structured around the concept of a build lifecycle.</a:t>
            </a:r>
          </a:p>
          <a:p>
            <a:pPr marL="0" indent="0">
              <a:buNone/>
            </a:pPr>
            <a:r>
              <a:rPr lang="en-US" dirty="0"/>
              <a:t>The stages in Maven Life-cycle are:-</a:t>
            </a:r>
          </a:p>
          <a:p>
            <a:r>
              <a:rPr lang="en-US" dirty="0"/>
              <a:t>Validate</a:t>
            </a:r>
          </a:p>
          <a:p>
            <a:r>
              <a:rPr lang="en-US" dirty="0"/>
              <a:t>Compile</a:t>
            </a:r>
          </a:p>
          <a:p>
            <a:r>
              <a:rPr lang="en-US" dirty="0"/>
              <a:t>Test</a:t>
            </a:r>
          </a:p>
          <a:p>
            <a:r>
              <a:rPr lang="en-US" dirty="0"/>
              <a:t>Package</a:t>
            </a:r>
          </a:p>
          <a:p>
            <a:r>
              <a:rPr lang="en-US" dirty="0"/>
              <a:t>Integration Test </a:t>
            </a:r>
          </a:p>
          <a:p>
            <a:r>
              <a:rPr lang="en-US" dirty="0"/>
              <a:t>Verify</a:t>
            </a:r>
          </a:p>
          <a:p>
            <a:r>
              <a:rPr lang="en-US" dirty="0"/>
              <a:t>Install</a:t>
            </a:r>
          </a:p>
          <a:p>
            <a:r>
              <a:rPr lang="en-US" dirty="0"/>
              <a:t>Deploy</a:t>
            </a:r>
          </a:p>
        </p:txBody>
      </p:sp>
    </p:spTree>
    <p:extLst>
      <p:ext uri="{BB962C8B-B14F-4D97-AF65-F5344CB8AC3E}">
        <p14:creationId xmlns:p14="http://schemas.microsoft.com/office/powerpoint/2010/main" val="4226689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958" y="595222"/>
            <a:ext cx="10351699" cy="983411"/>
          </a:xfrm>
        </p:spPr>
        <p:txBody>
          <a:bodyPr/>
          <a:lstStyle/>
          <a:p>
            <a:r>
              <a:rPr lang="en-US" dirty="0"/>
              <a:t> </a:t>
            </a:r>
          </a:p>
        </p:txBody>
      </p:sp>
      <p:sp>
        <p:nvSpPr>
          <p:cNvPr id="4" name="Content Placeholder 3"/>
          <p:cNvSpPr>
            <a:spLocks noGrp="1"/>
          </p:cNvSpPr>
          <p:nvPr>
            <p:ph idx="1"/>
          </p:nvPr>
        </p:nvSpPr>
        <p:spPr>
          <a:xfrm>
            <a:off x="2346385" y="4761782"/>
            <a:ext cx="8514272" cy="1940944"/>
          </a:xfrm>
        </p:spPr>
        <p:txBody>
          <a:bodyPr anchor="b">
            <a:normAutofit/>
          </a:bodyPr>
          <a:lstStyle/>
          <a:p>
            <a:pPr marL="0" indent="0">
              <a:buNone/>
            </a:pPr>
            <a:r>
              <a:rPr lang="en-US" dirty="0"/>
              <a:t>Maven lifecycle</a:t>
            </a:r>
          </a:p>
        </p:txBody>
      </p:sp>
      <p:pic>
        <p:nvPicPr>
          <p:cNvPr id="1028" name="Picture 4" descr="Maven — Architecture and Life Cycle | by Ruchi Sharma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66" y="741872"/>
            <a:ext cx="9316308" cy="5175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077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Goal</a:t>
            </a:r>
          </a:p>
        </p:txBody>
      </p:sp>
      <p:sp>
        <p:nvSpPr>
          <p:cNvPr id="3" name="Content Placeholder 2"/>
          <p:cNvSpPr>
            <a:spLocks noGrp="1"/>
          </p:cNvSpPr>
          <p:nvPr>
            <p:ph idx="1"/>
          </p:nvPr>
        </p:nvSpPr>
        <p:spPr>
          <a:xfrm>
            <a:off x="785004" y="1466491"/>
            <a:ext cx="9264849" cy="1944198"/>
          </a:xfrm>
        </p:spPr>
        <p:txBody>
          <a:bodyPr>
            <a:normAutofit/>
          </a:bodyPr>
          <a:lstStyle/>
          <a:p>
            <a:r>
              <a:rPr lang="en-US" dirty="0"/>
              <a:t>Maven's purpose is to provide developers with: A comprehensive, maintainable, reusable, and simple model for projects.</a:t>
            </a:r>
          </a:p>
          <a:p>
            <a:r>
              <a:rPr lang="en-US" dirty="0"/>
              <a:t>A set of tools and plug-ins that can interact with the declarative model.</a:t>
            </a:r>
          </a:p>
          <a:p>
            <a:pPr marL="0" indent="0">
              <a:buNone/>
            </a:pPr>
            <a:endParaRPr lang="en-US" dirty="0"/>
          </a:p>
        </p:txBody>
      </p:sp>
      <p:pic>
        <p:nvPicPr>
          <p:cNvPr id="2050" name="Picture 2" descr="Apache Maven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159" y="3244503"/>
            <a:ext cx="9863889" cy="3009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6026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5D793-6D9F-74B5-B34A-F38BF0E2DF16}"/>
              </a:ext>
            </a:extLst>
          </p:cNvPr>
          <p:cNvSpPr>
            <a:spLocks noGrp="1"/>
          </p:cNvSpPr>
          <p:nvPr>
            <p:ph type="title"/>
          </p:nvPr>
        </p:nvSpPr>
        <p:spPr/>
        <p:txBody>
          <a:bodyPr/>
          <a:lstStyle/>
          <a:p>
            <a:r>
              <a:rPr lang="en-IN" dirty="0"/>
              <a:t>Uses Of Maven</a:t>
            </a:r>
          </a:p>
        </p:txBody>
      </p:sp>
      <p:sp>
        <p:nvSpPr>
          <p:cNvPr id="3" name="Content Placeholder 2">
            <a:extLst>
              <a:ext uri="{FF2B5EF4-FFF2-40B4-BE49-F238E27FC236}">
                <a16:creationId xmlns:a16="http://schemas.microsoft.com/office/drawing/2014/main" id="{B1A395CA-7C8C-655F-7D83-6C9AA063F829}"/>
              </a:ext>
            </a:extLst>
          </p:cNvPr>
          <p:cNvSpPr>
            <a:spLocks noGrp="1"/>
          </p:cNvSpPr>
          <p:nvPr>
            <p:ph idx="1"/>
          </p:nvPr>
        </p:nvSpPr>
        <p:spPr>
          <a:xfrm>
            <a:off x="875201" y="1331259"/>
            <a:ext cx="8946541" cy="4195481"/>
          </a:xfrm>
        </p:spPr>
        <p:txBody>
          <a:bodyPr>
            <a:normAutofit/>
          </a:bodyPr>
          <a:lstStyle/>
          <a:p>
            <a:r>
              <a:rPr lang="en-US" dirty="0"/>
              <a:t>Maven can add all the dependencies required for the project automatically by reading pom file.</a:t>
            </a:r>
          </a:p>
          <a:p>
            <a:r>
              <a:rPr lang="en-US" dirty="0"/>
              <a:t>One can easily build their project to jar, war etc. as per their requirements using Maven.</a:t>
            </a:r>
          </a:p>
          <a:p>
            <a:r>
              <a:rPr lang="en-US" dirty="0"/>
              <a:t>Maven makes easy to start project in different environments and one doesn’t needs to handle the dependencies injection, builds, processing, etc.</a:t>
            </a:r>
          </a:p>
          <a:p>
            <a:r>
              <a:rPr lang="en-US" dirty="0"/>
              <a:t>Adding a new dependency is very easy. One has to just write the dependency code in pom file.</a:t>
            </a:r>
          </a:p>
          <a:p>
            <a:r>
              <a:rPr lang="en-US" dirty="0"/>
              <a:t>When there are a lot of dependencies for the project. Then it is easy to handle those dependencies using maven.</a:t>
            </a:r>
            <a:endParaRPr lang="en-IN" dirty="0"/>
          </a:p>
        </p:txBody>
      </p:sp>
    </p:spTree>
    <p:extLst>
      <p:ext uri="{BB962C8B-B14F-4D97-AF65-F5344CB8AC3E}">
        <p14:creationId xmlns:p14="http://schemas.microsoft.com/office/powerpoint/2010/main" val="1389731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44BC2-1D82-8021-7B15-C6AD25F23614}"/>
              </a:ext>
            </a:extLst>
          </p:cNvPr>
          <p:cNvSpPr>
            <a:spLocks noGrp="1"/>
          </p:cNvSpPr>
          <p:nvPr>
            <p:ph type="title"/>
          </p:nvPr>
        </p:nvSpPr>
        <p:spPr/>
        <p:txBody>
          <a:bodyPr/>
          <a:lstStyle/>
          <a:p>
            <a:r>
              <a:rPr lang="en-IN" dirty="0"/>
              <a:t>Advantages </a:t>
            </a:r>
          </a:p>
        </p:txBody>
      </p:sp>
      <p:sp>
        <p:nvSpPr>
          <p:cNvPr id="3" name="Content Placeholder 2">
            <a:extLst>
              <a:ext uri="{FF2B5EF4-FFF2-40B4-BE49-F238E27FC236}">
                <a16:creationId xmlns:a16="http://schemas.microsoft.com/office/drawing/2014/main" id="{73618389-7382-BAF1-4E0B-B79A9BBE5D40}"/>
              </a:ext>
            </a:extLst>
          </p:cNvPr>
          <p:cNvSpPr>
            <a:spLocks noGrp="1"/>
          </p:cNvSpPr>
          <p:nvPr>
            <p:ph idx="1"/>
          </p:nvPr>
        </p:nvSpPr>
        <p:spPr/>
        <p:txBody>
          <a:bodyPr>
            <a:normAutofit lnSpcReduction="10000"/>
          </a:bodyPr>
          <a:lstStyle/>
          <a:p>
            <a:r>
              <a:rPr lang="en-IN" dirty="0"/>
              <a:t>Dependency Management :</a:t>
            </a:r>
            <a:r>
              <a:rPr lang="en-US" dirty="0"/>
              <a:t>Maven simplifies the management of project dependencies. It automatically downloads and manages libraries and dependencies from remote repositories, reducing the manual effort required by developers.</a:t>
            </a:r>
          </a:p>
          <a:p>
            <a:r>
              <a:rPr lang="en-IN" dirty="0"/>
              <a:t>Project Object Model (POM):</a:t>
            </a:r>
            <a:r>
              <a:rPr lang="en-US" dirty="0"/>
              <a:t>Maven uses a declarative approach with the Project Object Model (POM), which is an XML file containing project configurations. This makes it easier to manage project settings and share project information among team members.</a:t>
            </a:r>
          </a:p>
          <a:p>
            <a:r>
              <a:rPr lang="en-IN" dirty="0"/>
              <a:t>Centralized Repository:</a:t>
            </a:r>
            <a:r>
              <a:rPr lang="en-US" dirty="0"/>
              <a:t>Maven Central Repository serves as a centralized repository for a vast collection of open-source libraries and artifacts. Developers can easily access and download dependencies from this repository.</a:t>
            </a:r>
            <a:endParaRPr lang="en-IN" dirty="0"/>
          </a:p>
        </p:txBody>
      </p:sp>
    </p:spTree>
    <p:extLst>
      <p:ext uri="{BB962C8B-B14F-4D97-AF65-F5344CB8AC3E}">
        <p14:creationId xmlns:p14="http://schemas.microsoft.com/office/powerpoint/2010/main" val="1018571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861773" y="1535333"/>
            <a:ext cx="8946541" cy="4195481"/>
          </a:xfrm>
        </p:spPr>
        <p:txBody>
          <a:bodyPr/>
          <a:lstStyle/>
          <a:p>
            <a:pPr marL="0" indent="0">
              <a:buNone/>
            </a:pPr>
            <a:r>
              <a:rPr lang="en-US" dirty="0"/>
              <a:t> </a:t>
            </a:r>
          </a:p>
        </p:txBody>
      </p:sp>
      <p:pic>
        <p:nvPicPr>
          <p:cNvPr id="4098" name="Picture 2" descr="Thank You Images - Free Download on Freepi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5069" y="1225722"/>
            <a:ext cx="9334818" cy="5288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557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30</TotalTime>
  <Words>343</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3</vt:lpstr>
      <vt:lpstr>Ion</vt:lpstr>
      <vt:lpstr>Maven Life Cycle &amp; Goals</vt:lpstr>
      <vt:lpstr>Maven Lifecycle</vt:lpstr>
      <vt:lpstr> </vt:lpstr>
      <vt:lpstr>Goal</vt:lpstr>
      <vt:lpstr>Uses Of Maven</vt:lpstr>
      <vt:lpstr>Advantages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Maven Life Cycle &amp; Goals</dc:title>
  <dc:creator>Microsoft account</dc:creator>
  <cp:lastModifiedBy>aswin chander N</cp:lastModifiedBy>
  <cp:revision>4</cp:revision>
  <dcterms:created xsi:type="dcterms:W3CDTF">2024-01-29T10:02:17Z</dcterms:created>
  <dcterms:modified xsi:type="dcterms:W3CDTF">2024-01-29T10:47:17Z</dcterms:modified>
</cp:coreProperties>
</file>