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1012" y="908720"/>
            <a:ext cx="302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ko-KR" altLang="en-US" sz="3600" dirty="0" err="1" smtClean="0">
                <a:latin typeface="나눔스퀘어 ExtraBold" pitchFamily="50" charset="-127"/>
                <a:ea typeface="나눔스퀘어 ExtraBold" pitchFamily="50" charset="-127"/>
              </a:rPr>
              <a:t>최종본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11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(2019.10.09)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검색 창에서 가고 싶은 장소를 검색하면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검색바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아래로 검색 결과가 노출됨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버튼 위치함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이름 클릭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해당 장소가 우측 지도에 표시됨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내가 가고 싶은 장소로 선택됨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선택된 장소는 선택한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장소란에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표시 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x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버튼 클릭 시 선택 취소 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소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선택하면 바로 저장됨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이름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색상 버튼 클릭하면 해당 사람이 선택한 장소만 보이는 필터기능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추후 개발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친구가 선택한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장소명을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클릭하면 지도에 위치 표시됨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07" y="1888000"/>
            <a:ext cx="2987950" cy="269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45522" y="1410219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내가 가고 싶은 장소 선정하기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6" name="Input"/>
          <p:cNvSpPr/>
          <p:nvPr/>
        </p:nvSpPr>
        <p:spPr>
          <a:xfrm>
            <a:off x="518743" y="1867016"/>
            <a:ext cx="190681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장소 검색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/>
          <p:cNvSpPr/>
          <p:nvPr/>
        </p:nvSpPr>
        <p:spPr>
          <a:xfrm>
            <a:off x="2425556" y="1863748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8743" y="2276872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1395" y="266052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600" y="299068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2" name="Button"/>
          <p:cNvSpPr/>
          <p:nvPr/>
        </p:nvSpPr>
        <p:spPr>
          <a:xfrm>
            <a:off x="2392077" y="2293628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/>
          <p:cNvSpPr/>
          <p:nvPr/>
        </p:nvSpPr>
        <p:spPr>
          <a:xfrm>
            <a:off x="2392077" y="2641716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/>
          <p:cNvSpPr/>
          <p:nvPr/>
        </p:nvSpPr>
        <p:spPr>
          <a:xfrm>
            <a:off x="2393357" y="2986655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81676" y="340966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·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·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·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1542" y="1717996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433734" y="2256712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2354869" y="2225335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3033670" y="1762949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1043608" y="5085184"/>
            <a:ext cx="79203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129563" y="5399347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아래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페이지 연결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7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41542" y="1792560"/>
            <a:ext cx="3438385" cy="192447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4431" y="23103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420507" y="142520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선택한 장소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8761" y="1916832"/>
            <a:ext cx="1112919" cy="276999"/>
            <a:chOff x="578761" y="5157192"/>
            <a:chExt cx="1112919" cy="276999"/>
          </a:xfrm>
        </p:grpSpPr>
        <p:sp>
          <p:nvSpPr>
            <p:cNvPr id="109" name="TextBox 108"/>
            <p:cNvSpPr txBox="1"/>
            <p:nvPr/>
          </p:nvSpPr>
          <p:spPr>
            <a:xfrm>
              <a:off x="578761" y="5157192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11" name="Close"/>
            <p:cNvSpPr>
              <a:spLocks noChangeAspect="1" noEditPoints="1"/>
            </p:cNvSpPr>
            <p:nvPr/>
          </p:nvSpPr>
          <p:spPr bwMode="auto">
            <a:xfrm>
              <a:off x="1467589" y="5215522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78761" y="5157192"/>
              <a:ext cx="111291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98655" y="1916830"/>
            <a:ext cx="1115715" cy="277000"/>
            <a:chOff x="1898655" y="5157190"/>
            <a:chExt cx="1115715" cy="277000"/>
          </a:xfrm>
        </p:grpSpPr>
        <p:sp>
          <p:nvSpPr>
            <p:cNvPr id="110" name="TextBox 109"/>
            <p:cNvSpPr txBox="1"/>
            <p:nvPr/>
          </p:nvSpPr>
          <p:spPr>
            <a:xfrm>
              <a:off x="1898655" y="5157191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12" name="Close"/>
            <p:cNvSpPr>
              <a:spLocks noChangeAspect="1" noEditPoints="1"/>
            </p:cNvSpPr>
            <p:nvPr/>
          </p:nvSpPr>
          <p:spPr bwMode="auto">
            <a:xfrm>
              <a:off x="2768412" y="5219047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901451" y="5157190"/>
              <a:ext cx="111291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55760" y="2453486"/>
            <a:ext cx="1508746" cy="277000"/>
            <a:chOff x="1898655" y="5157190"/>
            <a:chExt cx="1508746" cy="277000"/>
          </a:xfrm>
        </p:grpSpPr>
        <p:sp>
          <p:nvSpPr>
            <p:cNvPr id="70" name="TextBox 69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163302" y="2453487"/>
            <a:ext cx="1508746" cy="277000"/>
            <a:chOff x="1898655" y="5157190"/>
            <a:chExt cx="1508746" cy="277000"/>
          </a:xfrm>
        </p:grpSpPr>
        <p:sp>
          <p:nvSpPr>
            <p:cNvPr id="73" name="TextBox 72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2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219402" y="1434073"/>
            <a:ext cx="503238" cy="276999"/>
          </a:xfrm>
          <a:prstGeom prst="roundRect">
            <a:avLst/>
          </a:prstGeom>
          <a:noFill/>
          <a:ln w="95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하림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11084" y="1441997"/>
            <a:ext cx="503238" cy="276999"/>
          </a:xfrm>
          <a:prstGeom prst="roundRect">
            <a:avLst/>
          </a:prstGeom>
          <a:noFill/>
          <a:ln w="95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성진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376689" y="1440596"/>
            <a:ext cx="503238" cy="276999"/>
          </a:xfrm>
          <a:prstGeom prst="round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용구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31558" y="2996952"/>
            <a:ext cx="1508746" cy="277000"/>
            <a:chOff x="1898655" y="5157190"/>
            <a:chExt cx="1508746" cy="277000"/>
          </a:xfrm>
        </p:grpSpPr>
        <p:sp>
          <p:nvSpPr>
            <p:cNvPr id="83" name="TextBox 82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995745" y="140311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확정 장소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32327" y="1798129"/>
            <a:ext cx="2127091" cy="19244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4122355" y="1892905"/>
            <a:ext cx="1538980" cy="277000"/>
            <a:chOff x="1898655" y="5157190"/>
            <a:chExt cx="1508746" cy="277000"/>
          </a:xfrm>
        </p:grpSpPr>
        <p:sp>
          <p:nvSpPr>
            <p:cNvPr id="86" name="TextBox 85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itchFamily="50" charset="-127"/>
                  <a:ea typeface="나눔스퀘어 Bold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 Bold" pitchFamily="50" charset="-127"/>
                  <a:ea typeface="나눔스퀘어 Bold" pitchFamily="50" charset="-127"/>
                </a:rPr>
                <a:t>1</a:t>
              </a:r>
              <a:endParaRPr lang="ko-KR" altLang="en-US" sz="1200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Click"/>
          <p:cNvGrpSpPr>
            <a:grpSpLocks noChangeAspect="1"/>
          </p:cNvGrpSpPr>
          <p:nvPr/>
        </p:nvGrpSpPr>
        <p:grpSpPr>
          <a:xfrm>
            <a:off x="1778840" y="2525474"/>
            <a:ext cx="530225" cy="755651"/>
            <a:chOff x="5294313" y="2197100"/>
            <a:chExt cx="530225" cy="755651"/>
          </a:xfrm>
        </p:grpSpPr>
        <p:sp>
          <p:nvSpPr>
            <p:cNvPr id="89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Click"/>
          <p:cNvGrpSpPr>
            <a:grpSpLocks noChangeAspect="1"/>
          </p:cNvGrpSpPr>
          <p:nvPr/>
        </p:nvGrpSpPr>
        <p:grpSpPr>
          <a:xfrm>
            <a:off x="4089318" y="2061193"/>
            <a:ext cx="530225" cy="755651"/>
            <a:chOff x="5294313" y="2197100"/>
            <a:chExt cx="530225" cy="755651"/>
          </a:xfrm>
        </p:grpSpPr>
        <p:sp>
          <p:nvSpPr>
            <p:cNvPr id="92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804248" y="548680"/>
            <a:ext cx="2232248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 모두에게 확정 장소를 보여줌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장소에 있는 장소 데이터를 </a:t>
            </a: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Drag&amp;Drop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으로 확정 장소로 이동시킨다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장소에서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장소명을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클릭하면 상단 지도에 해당 장소 보임 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확정은 관리자만 할 수 있음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친구들은 확정 장소는 볼 수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있돼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Drag&amp;Drop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안됨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확정시킬 수 없음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확정된 후 일정 만들기의 등록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장소를 확정시킬 수도 있으며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확정된 데이터는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의 확정 장소에 들어와야 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169</Words>
  <Application>Microsoft Office PowerPoint</Application>
  <PresentationFormat>화면 슬라이드 쇼(4:3)</PresentationFormat>
  <Paragraphs>67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50</cp:revision>
  <dcterms:created xsi:type="dcterms:W3CDTF">2019-10-06T00:35:31Z</dcterms:created>
  <dcterms:modified xsi:type="dcterms:W3CDTF">2019-10-09T10:07:00Z</dcterms:modified>
</cp:coreProperties>
</file>