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6" r:id="rId5"/>
    <p:sldId id="26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012" y="908720"/>
            <a:ext cx="302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일정 만들기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(2019.10.09)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정해진 사항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일정별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장소나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일정별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숙박 등등 기능들이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일정과 물린 경우들이 있어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중복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및 반복된 등록 작업을 거친다고 판단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일정만들기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기능을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일정 기준으로 데이터를 등록할 수 있도록 한번에 합쳐버림</a:t>
            </a:r>
            <a:endParaRPr lang="en-US" altLang="ko-KR" sz="1600" u="sng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일정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만들기에서는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구글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스프레드시트처럼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en-US" altLang="ko-KR" sz="1600" u="sng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친구들 중 최종적으로 수정한 데이터를 최종 데이터라고 판단함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기존의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확정기능 여기선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757" y="4725144"/>
            <a:ext cx="8064896" cy="1372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여행 전체 계획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에 대한 확정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!!!!!!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 시점 상관없이 관리자가 확정버튼을 누르면 확정이다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 후라도 확정 버튼 눌러야 최종 확정임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확정되면 다시 열어볼 수는 있으나 수정은 안됨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6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600" u="sng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버튼을 클릭하면 일정에 관련된 내용을 등록할 수 있는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레이어를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띄움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83259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76264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Add"/>
          <p:cNvSpPr>
            <a:spLocks noChangeAspect="1" noEditPoints="1"/>
          </p:cNvSpPr>
          <p:nvPr/>
        </p:nvSpPr>
        <p:spPr bwMode="auto">
          <a:xfrm>
            <a:off x="1293165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6264" y="199917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내용 항목을 선택한다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(day)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와 연관된 항목들은 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등록할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등등 출시 후 기능이 추가될 때마다 일정과 관련된 모델이면 내용 항목에 추가하기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내용 항목에 따라 입력 필드를 동적으로 노출한다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기능에서 선택한 최종 장소들과 지도 등등 노출시킨다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2798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76264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Add"/>
          <p:cNvSpPr>
            <a:spLocks noChangeAspect="1" noEditPoints="1"/>
          </p:cNvSpPr>
          <p:nvPr/>
        </p:nvSpPr>
        <p:spPr bwMode="auto">
          <a:xfrm>
            <a:off x="1293165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6264" y="199917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23528" y="764705"/>
            <a:ext cx="6048672" cy="5904656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24269" y="1414714"/>
            <a:ext cx="4039819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81686" y="162449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등록하기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9" name="Button"/>
          <p:cNvSpPr/>
          <p:nvPr/>
        </p:nvSpPr>
        <p:spPr>
          <a:xfrm>
            <a:off x="4750511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4225843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lose"/>
          <p:cNvSpPr>
            <a:spLocks noChangeAspect="1" noEditPoints="1"/>
          </p:cNvSpPr>
          <p:nvPr/>
        </p:nvSpPr>
        <p:spPr bwMode="auto">
          <a:xfrm>
            <a:off x="5078209" y="1483938"/>
            <a:ext cx="224003" cy="224002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3308" y="2061193"/>
            <a:ext cx="2572969" cy="3341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80778" y="2061193"/>
            <a:ext cx="0" cy="3341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rot="10800000">
            <a:off x="4697375" y="2169181"/>
            <a:ext cx="160294" cy="1381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29733" y="205047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항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목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13307" y="2395338"/>
            <a:ext cx="2572969" cy="8176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565708" y="2449247"/>
            <a:ext cx="121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숙박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교통수단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……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28299" y="1978670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66364" y="210205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1686" y="3501008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 등록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1686" y="3933056"/>
            <a:ext cx="3608524" cy="15121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기능에서 선택된 최종 장소들을 노출하여 선택할 수 있도록 구현하기</a:t>
            </a:r>
            <a:r>
              <a:rPr lang="en-US" altLang="ko-KR" dirty="0" smtClean="0">
                <a:solidFill>
                  <a:schemeClr val="tx1"/>
                </a:solidFill>
              </a:rPr>
              <a:t>! (</a:t>
            </a:r>
            <a:r>
              <a:rPr lang="ko-KR" altLang="en-US" dirty="0" smtClean="0">
                <a:solidFill>
                  <a:schemeClr val="tx1"/>
                </a:solidFill>
              </a:rPr>
              <a:t>논의 필요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67683" y="341600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등록한 데이터가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해당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DAY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에 쌓이는 형태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 내용 항목에 따라 나눠서 정렬할지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항목 상관없이 등록 순서대로 정렬할지 어떻게 보이면 더 좋을지 논의 필요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필터를 통해 보고 싶은 형태로 볼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추후 개발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장소만 보기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숙박만 보기 등등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14505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2084179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2050" y="2190609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장소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인계동</a:t>
            </a:r>
            <a:r>
              <a:rPr lang="ko-KR" altLang="en-US" sz="1050" dirty="0" smtClean="0"/>
              <a:t> 껍데기</a:t>
            </a:r>
            <a:endParaRPr lang="en-US" altLang="ko-KR" sz="105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611560" y="2861320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2051" y="2967750"/>
            <a:ext cx="13869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숙박</a:t>
            </a:r>
            <a:r>
              <a:rPr lang="en-US" altLang="ko-KR" sz="1050" dirty="0" smtClean="0"/>
              <a:t>: JW </a:t>
            </a:r>
            <a:r>
              <a:rPr lang="ko-KR" altLang="en-US" sz="1050" dirty="0" err="1" smtClean="0"/>
              <a:t>메리어트호텔</a:t>
            </a:r>
            <a:endParaRPr lang="en-US" altLang="ko-KR" sz="105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611560" y="3709846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2051" y="3816276"/>
            <a:ext cx="1386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관광지</a:t>
            </a:r>
            <a:r>
              <a:rPr lang="en-US" altLang="ko-KR" sz="1050" dirty="0" smtClean="0"/>
              <a:t>: ~~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26551" y="1985953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292</Words>
  <Application>Microsoft Office PowerPoint</Application>
  <PresentationFormat>화면 슬라이드 쇼(4:3)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54</cp:revision>
  <dcterms:created xsi:type="dcterms:W3CDTF">2019-10-06T00:35:31Z</dcterms:created>
  <dcterms:modified xsi:type="dcterms:W3CDTF">2019-10-09T09:50:11Z</dcterms:modified>
</cp:coreProperties>
</file>