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71" r:id="rId4"/>
    <p:sldId id="266" r:id="rId5"/>
    <p:sldId id="269" r:id="rId6"/>
    <p:sldId id="268" r:id="rId7"/>
    <p:sldId id="272" r:id="rId8"/>
    <p:sldId id="273" r:id="rId9"/>
    <p:sldId id="274" r:id="rId10"/>
    <p:sldId id="275" r:id="rId11"/>
    <p:sldId id="27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871BD-1864-483D-B481-1F42DCD72CF9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5A3A5-6DE6-4611-86C4-5E2CF2E4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4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툴팁은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하리미가</a:t>
            </a:r>
            <a:r>
              <a:rPr lang="en-US" altLang="ko-KR" dirty="0" smtClean="0"/>
              <a:t>!!!</a:t>
            </a:r>
          </a:p>
          <a:p>
            <a:r>
              <a:rPr lang="ko-KR" altLang="en-US" dirty="0" err="1" smtClean="0"/>
              <a:t>모달은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성진오빠가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5A3A5-6DE6-4611-86C4-5E2CF2E4B7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1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0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8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7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2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1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1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1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1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3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BD49-E51A-401B-B202-178BC3488398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7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OLqMlxps/mypla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1012" y="908720"/>
            <a:ext cx="3021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TOY Project</a:t>
            </a:r>
          </a:p>
          <a:p>
            <a:pPr algn="ctr"/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[ </a:t>
            </a:r>
            <a:r>
              <a:rPr lang="ko-KR" altLang="en-US" sz="3600" dirty="0" smtClean="0">
                <a:latin typeface="나눔스퀘어 ExtraBold" pitchFamily="50" charset="-127"/>
                <a:ea typeface="나눔스퀘어 ExtraBold" pitchFamily="50" charset="-127"/>
              </a:rPr>
              <a:t>일정 만들기 </a:t>
            </a:r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]</a:t>
            </a:r>
            <a:endParaRPr lang="ko-KR" altLang="en-US" sz="3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3052" y="5373216"/>
            <a:ext cx="2393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11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차 회의 </a:t>
            </a:r>
            <a:endParaRPr lang="en-US" altLang="ko-KR" sz="2800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 algn="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(2019.10.09)</a:t>
            </a:r>
            <a:endParaRPr lang="ko-KR" altLang="en-US" sz="28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217024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13104" y="5949280"/>
            <a:ext cx="551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trello.com/b/OLqMlxps/myplan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 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9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8"/>
          <a:stretch/>
        </p:blipFill>
        <p:spPr bwMode="auto">
          <a:xfrm>
            <a:off x="35496" y="0"/>
            <a:ext cx="9065255" cy="669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64" y="148478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520192" y="1484784"/>
            <a:ext cx="305112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02264" y="1268760"/>
            <a:ext cx="216024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5013176"/>
            <a:ext cx="6466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[1] </a:t>
            </a:r>
            <a:r>
              <a:rPr lang="ko-KR" altLang="en-US" dirty="0" smtClean="0"/>
              <a:t>삭제는 리스트 항목만 가능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앨럿으로</a:t>
            </a:r>
            <a:r>
              <a:rPr lang="ko-KR" altLang="en-US" dirty="0" smtClean="0"/>
              <a:t> 삭제 여부 물어보기</a:t>
            </a:r>
            <a:endParaRPr lang="en-US" altLang="ko-KR" dirty="0" smtClean="0"/>
          </a:p>
          <a:p>
            <a:r>
              <a:rPr lang="en-US" altLang="ko-KR" dirty="0" smtClean="0"/>
              <a:t>[2] </a:t>
            </a:r>
            <a:r>
              <a:rPr lang="ko-KR" altLang="en-US" dirty="0" smtClean="0"/>
              <a:t>리스트 항목은 내용 전체를 보여준다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- </a:t>
            </a:r>
            <a:r>
              <a:rPr lang="ko-KR" altLang="en-US" dirty="0" smtClean="0"/>
              <a:t>장소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장소명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 노출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79912" y="1484783"/>
            <a:ext cx="1656184" cy="5760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61984" y="1268759"/>
            <a:ext cx="216024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32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err="1" smtClean="0">
                <a:latin typeface="나눔스퀘어 ExtraBold" pitchFamily="50" charset="-127"/>
                <a:ea typeface="나눔스퀘어 ExtraBold" pitchFamily="50" charset="-127"/>
              </a:rPr>
              <a:t>일정만들기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 정해진 사항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24744"/>
            <a:ext cx="806489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일정별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장소나 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일정별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숙박 등등 기능들이 </a:t>
            </a:r>
            <a:r>
              <a:rPr lang="ko-KR" altLang="en-US" sz="1600" u="sng" dirty="0" smtClean="0">
                <a:latin typeface="나눔스퀘어" pitchFamily="50" charset="-127"/>
                <a:ea typeface="나눔스퀘어" pitchFamily="50" charset="-127"/>
              </a:rPr>
              <a:t>일정과 물린 경우들이 있어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중복 및 반복된 등록 작업을 거친다고 판단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일정만들기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기능을 </a:t>
            </a:r>
            <a:r>
              <a:rPr lang="ko-KR" altLang="en-US" sz="1600" u="sng" dirty="0" smtClean="0">
                <a:latin typeface="나눔스퀘어" pitchFamily="50" charset="-127"/>
                <a:ea typeface="나눔스퀘어" pitchFamily="50" charset="-127"/>
              </a:rPr>
              <a:t>일정 기준으로 데이터를 등록할 수 있도록 한번에 합쳐버림</a:t>
            </a:r>
            <a:endParaRPr lang="en-US" altLang="ko-KR" sz="1600" u="sng" dirty="0" smtClean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일정 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만들기에서는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구글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스프레드시트처럼 </a:t>
            </a:r>
            <a:r>
              <a:rPr lang="ko-KR" altLang="en-US" sz="1600" u="sng" dirty="0" smtClean="0">
                <a:latin typeface="나눔스퀘어" pitchFamily="50" charset="-127"/>
                <a:ea typeface="나눔스퀘어" pitchFamily="50" charset="-127"/>
              </a:rPr>
              <a:t>관리자</a:t>
            </a:r>
            <a:r>
              <a:rPr lang="en-US" altLang="ko-KR" sz="1600" u="sng" dirty="0" smtClean="0"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sz="1600" u="sng" dirty="0" smtClean="0">
                <a:latin typeface="나눔스퀘어" pitchFamily="50" charset="-127"/>
                <a:ea typeface="나눔스퀘어" pitchFamily="50" charset="-127"/>
              </a:rPr>
              <a:t>친구들 중 최종적으로 수정한 데이터를 최종 데이터라고 판단함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. (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기존의 확정기능 여기선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757" y="4725144"/>
            <a:ext cx="8064896" cy="1372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※ </a:t>
            </a:r>
            <a:r>
              <a:rPr lang="ko-KR" altLang="en-US" sz="1600" u="sng" dirty="0" smtClean="0">
                <a:latin typeface="나눔스퀘어" pitchFamily="50" charset="-127"/>
                <a:ea typeface="나눔스퀘어" pitchFamily="50" charset="-127"/>
              </a:rPr>
              <a:t>여행 전체 계획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에 대한 확정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!!!!!!</a:t>
            </a:r>
          </a:p>
          <a:p>
            <a:pPr>
              <a:lnSpc>
                <a:spcPct val="130000"/>
              </a:lnSpc>
            </a:pP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여행 시점 상관없이 관리자가 확정버튼을 누르면 확정이다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! (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여행 후라도 확정 버튼 눌러야 최종 확정임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확정되면 다시 열어볼 수는 있으나 수정은 안됨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endParaRPr lang="en-US" altLang="ko-KR" sz="16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600" u="sng" dirty="0" smtClean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3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err="1" smtClean="0">
                <a:latin typeface="나눔스퀘어 ExtraBold" pitchFamily="50" charset="-127"/>
                <a:ea typeface="나눔스퀘어 ExtraBold" pitchFamily="50" charset="-127"/>
              </a:rPr>
              <a:t>일정만들기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-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레이아웃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1.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여행 일정이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7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일 이상인 경우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&lt;&gt;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버튼을 클릭하여 가로로 이동시켜 다음 일정을 보여줌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Title Bar"/>
          <p:cNvGrpSpPr/>
          <p:nvPr/>
        </p:nvGrpSpPr>
        <p:grpSpPr>
          <a:xfrm>
            <a:off x="6618757" y="1717996"/>
            <a:ext cx="738190" cy="79435"/>
            <a:chOff x="6522001" y="1493841"/>
            <a:chExt cx="738190" cy="79375"/>
          </a:xfrm>
        </p:grpSpPr>
        <p:sp>
          <p:nvSpPr>
            <p:cNvPr id="179" name="Minimize" descr="&lt;Tags&gt;&lt;SMARTRESIZEANCHORS&gt;Absolute,None,None,Absolute&lt;/SMARTRESIZEANCHORS&gt;&lt;/Tags&gt;"/>
            <p:cNvSpPr>
              <a:spLocks noChangeAspect="1" noChangeArrowheads="1"/>
            </p:cNvSpPr>
            <p:nvPr/>
          </p:nvSpPr>
          <p:spPr bwMode="auto">
            <a:xfrm>
              <a:off x="6522001" y="1529560"/>
              <a:ext cx="74613" cy="793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Maximize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853789" y="1495428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Close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7185578" y="1493841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abel" descr="&lt;Tags&gt;&lt;SMARTRESIZEANCHORS&gt;Absolute,None,None,Absolute&lt;/SMARTRESIZEANCHORS&gt;&lt;/Tags&gt;"/>
            <p:cNvSpPr txBox="1"/>
            <p:nvPr/>
          </p:nvSpPr>
          <p:spPr>
            <a:xfrm>
              <a:off x="4797635" y="1729270"/>
              <a:ext cx="538609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80409"/>
              </p:ext>
            </p:extLst>
          </p:nvPr>
        </p:nvGraphicFramePr>
        <p:xfrm>
          <a:off x="462275" y="1376250"/>
          <a:ext cx="5761434" cy="478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062"/>
                <a:gridCol w="823062"/>
                <a:gridCol w="823062"/>
                <a:gridCol w="823062"/>
                <a:gridCol w="823062"/>
                <a:gridCol w="823062"/>
                <a:gridCol w="823062"/>
              </a:tblGrid>
              <a:tr h="49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DAY3</a:t>
                      </a:r>
                      <a:endParaRPr lang="ko-KR" altLang="en-US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DAY4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DAY6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DAY7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298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이등변 삼각형 44"/>
          <p:cNvSpPr/>
          <p:nvPr/>
        </p:nvSpPr>
        <p:spPr>
          <a:xfrm rot="16200000">
            <a:off x="82534" y="3442156"/>
            <a:ext cx="637711" cy="5497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 rot="5400000">
            <a:off x="5737697" y="3442157"/>
            <a:ext cx="637711" cy="5497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err="1" smtClean="0">
                <a:latin typeface="나눔스퀘어 ExtraBold" pitchFamily="50" charset="-127"/>
                <a:ea typeface="나눔스퀘어 ExtraBold" pitchFamily="50" charset="-127"/>
              </a:rPr>
              <a:t>일정만들기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-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레이아웃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내용 항목을 선택한다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일정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(day)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와 연관된 항목들은 이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레이어에서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등록할 수 있도록 한다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※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숙박 등등 출시 후 기능이 추가될 때마다 일정과 관련된 모델이면 내용 항목에 추가하기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선택한 내용 항목에 따라 입력 필드를 동적으로 노출한다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Ex)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–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 기능에서 선택한 최종 장소들과 지도 등등 노출시킨다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Title Bar"/>
          <p:cNvGrpSpPr/>
          <p:nvPr/>
        </p:nvGrpSpPr>
        <p:grpSpPr>
          <a:xfrm>
            <a:off x="6618757" y="1717996"/>
            <a:ext cx="738190" cy="79435"/>
            <a:chOff x="6522001" y="1493841"/>
            <a:chExt cx="738190" cy="79375"/>
          </a:xfrm>
        </p:grpSpPr>
        <p:sp>
          <p:nvSpPr>
            <p:cNvPr id="179" name="Minimize" descr="&lt;Tags&gt;&lt;SMARTRESIZEANCHORS&gt;Absolute,None,None,Absolute&lt;/SMARTRESIZEANCHORS&gt;&lt;/Tags&gt;"/>
            <p:cNvSpPr>
              <a:spLocks noChangeAspect="1" noChangeArrowheads="1"/>
            </p:cNvSpPr>
            <p:nvPr/>
          </p:nvSpPr>
          <p:spPr bwMode="auto">
            <a:xfrm>
              <a:off x="6522001" y="1529560"/>
              <a:ext cx="74613" cy="793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Maximize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853789" y="1495428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Close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7185578" y="1493841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abel" descr="&lt;Tags&gt;&lt;SMARTRESIZEANCHORS&gt;Absolute,None,None,Absolute&lt;/SMARTRESIZEANCHORS&gt;&lt;/Tags&gt;"/>
            <p:cNvSpPr txBox="1"/>
            <p:nvPr/>
          </p:nvSpPr>
          <p:spPr>
            <a:xfrm>
              <a:off x="4797635" y="1729270"/>
              <a:ext cx="538609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52798"/>
              </p:ext>
            </p:extLst>
          </p:nvPr>
        </p:nvGraphicFramePr>
        <p:xfrm>
          <a:off x="462275" y="1376250"/>
          <a:ext cx="5761437" cy="478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479"/>
                <a:gridCol w="1920479"/>
                <a:gridCol w="1920479"/>
              </a:tblGrid>
              <a:tr h="49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298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676264" y="2061193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Add"/>
          <p:cNvSpPr>
            <a:spLocks noChangeAspect="1" noEditPoints="1"/>
          </p:cNvSpPr>
          <p:nvPr/>
        </p:nvSpPr>
        <p:spPr bwMode="auto">
          <a:xfrm>
            <a:off x="1293165" y="2252505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588128" y="2061193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Add"/>
          <p:cNvSpPr>
            <a:spLocks noChangeAspect="1" noEditPoints="1"/>
          </p:cNvSpPr>
          <p:nvPr/>
        </p:nvSpPr>
        <p:spPr bwMode="auto">
          <a:xfrm>
            <a:off x="3205029" y="2252505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542477" y="2084658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Add"/>
          <p:cNvSpPr>
            <a:spLocks noChangeAspect="1" noEditPoints="1"/>
          </p:cNvSpPr>
          <p:nvPr/>
        </p:nvSpPr>
        <p:spPr bwMode="auto">
          <a:xfrm>
            <a:off x="5159378" y="2275970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6264" y="1999177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23528" y="764705"/>
            <a:ext cx="6048672" cy="5904656"/>
          </a:xfrm>
          <a:prstGeom prst="rect">
            <a:avLst/>
          </a:prstGeom>
          <a:solidFill>
            <a:schemeClr val="dk1">
              <a:alpha val="6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324269" y="1414714"/>
            <a:ext cx="4039819" cy="46805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581686" y="1624497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내용 등록하기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9" name="Button"/>
          <p:cNvSpPr/>
          <p:nvPr/>
        </p:nvSpPr>
        <p:spPr>
          <a:xfrm>
            <a:off x="4750511" y="5638044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료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/>
          <p:cNvSpPr/>
          <p:nvPr/>
        </p:nvSpPr>
        <p:spPr>
          <a:xfrm>
            <a:off x="4225843" y="5638044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Close"/>
          <p:cNvSpPr>
            <a:spLocks noChangeAspect="1" noEditPoints="1"/>
          </p:cNvSpPr>
          <p:nvPr/>
        </p:nvSpPr>
        <p:spPr bwMode="auto">
          <a:xfrm>
            <a:off x="5078209" y="1483938"/>
            <a:ext cx="224003" cy="224002"/>
          </a:xfrm>
          <a:custGeom>
            <a:avLst/>
            <a:gdLst>
              <a:gd name="T0" fmla="*/ 695 w 1390"/>
              <a:gd name="T1" fmla="*/ 0 h 1391"/>
              <a:gd name="T2" fmla="*/ 0 w 1390"/>
              <a:gd name="T3" fmla="*/ 695 h 1391"/>
              <a:gd name="T4" fmla="*/ 695 w 1390"/>
              <a:gd name="T5" fmla="*/ 1391 h 1391"/>
              <a:gd name="T6" fmla="*/ 1390 w 1390"/>
              <a:gd name="T7" fmla="*/ 695 h 1391"/>
              <a:gd name="T8" fmla="*/ 695 w 1390"/>
              <a:gd name="T9" fmla="*/ 0 h 1391"/>
              <a:gd name="T10" fmla="*/ 1009 w 1390"/>
              <a:gd name="T11" fmla="*/ 934 h 1391"/>
              <a:gd name="T12" fmla="*/ 933 w 1390"/>
              <a:gd name="T13" fmla="*/ 1009 h 1391"/>
              <a:gd name="T14" fmla="*/ 883 w 1390"/>
              <a:gd name="T15" fmla="*/ 1009 h 1391"/>
              <a:gd name="T16" fmla="*/ 695 w 1390"/>
              <a:gd name="T17" fmla="*/ 821 h 1391"/>
              <a:gd name="T18" fmla="*/ 507 w 1390"/>
              <a:gd name="T19" fmla="*/ 1009 h 1391"/>
              <a:gd name="T20" fmla="*/ 457 w 1390"/>
              <a:gd name="T21" fmla="*/ 1009 h 1391"/>
              <a:gd name="T22" fmla="*/ 381 w 1390"/>
              <a:gd name="T23" fmla="*/ 934 h 1391"/>
              <a:gd name="T24" fmla="*/ 381 w 1390"/>
              <a:gd name="T25" fmla="*/ 884 h 1391"/>
              <a:gd name="T26" fmla="*/ 569 w 1390"/>
              <a:gd name="T27" fmla="*/ 695 h 1391"/>
              <a:gd name="T28" fmla="*/ 381 w 1390"/>
              <a:gd name="T29" fmla="*/ 507 h 1391"/>
              <a:gd name="T30" fmla="*/ 381 w 1390"/>
              <a:gd name="T31" fmla="*/ 457 h 1391"/>
              <a:gd name="T32" fmla="*/ 457 w 1390"/>
              <a:gd name="T33" fmla="*/ 382 h 1391"/>
              <a:gd name="T34" fmla="*/ 507 w 1390"/>
              <a:gd name="T35" fmla="*/ 382 h 1391"/>
              <a:gd name="T36" fmla="*/ 695 w 1390"/>
              <a:gd name="T37" fmla="*/ 570 h 1391"/>
              <a:gd name="T38" fmla="*/ 883 w 1390"/>
              <a:gd name="T39" fmla="*/ 382 h 1391"/>
              <a:gd name="T40" fmla="*/ 933 w 1390"/>
              <a:gd name="T41" fmla="*/ 382 h 1391"/>
              <a:gd name="T42" fmla="*/ 1009 w 1390"/>
              <a:gd name="T43" fmla="*/ 457 h 1391"/>
              <a:gd name="T44" fmla="*/ 1009 w 1390"/>
              <a:gd name="T45" fmla="*/ 507 h 1391"/>
              <a:gd name="T46" fmla="*/ 820 w 1390"/>
              <a:gd name="T47" fmla="*/ 695 h 1391"/>
              <a:gd name="T48" fmla="*/ 1009 w 1390"/>
              <a:gd name="T49" fmla="*/ 884 h 1391"/>
              <a:gd name="T50" fmla="*/ 1009 w 1390"/>
              <a:gd name="T51" fmla="*/ 934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90" h="1391">
                <a:moveTo>
                  <a:pt x="695" y="0"/>
                </a:moveTo>
                <a:cubicBezTo>
                  <a:pt x="311" y="0"/>
                  <a:pt x="0" y="311"/>
                  <a:pt x="0" y="695"/>
                </a:cubicBezTo>
                <a:cubicBezTo>
                  <a:pt x="0" y="1079"/>
                  <a:pt x="311" y="1391"/>
                  <a:pt x="695" y="1391"/>
                </a:cubicBezTo>
                <a:cubicBezTo>
                  <a:pt x="1079" y="1391"/>
                  <a:pt x="1390" y="1079"/>
                  <a:pt x="1390" y="695"/>
                </a:cubicBezTo>
                <a:cubicBezTo>
                  <a:pt x="1390" y="311"/>
                  <a:pt x="1079" y="0"/>
                  <a:pt x="695" y="0"/>
                </a:cubicBezTo>
                <a:close/>
                <a:moveTo>
                  <a:pt x="1009" y="934"/>
                </a:moveTo>
                <a:lnTo>
                  <a:pt x="933" y="1009"/>
                </a:lnTo>
                <a:cubicBezTo>
                  <a:pt x="919" y="1023"/>
                  <a:pt x="897" y="1023"/>
                  <a:pt x="883" y="1009"/>
                </a:cubicBezTo>
                <a:lnTo>
                  <a:pt x="695" y="821"/>
                </a:lnTo>
                <a:lnTo>
                  <a:pt x="507" y="1009"/>
                </a:lnTo>
                <a:cubicBezTo>
                  <a:pt x="493" y="1023"/>
                  <a:pt x="470" y="1023"/>
                  <a:pt x="457" y="1009"/>
                </a:cubicBezTo>
                <a:lnTo>
                  <a:pt x="381" y="934"/>
                </a:lnTo>
                <a:cubicBezTo>
                  <a:pt x="367" y="920"/>
                  <a:pt x="367" y="898"/>
                  <a:pt x="381" y="884"/>
                </a:cubicBezTo>
                <a:lnTo>
                  <a:pt x="569" y="695"/>
                </a:lnTo>
                <a:lnTo>
                  <a:pt x="381" y="507"/>
                </a:lnTo>
                <a:cubicBezTo>
                  <a:pt x="367" y="493"/>
                  <a:pt x="367" y="471"/>
                  <a:pt x="381" y="457"/>
                </a:cubicBezTo>
                <a:lnTo>
                  <a:pt x="457" y="382"/>
                </a:lnTo>
                <a:cubicBezTo>
                  <a:pt x="470" y="368"/>
                  <a:pt x="493" y="368"/>
                  <a:pt x="507" y="382"/>
                </a:cubicBezTo>
                <a:lnTo>
                  <a:pt x="695" y="570"/>
                </a:lnTo>
                <a:lnTo>
                  <a:pt x="883" y="382"/>
                </a:lnTo>
                <a:cubicBezTo>
                  <a:pt x="897" y="368"/>
                  <a:pt x="920" y="368"/>
                  <a:pt x="933" y="382"/>
                </a:cubicBezTo>
                <a:lnTo>
                  <a:pt x="1009" y="457"/>
                </a:lnTo>
                <a:cubicBezTo>
                  <a:pt x="1022" y="471"/>
                  <a:pt x="1022" y="493"/>
                  <a:pt x="1009" y="507"/>
                </a:cubicBezTo>
                <a:lnTo>
                  <a:pt x="820" y="695"/>
                </a:lnTo>
                <a:lnTo>
                  <a:pt x="1009" y="884"/>
                </a:lnTo>
                <a:cubicBezTo>
                  <a:pt x="1022" y="898"/>
                  <a:pt x="1022" y="920"/>
                  <a:pt x="1009" y="934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3308" y="2061193"/>
            <a:ext cx="2572969" cy="33414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580778" y="2061193"/>
            <a:ext cx="0" cy="33414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이등변 삼각형 11"/>
          <p:cNvSpPr/>
          <p:nvPr/>
        </p:nvSpPr>
        <p:spPr>
          <a:xfrm rot="10800000">
            <a:off x="4697375" y="2169181"/>
            <a:ext cx="160294" cy="13818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529733" y="2050472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내용 항</a:t>
            </a:r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목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413307" y="2395338"/>
            <a:ext cx="2572969" cy="8176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565708" y="2449247"/>
            <a:ext cx="1210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장소</a:t>
            </a:r>
            <a:endParaRPr lang="en-US" altLang="ko-KR" sz="14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숙박</a:t>
            </a:r>
            <a:endParaRPr lang="en-US" altLang="ko-KR" sz="14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교통수단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……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328299" y="1978670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66364" y="210205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장소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81686" y="3501008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장소 등록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81686" y="3933056"/>
            <a:ext cx="3608524" cy="151216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장소</a:t>
            </a:r>
            <a:r>
              <a:rPr lang="en-US" altLang="ko-KR" dirty="0" smtClean="0">
                <a:solidFill>
                  <a:schemeClr val="tx1"/>
                </a:solidFill>
              </a:rPr>
              <a:t>” </a:t>
            </a:r>
            <a:r>
              <a:rPr lang="ko-KR" altLang="en-US" dirty="0" smtClean="0">
                <a:solidFill>
                  <a:schemeClr val="tx1"/>
                </a:solidFill>
              </a:rPr>
              <a:t>기능에서 선택된 최종 장소들을 노출하여 선택할 수 있도록 구현하기</a:t>
            </a:r>
            <a:r>
              <a:rPr lang="en-US" altLang="ko-KR" dirty="0" smtClean="0">
                <a:solidFill>
                  <a:schemeClr val="tx1"/>
                </a:solidFill>
              </a:rPr>
              <a:t>! (</a:t>
            </a:r>
            <a:r>
              <a:rPr lang="ko-KR" altLang="en-US" dirty="0" smtClean="0">
                <a:solidFill>
                  <a:schemeClr val="tx1"/>
                </a:solidFill>
              </a:rPr>
              <a:t>논의 필요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467683" y="3416006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3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err="1" smtClean="0">
                <a:latin typeface="나눔스퀘어 ExtraBold" pitchFamily="50" charset="-127"/>
                <a:ea typeface="나눔스퀘어 ExtraBold" pitchFamily="50" charset="-127"/>
              </a:rPr>
              <a:t>일정만들기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-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레이아웃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내용 항목을 선택한다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일정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(day)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와 연관된 항목들은 이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레이어에서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등록할 수 있도록 한다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※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숙박 등등 출시 후 기능이 추가될 때마다 일정과 관련된 모델이면 내용 항목에 추가하기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선택한 내용 항목에 따라 입력 필드를 동적으로 노출한다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Ex)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–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 기능에서 선택한 최종 장소들과 지도 등등 노출시킨다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Title Bar"/>
          <p:cNvGrpSpPr/>
          <p:nvPr/>
        </p:nvGrpSpPr>
        <p:grpSpPr>
          <a:xfrm>
            <a:off x="6618757" y="1717996"/>
            <a:ext cx="738190" cy="79435"/>
            <a:chOff x="6522001" y="1493841"/>
            <a:chExt cx="738190" cy="79375"/>
          </a:xfrm>
        </p:grpSpPr>
        <p:sp>
          <p:nvSpPr>
            <p:cNvPr id="179" name="Minimize" descr="&lt;Tags&gt;&lt;SMARTRESIZEANCHORS&gt;Absolute,None,None,Absolute&lt;/SMARTRESIZEANCHORS&gt;&lt;/Tags&gt;"/>
            <p:cNvSpPr>
              <a:spLocks noChangeAspect="1" noChangeArrowheads="1"/>
            </p:cNvSpPr>
            <p:nvPr/>
          </p:nvSpPr>
          <p:spPr bwMode="auto">
            <a:xfrm>
              <a:off x="6522001" y="1529560"/>
              <a:ext cx="74613" cy="793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Maximize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853789" y="1495428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Close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7185578" y="1493841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abel" descr="&lt;Tags&gt;&lt;SMARTRESIZEANCHORS&gt;Absolute,None,None,Absolute&lt;/SMARTRESIZEANCHORS&gt;&lt;/Tags&gt;"/>
            <p:cNvSpPr txBox="1"/>
            <p:nvPr/>
          </p:nvSpPr>
          <p:spPr>
            <a:xfrm>
              <a:off x="4797635" y="1729270"/>
              <a:ext cx="538609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621694"/>
              </p:ext>
            </p:extLst>
          </p:nvPr>
        </p:nvGraphicFramePr>
        <p:xfrm>
          <a:off x="462275" y="1376250"/>
          <a:ext cx="5761437" cy="478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479"/>
                <a:gridCol w="1920479"/>
                <a:gridCol w="1920479"/>
              </a:tblGrid>
              <a:tr h="49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298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676264" y="2061193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Add"/>
          <p:cNvSpPr>
            <a:spLocks noChangeAspect="1" noEditPoints="1"/>
          </p:cNvSpPr>
          <p:nvPr/>
        </p:nvSpPr>
        <p:spPr bwMode="auto">
          <a:xfrm>
            <a:off x="1293165" y="2252505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588128" y="2061193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Add"/>
          <p:cNvSpPr>
            <a:spLocks noChangeAspect="1" noEditPoints="1"/>
          </p:cNvSpPr>
          <p:nvPr/>
        </p:nvSpPr>
        <p:spPr bwMode="auto">
          <a:xfrm>
            <a:off x="3205029" y="2252505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542477" y="2084658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Add"/>
          <p:cNvSpPr>
            <a:spLocks noChangeAspect="1" noEditPoints="1"/>
          </p:cNvSpPr>
          <p:nvPr/>
        </p:nvSpPr>
        <p:spPr bwMode="auto">
          <a:xfrm>
            <a:off x="5159378" y="2275970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6264" y="1999177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23528" y="764705"/>
            <a:ext cx="6048672" cy="5904656"/>
          </a:xfrm>
          <a:prstGeom prst="rect">
            <a:avLst/>
          </a:prstGeom>
          <a:solidFill>
            <a:schemeClr val="dk1">
              <a:alpha val="6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324269" y="1414714"/>
            <a:ext cx="4039819" cy="46805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581686" y="1624497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내용 등록하기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9" name="Button"/>
          <p:cNvSpPr/>
          <p:nvPr/>
        </p:nvSpPr>
        <p:spPr>
          <a:xfrm>
            <a:off x="4750511" y="5638044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료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/>
          <p:cNvSpPr/>
          <p:nvPr/>
        </p:nvSpPr>
        <p:spPr>
          <a:xfrm>
            <a:off x="4225843" y="5638044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Close"/>
          <p:cNvSpPr>
            <a:spLocks noChangeAspect="1" noEditPoints="1"/>
          </p:cNvSpPr>
          <p:nvPr/>
        </p:nvSpPr>
        <p:spPr bwMode="auto">
          <a:xfrm>
            <a:off x="5078209" y="1483938"/>
            <a:ext cx="224003" cy="224002"/>
          </a:xfrm>
          <a:custGeom>
            <a:avLst/>
            <a:gdLst>
              <a:gd name="T0" fmla="*/ 695 w 1390"/>
              <a:gd name="T1" fmla="*/ 0 h 1391"/>
              <a:gd name="T2" fmla="*/ 0 w 1390"/>
              <a:gd name="T3" fmla="*/ 695 h 1391"/>
              <a:gd name="T4" fmla="*/ 695 w 1390"/>
              <a:gd name="T5" fmla="*/ 1391 h 1391"/>
              <a:gd name="T6" fmla="*/ 1390 w 1390"/>
              <a:gd name="T7" fmla="*/ 695 h 1391"/>
              <a:gd name="T8" fmla="*/ 695 w 1390"/>
              <a:gd name="T9" fmla="*/ 0 h 1391"/>
              <a:gd name="T10" fmla="*/ 1009 w 1390"/>
              <a:gd name="T11" fmla="*/ 934 h 1391"/>
              <a:gd name="T12" fmla="*/ 933 w 1390"/>
              <a:gd name="T13" fmla="*/ 1009 h 1391"/>
              <a:gd name="T14" fmla="*/ 883 w 1390"/>
              <a:gd name="T15" fmla="*/ 1009 h 1391"/>
              <a:gd name="T16" fmla="*/ 695 w 1390"/>
              <a:gd name="T17" fmla="*/ 821 h 1391"/>
              <a:gd name="T18" fmla="*/ 507 w 1390"/>
              <a:gd name="T19" fmla="*/ 1009 h 1391"/>
              <a:gd name="T20" fmla="*/ 457 w 1390"/>
              <a:gd name="T21" fmla="*/ 1009 h 1391"/>
              <a:gd name="T22" fmla="*/ 381 w 1390"/>
              <a:gd name="T23" fmla="*/ 934 h 1391"/>
              <a:gd name="T24" fmla="*/ 381 w 1390"/>
              <a:gd name="T25" fmla="*/ 884 h 1391"/>
              <a:gd name="T26" fmla="*/ 569 w 1390"/>
              <a:gd name="T27" fmla="*/ 695 h 1391"/>
              <a:gd name="T28" fmla="*/ 381 w 1390"/>
              <a:gd name="T29" fmla="*/ 507 h 1391"/>
              <a:gd name="T30" fmla="*/ 381 w 1390"/>
              <a:gd name="T31" fmla="*/ 457 h 1391"/>
              <a:gd name="T32" fmla="*/ 457 w 1390"/>
              <a:gd name="T33" fmla="*/ 382 h 1391"/>
              <a:gd name="T34" fmla="*/ 507 w 1390"/>
              <a:gd name="T35" fmla="*/ 382 h 1391"/>
              <a:gd name="T36" fmla="*/ 695 w 1390"/>
              <a:gd name="T37" fmla="*/ 570 h 1391"/>
              <a:gd name="T38" fmla="*/ 883 w 1390"/>
              <a:gd name="T39" fmla="*/ 382 h 1391"/>
              <a:gd name="T40" fmla="*/ 933 w 1390"/>
              <a:gd name="T41" fmla="*/ 382 h 1391"/>
              <a:gd name="T42" fmla="*/ 1009 w 1390"/>
              <a:gd name="T43" fmla="*/ 457 h 1391"/>
              <a:gd name="T44" fmla="*/ 1009 w 1390"/>
              <a:gd name="T45" fmla="*/ 507 h 1391"/>
              <a:gd name="T46" fmla="*/ 820 w 1390"/>
              <a:gd name="T47" fmla="*/ 695 h 1391"/>
              <a:gd name="T48" fmla="*/ 1009 w 1390"/>
              <a:gd name="T49" fmla="*/ 884 h 1391"/>
              <a:gd name="T50" fmla="*/ 1009 w 1390"/>
              <a:gd name="T51" fmla="*/ 934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90" h="1391">
                <a:moveTo>
                  <a:pt x="695" y="0"/>
                </a:moveTo>
                <a:cubicBezTo>
                  <a:pt x="311" y="0"/>
                  <a:pt x="0" y="311"/>
                  <a:pt x="0" y="695"/>
                </a:cubicBezTo>
                <a:cubicBezTo>
                  <a:pt x="0" y="1079"/>
                  <a:pt x="311" y="1391"/>
                  <a:pt x="695" y="1391"/>
                </a:cubicBezTo>
                <a:cubicBezTo>
                  <a:pt x="1079" y="1391"/>
                  <a:pt x="1390" y="1079"/>
                  <a:pt x="1390" y="695"/>
                </a:cubicBezTo>
                <a:cubicBezTo>
                  <a:pt x="1390" y="311"/>
                  <a:pt x="1079" y="0"/>
                  <a:pt x="695" y="0"/>
                </a:cubicBezTo>
                <a:close/>
                <a:moveTo>
                  <a:pt x="1009" y="934"/>
                </a:moveTo>
                <a:lnTo>
                  <a:pt x="933" y="1009"/>
                </a:lnTo>
                <a:cubicBezTo>
                  <a:pt x="919" y="1023"/>
                  <a:pt x="897" y="1023"/>
                  <a:pt x="883" y="1009"/>
                </a:cubicBezTo>
                <a:lnTo>
                  <a:pt x="695" y="821"/>
                </a:lnTo>
                <a:lnTo>
                  <a:pt x="507" y="1009"/>
                </a:lnTo>
                <a:cubicBezTo>
                  <a:pt x="493" y="1023"/>
                  <a:pt x="470" y="1023"/>
                  <a:pt x="457" y="1009"/>
                </a:cubicBezTo>
                <a:lnTo>
                  <a:pt x="381" y="934"/>
                </a:lnTo>
                <a:cubicBezTo>
                  <a:pt x="367" y="920"/>
                  <a:pt x="367" y="898"/>
                  <a:pt x="381" y="884"/>
                </a:cubicBezTo>
                <a:lnTo>
                  <a:pt x="569" y="695"/>
                </a:lnTo>
                <a:lnTo>
                  <a:pt x="381" y="507"/>
                </a:lnTo>
                <a:cubicBezTo>
                  <a:pt x="367" y="493"/>
                  <a:pt x="367" y="471"/>
                  <a:pt x="381" y="457"/>
                </a:cubicBezTo>
                <a:lnTo>
                  <a:pt x="457" y="382"/>
                </a:lnTo>
                <a:cubicBezTo>
                  <a:pt x="470" y="368"/>
                  <a:pt x="493" y="368"/>
                  <a:pt x="507" y="382"/>
                </a:cubicBezTo>
                <a:lnTo>
                  <a:pt x="695" y="570"/>
                </a:lnTo>
                <a:lnTo>
                  <a:pt x="883" y="382"/>
                </a:lnTo>
                <a:cubicBezTo>
                  <a:pt x="897" y="368"/>
                  <a:pt x="920" y="368"/>
                  <a:pt x="933" y="382"/>
                </a:cubicBezTo>
                <a:lnTo>
                  <a:pt x="1009" y="457"/>
                </a:lnTo>
                <a:cubicBezTo>
                  <a:pt x="1022" y="471"/>
                  <a:pt x="1022" y="493"/>
                  <a:pt x="1009" y="507"/>
                </a:cubicBezTo>
                <a:lnTo>
                  <a:pt x="820" y="695"/>
                </a:lnTo>
                <a:lnTo>
                  <a:pt x="1009" y="884"/>
                </a:lnTo>
                <a:cubicBezTo>
                  <a:pt x="1022" y="898"/>
                  <a:pt x="1022" y="920"/>
                  <a:pt x="1009" y="934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3308" y="2061193"/>
            <a:ext cx="2572969" cy="33414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580778" y="2061193"/>
            <a:ext cx="0" cy="33414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이등변 삼각형 11"/>
          <p:cNvSpPr/>
          <p:nvPr/>
        </p:nvSpPr>
        <p:spPr>
          <a:xfrm rot="10800000">
            <a:off x="4697375" y="2169181"/>
            <a:ext cx="160294" cy="13818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529733" y="2050472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내용 항</a:t>
            </a:r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목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328299" y="1978670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66364" y="210205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장소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93074" y="2627039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장소 등록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81686" y="2996952"/>
            <a:ext cx="3608524" cy="244827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467683" y="2602411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49121" y="4149080"/>
            <a:ext cx="5501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나눔스퀘어 Bold" pitchFamily="50" charset="-127"/>
                <a:ea typeface="나눔스퀘어 Bold" pitchFamily="50" charset="-127"/>
              </a:rPr>
              <a:t>음식점</a:t>
            </a:r>
            <a:endParaRPr lang="ko-KR" altLang="en-US" sz="105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5" name="Checkbox"/>
          <p:cNvSpPr>
            <a:spLocks noChangeAspect="1" noEditPoints="1"/>
          </p:cNvSpPr>
          <p:nvPr/>
        </p:nvSpPr>
        <p:spPr bwMode="auto">
          <a:xfrm>
            <a:off x="2406941" y="4218888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359984" y="4149080"/>
            <a:ext cx="5501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나눔스퀘어 Bold" pitchFamily="50" charset="-127"/>
                <a:ea typeface="나눔스퀘어 Bold" pitchFamily="50" charset="-127"/>
              </a:rPr>
              <a:t>관광</a:t>
            </a:r>
            <a:r>
              <a:rPr lang="ko-KR" altLang="en-US" sz="1050" dirty="0">
                <a:latin typeface="나눔스퀘어 Bold" pitchFamily="50" charset="-127"/>
                <a:ea typeface="나눔스퀘어 Bold" pitchFamily="50" charset="-127"/>
              </a:rPr>
              <a:t>지</a:t>
            </a:r>
          </a:p>
        </p:txBody>
      </p:sp>
      <p:sp>
        <p:nvSpPr>
          <p:cNvPr id="79" name="Checkbox"/>
          <p:cNvSpPr>
            <a:spLocks noChangeAspect="1" noEditPoints="1"/>
          </p:cNvSpPr>
          <p:nvPr/>
        </p:nvSpPr>
        <p:spPr bwMode="auto">
          <a:xfrm>
            <a:off x="3217804" y="4218888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43678" y="4149080"/>
            <a:ext cx="428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나눔스퀘어 Bold" pitchFamily="50" charset="-127"/>
                <a:ea typeface="나눔스퀘어 Bold" pitchFamily="50" charset="-127"/>
              </a:rPr>
              <a:t>숙박</a:t>
            </a:r>
            <a:endParaRPr lang="ko-KR" altLang="en-US" sz="105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1" name="Checkbox"/>
          <p:cNvSpPr>
            <a:spLocks noChangeAspect="1" noEditPoints="1"/>
          </p:cNvSpPr>
          <p:nvPr/>
        </p:nvSpPr>
        <p:spPr bwMode="auto">
          <a:xfrm>
            <a:off x="4001498" y="4218888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413308" y="4581128"/>
            <a:ext cx="2556051" cy="65408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66876" y="4581128"/>
            <a:ext cx="428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나눔스퀘어 Bold" pitchFamily="50" charset="-127"/>
                <a:ea typeface="나눔스퀘어 Bold" pitchFamily="50" charset="-127"/>
              </a:rPr>
              <a:t>메모</a:t>
            </a:r>
            <a:endParaRPr lang="ko-KR" altLang="en-US" sz="105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67865" y="4170077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latin typeface="나눔스퀘어 Bold" pitchFamily="50" charset="-127"/>
                <a:ea typeface="나눔스퀘어 Bold" pitchFamily="50" charset="-127"/>
              </a:rPr>
              <a:t>카테고리</a:t>
            </a:r>
            <a:endParaRPr lang="ko-KR" altLang="en-US" sz="105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82480" y="3140968"/>
            <a:ext cx="428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나눔스퀘어 Bold" pitchFamily="50" charset="-127"/>
                <a:ea typeface="나눔스퀘어 Bold" pitchFamily="50" charset="-127"/>
              </a:rPr>
              <a:t>장소</a:t>
            </a:r>
            <a:endParaRPr lang="ko-KR" altLang="en-US" sz="105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71073" y="4587660"/>
            <a:ext cx="949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나눔스퀘어 Bold" pitchFamily="50" charset="-127"/>
                <a:ea typeface="나눔스퀘어 Bold" pitchFamily="50" charset="-127"/>
              </a:rPr>
              <a:t>경기도 성남시</a:t>
            </a:r>
            <a:endParaRPr lang="ko-KR" altLang="en-US" sz="1050" dirty="0"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890940" y="4731012"/>
            <a:ext cx="168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067228" y="4586996"/>
            <a:ext cx="9492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latin typeface="나눔스퀘어 Bold" pitchFamily="50" charset="-127"/>
                <a:ea typeface="나눔스퀘어 Bold" pitchFamily="50" charset="-127"/>
              </a:rPr>
              <a:t>인계동</a:t>
            </a:r>
            <a:r>
              <a:rPr lang="ko-KR" altLang="en-US" sz="1050" dirty="0" smtClean="0">
                <a:latin typeface="나눔스퀘어 Bold" pitchFamily="50" charset="-127"/>
                <a:ea typeface="나눔스퀘어 Bold" pitchFamily="50" charset="-127"/>
              </a:rPr>
              <a:t> 껍데기</a:t>
            </a:r>
            <a:endParaRPr lang="en-US" altLang="ko-KR" sz="105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050" dirty="0" smtClean="0">
                <a:latin typeface="나눔스퀘어 Bold" pitchFamily="50" charset="-127"/>
                <a:ea typeface="나눔스퀘어 Bold" pitchFamily="50" charset="-127"/>
              </a:rPr>
              <a:t>을지로 노가리</a:t>
            </a:r>
            <a:endParaRPr lang="ko-KR" altLang="en-US" sz="105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58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err="1" smtClean="0">
                <a:latin typeface="나눔스퀘어 ExtraBold" pitchFamily="50" charset="-127"/>
                <a:ea typeface="나눔스퀘어 ExtraBold" pitchFamily="50" charset="-127"/>
              </a:rPr>
              <a:t>일정만들기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-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레이아웃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레이어에서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등록한 데이터가 해당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DAY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에 쌓이는 형태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숙박 등 내용 항목에 따라 나눠서 정렬할지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항목 상관없이 등록 순서대로 정렬할지 어떻게 보이면 더 좋을지 논의 필요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!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필터를 통해 보고 싶은 형태로 볼 수 있도록 한다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 (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추후 개발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Ex)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장소만 보기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숙박만 보기 등등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Title Bar"/>
          <p:cNvGrpSpPr/>
          <p:nvPr/>
        </p:nvGrpSpPr>
        <p:grpSpPr>
          <a:xfrm>
            <a:off x="6618757" y="1717996"/>
            <a:ext cx="738190" cy="79435"/>
            <a:chOff x="6522001" y="1493841"/>
            <a:chExt cx="738190" cy="79375"/>
          </a:xfrm>
        </p:grpSpPr>
        <p:sp>
          <p:nvSpPr>
            <p:cNvPr id="179" name="Minimize" descr="&lt;Tags&gt;&lt;SMARTRESIZEANCHORS&gt;Absolute,None,None,Absolute&lt;/SMARTRESIZEANCHORS&gt;&lt;/Tags&gt;"/>
            <p:cNvSpPr>
              <a:spLocks noChangeAspect="1" noChangeArrowheads="1"/>
            </p:cNvSpPr>
            <p:nvPr/>
          </p:nvSpPr>
          <p:spPr bwMode="auto">
            <a:xfrm>
              <a:off x="6522001" y="1529560"/>
              <a:ext cx="74613" cy="793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Maximize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853789" y="1495428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Close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7185578" y="1493841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714505"/>
              </p:ext>
            </p:extLst>
          </p:nvPr>
        </p:nvGraphicFramePr>
        <p:xfrm>
          <a:off x="462275" y="1376250"/>
          <a:ext cx="5761437" cy="478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479"/>
                <a:gridCol w="1920479"/>
                <a:gridCol w="1920479"/>
              </a:tblGrid>
              <a:tr h="49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298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모서리가 둥근 직사각형 71"/>
          <p:cNvSpPr/>
          <p:nvPr/>
        </p:nvSpPr>
        <p:spPr>
          <a:xfrm>
            <a:off x="2588128" y="2061193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Add"/>
          <p:cNvSpPr>
            <a:spLocks noChangeAspect="1" noEditPoints="1"/>
          </p:cNvSpPr>
          <p:nvPr/>
        </p:nvSpPr>
        <p:spPr bwMode="auto">
          <a:xfrm>
            <a:off x="3205029" y="2252505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542477" y="2084658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Add"/>
          <p:cNvSpPr>
            <a:spLocks noChangeAspect="1" noEditPoints="1"/>
          </p:cNvSpPr>
          <p:nvPr/>
        </p:nvSpPr>
        <p:spPr bwMode="auto">
          <a:xfrm>
            <a:off x="5159378" y="2275970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2084179"/>
            <a:ext cx="1584176" cy="624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2050" y="2190609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장소</a:t>
            </a:r>
            <a:r>
              <a:rPr lang="en-US" altLang="ko-KR" sz="1050" dirty="0" smtClean="0"/>
              <a:t>: </a:t>
            </a:r>
            <a:r>
              <a:rPr lang="ko-KR" altLang="en-US" sz="1050" dirty="0" err="1" smtClean="0"/>
              <a:t>인계동</a:t>
            </a:r>
            <a:r>
              <a:rPr lang="ko-KR" altLang="en-US" sz="1050" dirty="0" smtClean="0"/>
              <a:t> 껍데기</a:t>
            </a:r>
            <a:endParaRPr lang="en-US" altLang="ko-KR" sz="105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611560" y="2861320"/>
            <a:ext cx="1584176" cy="624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12051" y="2967750"/>
            <a:ext cx="13869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숙박</a:t>
            </a:r>
            <a:r>
              <a:rPr lang="en-US" altLang="ko-KR" sz="1050" dirty="0" smtClean="0"/>
              <a:t>: JW </a:t>
            </a:r>
            <a:r>
              <a:rPr lang="ko-KR" altLang="en-US" sz="1050" dirty="0" err="1" smtClean="0"/>
              <a:t>메리어트호텔</a:t>
            </a:r>
            <a:endParaRPr lang="en-US" altLang="ko-KR" sz="105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611560" y="3709846"/>
            <a:ext cx="1584176" cy="624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2051" y="3816276"/>
            <a:ext cx="13869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관광지</a:t>
            </a:r>
            <a:r>
              <a:rPr lang="en-US" altLang="ko-KR" sz="1050" dirty="0" smtClean="0"/>
              <a:t>: ~~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26551" y="1985953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00.JMJ\02.스터디\Toy Git\Toy-Project\MJ\일정짜기-장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0901"/>
            <a:ext cx="8367018" cy="666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94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00.JMJ\02.스터디\Toy Git\Toy-Project\MJ\일정짜기-장소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9" t="1747" r="12430"/>
          <a:stretch/>
        </p:blipFill>
        <p:spPr bwMode="auto">
          <a:xfrm>
            <a:off x="107504" y="116632"/>
            <a:ext cx="6526307" cy="654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148064" y="764704"/>
            <a:ext cx="1296144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1600" y="1700808"/>
            <a:ext cx="4176464" cy="2880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95796" y="4869160"/>
            <a:ext cx="4176464" cy="1872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30136" y="548680"/>
            <a:ext cx="216024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971600" y="1700808"/>
            <a:ext cx="216024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995796" y="4869160"/>
            <a:ext cx="216024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300192" y="5828377"/>
            <a:ext cx="216024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133273" y="188640"/>
            <a:ext cx="216024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04248" y="188640"/>
            <a:ext cx="2232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[0] </a:t>
            </a:r>
            <a:r>
              <a:rPr lang="ko-KR" altLang="en-US" sz="1200" dirty="0" smtClean="0"/>
              <a:t>장소 항목을 선택한다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장소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숙박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날씨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교통 등 큰 메뉴 항목들을 좌측 탭에 배치한다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내용 수정일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탭이 아닌 탭들은 비활성화 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[1] “</a:t>
            </a:r>
            <a:r>
              <a:rPr lang="ko-KR" altLang="en-US" sz="1200" dirty="0" smtClean="0"/>
              <a:t>장소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메뉴에서 정한 장소들이 확정장소에 들어온다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ko-KR" altLang="en-US" sz="1200" dirty="0" err="1" smtClean="0"/>
              <a:t>장소명</a:t>
            </a:r>
            <a:r>
              <a:rPr lang="ko-KR" altLang="en-US" sz="1200" dirty="0" smtClean="0"/>
              <a:t> 클릭 시 지도에 </a:t>
            </a:r>
            <a:r>
              <a:rPr lang="ko-KR" altLang="en-US" sz="1200" dirty="0" err="1" smtClean="0"/>
              <a:t>마커가</a:t>
            </a:r>
            <a:r>
              <a:rPr lang="ko-KR" altLang="en-US" sz="1200" dirty="0" smtClean="0"/>
              <a:t> 표시된다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[2] </a:t>
            </a:r>
            <a:r>
              <a:rPr lang="ko-KR" altLang="en-US" sz="1200" dirty="0" smtClean="0"/>
              <a:t>기존에 같은 여행일자에 저장된 장소들을 지도에 </a:t>
            </a:r>
            <a:r>
              <a:rPr lang="ko-KR" altLang="en-US" sz="1200" dirty="0" err="1" smtClean="0"/>
              <a:t>마커로</a:t>
            </a:r>
            <a:r>
              <a:rPr lang="ko-KR" altLang="en-US" sz="1200" dirty="0" smtClean="0"/>
              <a:t> 표시해둔다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[3] </a:t>
            </a:r>
            <a:r>
              <a:rPr lang="ko-KR" altLang="en-US" sz="1200" dirty="0" smtClean="0"/>
              <a:t>장소는 하나씩만 등록할 수 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[5] </a:t>
            </a:r>
            <a:r>
              <a:rPr lang="ko-KR" altLang="en-US" sz="1200" dirty="0" smtClean="0"/>
              <a:t>여행일자 </a:t>
            </a:r>
            <a:r>
              <a:rPr lang="en-US" altLang="ko-KR" sz="1200" dirty="0" smtClean="0"/>
              <a:t>ex) DAY2 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모달</a:t>
            </a:r>
            <a:r>
              <a:rPr lang="ko-KR" altLang="en-US" sz="1200" dirty="0" smtClean="0"/>
              <a:t> 상단 타이틀 영역에 노출한다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[6] </a:t>
            </a:r>
            <a:r>
              <a:rPr lang="ko-KR" altLang="en-US" sz="1200" dirty="0" smtClean="0"/>
              <a:t>저장을 누르면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추가로 등록하시겠습니까</a:t>
            </a:r>
            <a:r>
              <a:rPr lang="en-US" altLang="ko-KR" sz="1200" dirty="0" smtClean="0"/>
              <a:t>?” </a:t>
            </a:r>
            <a:r>
              <a:rPr lang="ko-KR" altLang="en-US" sz="1200" dirty="0" err="1" smtClean="0"/>
              <a:t>앨럿이</a:t>
            </a:r>
            <a:r>
              <a:rPr lang="ko-KR" altLang="en-US" sz="1200" dirty="0" smtClean="0"/>
              <a:t> 뜨고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예를 클릭하면 </a:t>
            </a:r>
            <a:r>
              <a:rPr lang="ko-KR" altLang="en-US" sz="1200" dirty="0" err="1" smtClean="0"/>
              <a:t>모달</a:t>
            </a:r>
            <a:r>
              <a:rPr lang="ko-KR" altLang="en-US" sz="1200" dirty="0" smtClean="0"/>
              <a:t> 꺼지지 않고 등록하고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아니오 클릭하면 </a:t>
            </a:r>
            <a:r>
              <a:rPr lang="ko-KR" altLang="en-US" sz="1200" dirty="0" err="1" smtClean="0"/>
              <a:t>모달</a:t>
            </a:r>
            <a:r>
              <a:rPr lang="ko-KR" altLang="en-US" sz="1200" dirty="0" smtClean="0"/>
              <a:t> 꺼짐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카테고리는 추후 개발</a:t>
            </a:r>
            <a:endParaRPr lang="en-US" altLang="ko-KR" sz="1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13239"/>
            <a:ext cx="744214" cy="276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358042" y="2805227"/>
            <a:ext cx="822268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비활성</a:t>
            </a:r>
            <a:r>
              <a:rPr lang="ko-KR" altLang="en-US" sz="1100" dirty="0"/>
              <a:t>화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31640" y="2420888"/>
            <a:ext cx="4104456" cy="19442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추가로 장소 등록 하시겠습니까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94593" y="3789040"/>
            <a:ext cx="115212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022624" y="3789040"/>
            <a:ext cx="1152128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아니오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71600" y="407368"/>
            <a:ext cx="1296144" cy="249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53672" y="191344"/>
            <a:ext cx="216024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1322096" y="2420888"/>
            <a:ext cx="4114000" cy="1944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04168" y="2204864"/>
            <a:ext cx="216024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72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3672408" cy="2304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99440" y="409874"/>
            <a:ext cx="124488" cy="18546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7584" y="908720"/>
            <a:ext cx="25202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모달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1672" y="3140968"/>
            <a:ext cx="3672408" cy="2304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1386" y="3392996"/>
            <a:ext cx="25202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모달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41985" y="3392996"/>
            <a:ext cx="124488" cy="17853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788024" y="690865"/>
            <a:ext cx="3547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모달</a:t>
            </a:r>
            <a:r>
              <a:rPr lang="ko-KR" altLang="en-US" dirty="0" smtClean="0"/>
              <a:t> 스크롤 정책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전체 스크롤</a:t>
            </a:r>
            <a:r>
              <a:rPr lang="en-US" altLang="ko-KR" dirty="0" smtClean="0"/>
              <a:t>(</a:t>
            </a:r>
            <a:r>
              <a:rPr lang="ko-KR" altLang="en-US" dirty="0" smtClean="0"/>
              <a:t>브라우저 스크롤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인사이트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트렐로</a:t>
            </a:r>
            <a:r>
              <a:rPr lang="ko-KR" altLang="en-US" dirty="0" smtClean="0"/>
              <a:t> 스타일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2008" y="188640"/>
            <a:ext cx="4283968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55976" y="2492896"/>
            <a:ext cx="936104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22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5921</TotalTime>
  <Words>553</Words>
  <Application>Microsoft Office PowerPoint</Application>
  <PresentationFormat>화면 슬라이드 쇼(4:3)</PresentationFormat>
  <Paragraphs>157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Myungjin Jeong</dc:creator>
  <cp:lastModifiedBy>Myungjin Jeong</cp:lastModifiedBy>
  <cp:revision>73</cp:revision>
  <dcterms:created xsi:type="dcterms:W3CDTF">2019-10-06T00:35:31Z</dcterms:created>
  <dcterms:modified xsi:type="dcterms:W3CDTF">2019-11-23T05:51:25Z</dcterms:modified>
</cp:coreProperties>
</file>