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9" r:id="rId4"/>
    <p:sldId id="275" r:id="rId5"/>
    <p:sldId id="27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0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8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7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2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1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1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1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3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BD49-E51A-401B-B202-178BC3488398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7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1025" y="908720"/>
            <a:ext cx="3861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TOY Project</a:t>
            </a:r>
          </a:p>
          <a:p>
            <a:pPr algn="ctr"/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[ </a:t>
            </a:r>
            <a:r>
              <a:rPr lang="ko-KR" altLang="en-US" sz="3600" dirty="0" err="1" smtClean="0">
                <a:latin typeface="나눔스퀘어 ExtraBold" pitchFamily="50" charset="-127"/>
                <a:ea typeface="나눔스퀘어 ExtraBold" pitchFamily="50" charset="-127"/>
              </a:rPr>
              <a:t>일정만들기</a:t>
            </a:r>
            <a:r>
              <a:rPr lang="ko-KR" altLang="en-US" sz="3600" dirty="0" smtClean="0">
                <a:latin typeface="나눔스퀘어 ExtraBold" pitchFamily="50" charset="-127"/>
                <a:ea typeface="나눔스퀘어 ExtraBold" pitchFamily="50" charset="-127"/>
              </a:rPr>
              <a:t> 메인 </a:t>
            </a:r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]</a:t>
            </a:r>
            <a:endParaRPr lang="ko-KR" altLang="en-US" sz="3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3052" y="5373216"/>
            <a:ext cx="2393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12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차 회의 </a:t>
            </a:r>
            <a:endParaRPr lang="en-US" altLang="ko-KR" sz="2800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 algn="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(2019.10.17)</a:t>
            </a:r>
            <a:endParaRPr lang="ko-KR" altLang="en-US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1.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기능 공통 설정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24744"/>
            <a:ext cx="8064896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입력하기</a:t>
            </a:r>
            <a:endParaRPr lang="en-US" altLang="ko-KR" sz="1600" dirty="0" smtClean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3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259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err="1" smtClean="0">
                <a:latin typeface="나눔스퀘어 ExtraBold" pitchFamily="50" charset="-127"/>
                <a:ea typeface="나눔스퀘어 ExtraBold" pitchFamily="50" charset="-127"/>
              </a:rPr>
              <a:t>일정만들기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 메인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비회원인 사람이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일정만들기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클릭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하면 회원가입 유도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레이어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뜸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142342" y="1108792"/>
            <a:ext cx="771477" cy="4966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1560" y="1484784"/>
            <a:ext cx="5452930" cy="20882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541362" y="1953374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새로운 일정 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만들</a:t>
            </a:r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기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86570" y="23750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+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1560" y="3933056"/>
            <a:ext cx="5452930" cy="20882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251218" y="4509120"/>
            <a:ext cx="21627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나눔스퀘어 Bold" pitchFamily="50" charset="-127"/>
                <a:ea typeface="나눔스퀘어 Bold" pitchFamily="50" charset="-127"/>
              </a:rPr>
              <a:t>일정만들기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 가이드</a:t>
            </a:r>
            <a:endParaRPr lang="en-US" altLang="ko-KR" sz="14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어떻게 일정 만들 수 있는지</a:t>
            </a:r>
            <a:endParaRPr lang="en-US" altLang="ko-KR" sz="14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방법을 가이드 해 줌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6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나의 일정 보기 메인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현재 작성 중인 여행이 여러 개일 때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생각해보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기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4198277" y="1142826"/>
            <a:ext cx="771477" cy="4966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1560" y="1484784"/>
            <a:ext cx="5452930" cy="20882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94109" y="4149080"/>
            <a:ext cx="1817651" cy="20882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552405" y="4149080"/>
            <a:ext cx="1817651" cy="20882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485211" y="4147501"/>
            <a:ext cx="1817651" cy="20882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85380" y="3769295"/>
            <a:ext cx="281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다녀온 여행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일정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)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/ 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지난 여행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일정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5886" y="4500698"/>
            <a:ext cx="1474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대한민국 서울</a:t>
            </a:r>
            <a:endParaRPr lang="en-US" altLang="ko-KR" sz="14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대한민국 용인</a:t>
            </a:r>
            <a:endParaRPr lang="en-US" altLang="ko-KR" sz="1400" dirty="0" smtClean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1400" dirty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14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2019.10.12 ~</a:t>
            </a:r>
          </a:p>
          <a:p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2019.10.15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724182" y="4500698"/>
            <a:ext cx="1474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나눔스퀘어 Bold" pitchFamily="50" charset="-127"/>
                <a:ea typeface="나눔스퀘어 Bold" pitchFamily="50" charset="-127"/>
              </a:rPr>
              <a:t>그리스 로마</a:t>
            </a:r>
            <a:endParaRPr lang="en-US" altLang="ko-KR" sz="1400" dirty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14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2019.10.12 ~</a:t>
            </a:r>
          </a:p>
          <a:p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2019.10.15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56988" y="4500698"/>
            <a:ext cx="1474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대한민국 제주도</a:t>
            </a:r>
            <a:endParaRPr lang="en-US" altLang="ko-KR" sz="1400" dirty="0"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14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2019.10.12 ~</a:t>
            </a:r>
          </a:p>
          <a:p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2019.10.15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63" name="Picture 2" descr="도크 등 - 여행 풍경 바탕 화면 배경 화면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6" b="46983"/>
          <a:stretch/>
        </p:blipFill>
        <p:spPr bwMode="auto">
          <a:xfrm>
            <a:off x="585379" y="1484784"/>
            <a:ext cx="5574039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258812" y="1792236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현재 작성중인 여행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일정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85211" y="3131309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일정으로 이동 →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01833" y="2114998"/>
            <a:ext cx="2037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대한민국 서울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, 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대한민국 용인 으로</a:t>
            </a:r>
            <a:r>
              <a:rPr lang="en-US" altLang="ko-KR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월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일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~ 0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월 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일</a:t>
            </a:r>
            <a:endParaRPr lang="en-US" altLang="ko-KR" dirty="0" smtClean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여행 갑니다</a:t>
            </a:r>
            <a:r>
              <a:rPr lang="en-US" altLang="ko-KR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!!</a:t>
            </a:r>
            <a:endParaRPr lang="ko-KR" altLang="en-US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73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err="1" smtClean="0">
                <a:latin typeface="나눔스퀘어 ExtraBold" pitchFamily="50" charset="-127"/>
                <a:ea typeface="나눔스퀘어 ExtraBold" pitchFamily="50" charset="-127"/>
              </a:rPr>
              <a:t>대시보드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2400" dirty="0" err="1" smtClean="0">
                <a:latin typeface="나눔스퀘어 ExtraBold" pitchFamily="50" charset="-127"/>
                <a:ea typeface="나눔스퀘어 ExtraBold" pitchFamily="50" charset="-127"/>
              </a:rPr>
              <a:t>뷰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날짜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여행지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위젯을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클릭하면 작성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수정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페이지로 이동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디폴트로 표시된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위젯은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디자인된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이쁜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위젯으로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노출됨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날짜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+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여행지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날짜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+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위젯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등 순수 데이터들을 혼합한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위젯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형태도 존재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혼합된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위젯을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클릭하면 어느 페이지로 이동할지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링크 제거할지 등 논의해야 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4216664" y="1136377"/>
            <a:ext cx="710131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83568" y="2240868"/>
            <a:ext cx="5452930" cy="756084"/>
            <a:chOff x="611560" y="1484784"/>
            <a:chExt cx="5452930" cy="756084"/>
          </a:xfrm>
        </p:grpSpPr>
        <p:sp>
          <p:nvSpPr>
            <p:cNvPr id="7" name="직사각형 6"/>
            <p:cNvSpPr/>
            <p:nvPr/>
          </p:nvSpPr>
          <p:spPr>
            <a:xfrm>
              <a:off x="611560" y="1484784"/>
              <a:ext cx="5452930" cy="7560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35696" y="1601216"/>
              <a:ext cx="3260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나눔스퀘어 Bold" pitchFamily="50" charset="-127"/>
                  <a:ea typeface="나눔스퀘어 Bold" pitchFamily="50" charset="-127"/>
                </a:rPr>
                <a:t>날짜 </a:t>
              </a:r>
              <a:r>
                <a:rPr lang="en-US" altLang="ko-KR" sz="1400" dirty="0" smtClean="0">
                  <a:latin typeface="나눔스퀘어 Bold" pitchFamily="50" charset="-127"/>
                  <a:ea typeface="나눔스퀘어 Bold" pitchFamily="50" charset="-127"/>
                </a:rPr>
                <a:t>: 	</a:t>
              </a:r>
              <a:r>
                <a:rPr lang="ko-KR" altLang="en-US" sz="1400" dirty="0" smtClean="0">
                  <a:latin typeface="나눔스퀘어 Bold" pitchFamily="50" charset="-127"/>
                  <a:ea typeface="나눔스퀘어 Bold" pitchFamily="50" charset="-127"/>
                </a:rPr>
                <a:t>미정</a:t>
              </a:r>
              <a:r>
                <a:rPr lang="en-US" altLang="ko-KR" sz="1400" dirty="0" smtClean="0">
                  <a:latin typeface="나눔스퀘어 Bold" pitchFamily="50" charset="-127"/>
                  <a:ea typeface="나눔스퀘어 Bold" pitchFamily="50" charset="-127"/>
                </a:rPr>
                <a:t/>
              </a:r>
              <a:br>
                <a:rPr lang="en-US" altLang="ko-KR" sz="1400" dirty="0" smtClean="0">
                  <a:latin typeface="나눔스퀘어 Bold" pitchFamily="50" charset="-127"/>
                  <a:ea typeface="나눔스퀘어 Bold" pitchFamily="50" charset="-127"/>
                </a:rPr>
              </a:br>
              <a:r>
                <a:rPr lang="en-US" altLang="ko-KR" sz="1400" dirty="0" smtClean="0">
                  <a:latin typeface="나눔스퀘어 Bold" pitchFamily="50" charset="-127"/>
                  <a:ea typeface="나눔스퀘어 Bold" pitchFamily="50" charset="-127"/>
                </a:rPr>
                <a:t>	2019.10.01 ~ 2019.10.20</a:t>
              </a:r>
              <a:endParaRPr lang="ko-KR" altLang="en-US" sz="1400" dirty="0"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93407" y="3281736"/>
            <a:ext cx="5452930" cy="1687016"/>
            <a:chOff x="611560" y="2564904"/>
            <a:chExt cx="5452930" cy="756084"/>
          </a:xfrm>
        </p:grpSpPr>
        <p:sp>
          <p:nvSpPr>
            <p:cNvPr id="50" name="직사각형 49"/>
            <p:cNvSpPr/>
            <p:nvPr/>
          </p:nvSpPr>
          <p:spPr>
            <a:xfrm>
              <a:off x="611560" y="2564904"/>
              <a:ext cx="5452930" cy="7560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35696" y="2681336"/>
              <a:ext cx="3243196" cy="427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나눔스퀘어 Bold" pitchFamily="50" charset="-127"/>
                  <a:ea typeface="나눔스퀘어 Bold" pitchFamily="50" charset="-127"/>
                </a:rPr>
                <a:t>여행지 </a:t>
              </a:r>
              <a:r>
                <a:rPr lang="en-US" altLang="ko-KR" sz="1400" dirty="0" smtClean="0">
                  <a:latin typeface="나눔스퀘어 Bold" pitchFamily="50" charset="-127"/>
                  <a:ea typeface="나눔스퀘어 Bold" pitchFamily="50" charset="-127"/>
                </a:rPr>
                <a:t>: </a:t>
              </a:r>
              <a:r>
                <a:rPr lang="ko-KR" altLang="en-US" sz="1400" dirty="0" smtClean="0">
                  <a:latin typeface="나눔스퀘어 Bold" pitchFamily="50" charset="-127"/>
                  <a:ea typeface="나눔스퀘어 Bold" pitchFamily="50" charset="-127"/>
                </a:rPr>
                <a:t>대한민국 용인</a:t>
              </a:r>
              <a:endParaRPr lang="en-US" altLang="ko-KR" sz="1400" dirty="0" smtClean="0">
                <a:latin typeface="나눔스퀘어 Bold" pitchFamily="50" charset="-127"/>
                <a:ea typeface="나눔스퀘어 Bold" pitchFamily="50" charset="-127"/>
              </a:endParaRPr>
            </a:p>
            <a:p>
              <a:endParaRPr lang="en-US" altLang="ko-KR" sz="1400" dirty="0">
                <a:latin typeface="나눔스퀘어 Bold" pitchFamily="50" charset="-127"/>
                <a:ea typeface="나눔스퀘어 Bold" pitchFamily="50" charset="-127"/>
              </a:endParaRPr>
            </a:p>
            <a:p>
              <a:r>
                <a:rPr lang="ko-KR" altLang="en-US" sz="1400" dirty="0" smtClean="0">
                  <a:latin typeface="나눔스퀘어 Bold" pitchFamily="50" charset="-127"/>
                  <a:ea typeface="나눔스퀘어 Bold" pitchFamily="50" charset="-127"/>
                </a:rPr>
                <a:t>장소 </a:t>
              </a:r>
              <a:r>
                <a:rPr lang="en-US" altLang="ko-KR" sz="1400" dirty="0" smtClean="0">
                  <a:latin typeface="나눔스퀘어 Bold" pitchFamily="50" charset="-127"/>
                  <a:ea typeface="나눔스퀘어 Bold" pitchFamily="50" charset="-127"/>
                </a:rPr>
                <a:t>: 	</a:t>
              </a:r>
              <a:r>
                <a:rPr lang="ko-KR" altLang="en-US" sz="1400" dirty="0" smtClean="0">
                  <a:latin typeface="나눔스퀘어 Bold" pitchFamily="50" charset="-127"/>
                  <a:ea typeface="나눔스퀘어 Bold" pitchFamily="50" charset="-127"/>
                </a:rPr>
                <a:t>미정</a:t>
              </a:r>
              <a:endParaRPr lang="en-US" altLang="ko-KR" sz="1400" dirty="0" smtClean="0">
                <a:latin typeface="나눔스퀘어 Bold" pitchFamily="50" charset="-127"/>
                <a:ea typeface="나눔스퀘어 Bold" pitchFamily="50" charset="-127"/>
              </a:endParaRPr>
            </a:p>
            <a:p>
              <a:r>
                <a:rPr lang="en-US" altLang="ko-KR" sz="1400" dirty="0">
                  <a:latin typeface="나눔스퀘어 Bold" pitchFamily="50" charset="-127"/>
                  <a:ea typeface="나눔스퀘어 Bold" pitchFamily="50" charset="-127"/>
                </a:rPr>
                <a:t>	</a:t>
              </a:r>
              <a:r>
                <a:rPr lang="ko-KR" altLang="en-US" sz="1400" dirty="0" err="1" smtClean="0">
                  <a:latin typeface="나눔스퀘어 Bold" pitchFamily="50" charset="-127"/>
                  <a:ea typeface="나눔스퀘어 Bold" pitchFamily="50" charset="-127"/>
                </a:rPr>
                <a:t>마이다스아이티</a:t>
              </a:r>
              <a:r>
                <a:rPr lang="ko-KR" altLang="en-US" sz="1400" dirty="0" smtClean="0">
                  <a:latin typeface="나눔스퀘어 Bold" pitchFamily="50" charset="-127"/>
                  <a:ea typeface="나눔스퀘어 Bold" pitchFamily="50" charset="-127"/>
                </a:rPr>
                <a:t> </a:t>
              </a:r>
              <a:r>
                <a:rPr lang="en-US" altLang="ko-KR" sz="1400" dirty="0" smtClean="0">
                  <a:latin typeface="나눔스퀘어 Bold" pitchFamily="50" charset="-127"/>
                  <a:ea typeface="나눔스퀘어 Bold" pitchFamily="50" charset="-127"/>
                </a:rPr>
                <a:t>/ </a:t>
              </a:r>
              <a:r>
                <a:rPr lang="ko-KR" altLang="en-US" sz="1400" dirty="0" smtClean="0">
                  <a:latin typeface="나눔스퀘어 Bold" pitchFamily="50" charset="-127"/>
                  <a:ea typeface="나눔스퀘어 Bold" pitchFamily="50" charset="-127"/>
                </a:rPr>
                <a:t>화랑공원 </a:t>
              </a:r>
              <a:r>
                <a:rPr lang="en-US" altLang="ko-KR" sz="1400" dirty="0" smtClean="0">
                  <a:latin typeface="나눔스퀘어 Bold" pitchFamily="50" charset="-127"/>
                  <a:ea typeface="나눔스퀘어 Bold" pitchFamily="50" charset="-127"/>
                </a:rPr>
                <a:t>/ </a:t>
              </a:r>
              <a:endParaRPr lang="ko-KR" altLang="en-US" sz="1400" dirty="0"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93407" y="5193196"/>
            <a:ext cx="5452930" cy="756084"/>
            <a:chOff x="611560" y="2564904"/>
            <a:chExt cx="5452930" cy="756084"/>
          </a:xfrm>
        </p:grpSpPr>
        <p:sp>
          <p:nvSpPr>
            <p:cNvPr id="63" name="직사각형 62"/>
            <p:cNvSpPr/>
            <p:nvPr/>
          </p:nvSpPr>
          <p:spPr>
            <a:xfrm>
              <a:off x="611560" y="2564904"/>
              <a:ext cx="5452930" cy="7560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24534" y="2573614"/>
              <a:ext cx="156805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스퀘어 ExtraBold" pitchFamily="50" charset="-127"/>
                  <a:ea typeface="나눔스퀘어 ExtraBold" pitchFamily="50" charset="-127"/>
                </a:rPr>
                <a:t>서울</a:t>
              </a:r>
              <a:r>
                <a:rPr lang="en-US" altLang="ko-KR" sz="1400" dirty="0" smtClean="0">
                  <a:latin typeface="나눔스퀘어 ExtraBold" pitchFamily="50" charset="-127"/>
                  <a:ea typeface="나눔스퀘어 ExtraBold" pitchFamily="50" charset="-127"/>
                </a:rPr>
                <a:t>,</a:t>
              </a:r>
              <a:r>
                <a:rPr lang="ko-KR" altLang="en-US" sz="1400" dirty="0" smtClean="0">
                  <a:latin typeface="나눔스퀘어 ExtraBold" pitchFamily="50" charset="-127"/>
                  <a:ea typeface="나눔스퀘어 ExtraBold" pitchFamily="50" charset="-127"/>
                </a:rPr>
                <a:t>용인 </a:t>
              </a:r>
              <a:r>
                <a:rPr lang="ko-KR" altLang="en-US" sz="1400" dirty="0">
                  <a:latin typeface="나눔스퀘어 ExtraBold" pitchFamily="50" charset="-127"/>
                  <a:ea typeface="나눔스퀘어 ExtraBold" pitchFamily="50" charset="-127"/>
                </a:rPr>
                <a:t>으로</a:t>
              </a:r>
              <a:endParaRPr lang="en-US" altLang="ko-KR" sz="1400" dirty="0"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en-US" altLang="ko-KR" sz="1400" dirty="0">
                  <a:latin typeface="나눔스퀘어 ExtraBold" pitchFamily="50" charset="-127"/>
                  <a:ea typeface="나눔스퀘어 ExtraBold" pitchFamily="50" charset="-127"/>
                </a:rPr>
                <a:t>0</a:t>
              </a:r>
              <a:r>
                <a:rPr lang="ko-KR" altLang="en-US" sz="1400" dirty="0">
                  <a:latin typeface="나눔스퀘어 ExtraBold" pitchFamily="50" charset="-127"/>
                  <a:ea typeface="나눔스퀘어 ExtraBold" pitchFamily="50" charset="-127"/>
                </a:rPr>
                <a:t>월 </a:t>
              </a:r>
              <a:r>
                <a:rPr lang="en-US" altLang="ko-KR" sz="1400" dirty="0">
                  <a:latin typeface="나눔스퀘어 ExtraBold" pitchFamily="50" charset="-127"/>
                  <a:ea typeface="나눔스퀘어 ExtraBold" pitchFamily="50" charset="-127"/>
                </a:rPr>
                <a:t>0</a:t>
              </a:r>
              <a:r>
                <a:rPr lang="ko-KR" altLang="en-US" sz="1400" dirty="0">
                  <a:latin typeface="나눔스퀘어 ExtraBold" pitchFamily="50" charset="-127"/>
                  <a:ea typeface="나눔스퀘어 ExtraBold" pitchFamily="50" charset="-127"/>
                </a:rPr>
                <a:t>일 </a:t>
              </a:r>
              <a:r>
                <a:rPr lang="en-US" altLang="ko-KR" sz="1400" dirty="0">
                  <a:latin typeface="나눔스퀘어 ExtraBold" pitchFamily="50" charset="-127"/>
                  <a:ea typeface="나눔스퀘어 ExtraBold" pitchFamily="50" charset="-127"/>
                </a:rPr>
                <a:t>~ 0</a:t>
              </a:r>
              <a:r>
                <a:rPr lang="ko-KR" altLang="en-US" sz="1400" dirty="0">
                  <a:latin typeface="나눔스퀘어 ExtraBold" pitchFamily="50" charset="-127"/>
                  <a:ea typeface="나눔스퀘어 ExtraBold" pitchFamily="50" charset="-127"/>
                </a:rPr>
                <a:t>월 </a:t>
              </a:r>
              <a:r>
                <a:rPr lang="en-US" altLang="ko-KR" sz="1400" dirty="0">
                  <a:latin typeface="나눔스퀘어 ExtraBold" pitchFamily="50" charset="-127"/>
                  <a:ea typeface="나눔스퀘어 ExtraBold" pitchFamily="50" charset="-127"/>
                </a:rPr>
                <a:t>0</a:t>
              </a:r>
              <a:r>
                <a:rPr lang="ko-KR" altLang="en-US" sz="1400" dirty="0">
                  <a:latin typeface="나눔스퀘어 ExtraBold" pitchFamily="50" charset="-127"/>
                  <a:ea typeface="나눔스퀘어 ExtraBold" pitchFamily="50" charset="-127"/>
                </a:rPr>
                <a:t>일</a:t>
              </a:r>
              <a:endParaRPr lang="en-US" altLang="ko-KR" sz="1400" dirty="0">
                <a:latin typeface="나눔스퀘어 ExtraBold" pitchFamily="50" charset="-127"/>
                <a:ea typeface="나눔스퀘어 ExtraBold" pitchFamily="50" charset="-127"/>
              </a:endParaRPr>
            </a:p>
            <a:p>
              <a:r>
                <a:rPr lang="ko-KR" altLang="en-US" sz="1400" dirty="0">
                  <a:latin typeface="나눔스퀘어 ExtraBold" pitchFamily="50" charset="-127"/>
                  <a:ea typeface="나눔스퀘어 ExtraBold" pitchFamily="50" charset="-127"/>
                </a:rPr>
                <a:t>여행 갑니다</a:t>
              </a:r>
              <a:r>
                <a:rPr lang="en-US" altLang="ko-KR" sz="1400" dirty="0">
                  <a:latin typeface="나눔스퀘어 ExtraBold" pitchFamily="50" charset="-127"/>
                  <a:ea typeface="나눔스퀘어 ExtraBold" pitchFamily="50" charset="-127"/>
                </a:rPr>
                <a:t>!!</a:t>
              </a:r>
              <a:endParaRPr lang="ko-KR" altLang="en-US" sz="1400" dirty="0"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83568" y="2240868"/>
            <a:ext cx="100811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날짜 </a:t>
            </a:r>
            <a:r>
              <a:rPr lang="ko-KR" altLang="en-US" sz="1100" dirty="0" err="1" smtClean="0"/>
              <a:t>위</a:t>
            </a:r>
            <a:r>
              <a:rPr lang="ko-KR" altLang="en-US" sz="1100" dirty="0" err="1"/>
              <a:t>젯</a:t>
            </a:r>
            <a:endParaRPr lang="ko-KR" altLang="en-US" sz="1100" dirty="0"/>
          </a:p>
        </p:txBody>
      </p:sp>
      <p:sp>
        <p:nvSpPr>
          <p:cNvPr id="66" name="직사각형 65"/>
          <p:cNvSpPr/>
          <p:nvPr/>
        </p:nvSpPr>
        <p:spPr>
          <a:xfrm>
            <a:off x="702077" y="3281736"/>
            <a:ext cx="100811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장소 </a:t>
            </a:r>
            <a:r>
              <a:rPr lang="ko-KR" altLang="en-US" sz="1100" dirty="0" err="1" smtClean="0"/>
              <a:t>위</a:t>
            </a:r>
            <a:r>
              <a:rPr lang="ko-KR" altLang="en-US" sz="1100" dirty="0" err="1"/>
              <a:t>젯</a:t>
            </a:r>
            <a:endParaRPr lang="ko-KR" altLang="en-US" sz="1100" dirty="0"/>
          </a:p>
        </p:txBody>
      </p:sp>
      <p:sp>
        <p:nvSpPr>
          <p:cNvPr id="67" name="직사각형 66"/>
          <p:cNvSpPr/>
          <p:nvPr/>
        </p:nvSpPr>
        <p:spPr>
          <a:xfrm>
            <a:off x="708828" y="5193196"/>
            <a:ext cx="1774939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날짜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여행지 </a:t>
            </a:r>
            <a:r>
              <a:rPr lang="ko-KR" altLang="en-US" sz="1100" dirty="0" err="1" smtClean="0"/>
              <a:t>위</a:t>
            </a:r>
            <a:r>
              <a:rPr lang="ko-KR" altLang="en-US" sz="1100" dirty="0" err="1"/>
              <a:t>젯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676264" y="1412776"/>
            <a:ext cx="5460234" cy="5197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날짜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여행지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장소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일정짜기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네비게이터</a:t>
            </a:r>
            <a:r>
              <a:rPr lang="ko-KR" altLang="en-US" sz="1600" dirty="0" smtClean="0"/>
              <a:t> 존재</a:t>
            </a:r>
            <a:endParaRPr lang="ko-KR" altLang="en-US" sz="1600" dirty="0"/>
          </a:p>
        </p:txBody>
      </p:sp>
      <p:sp>
        <p:nvSpPr>
          <p:cNvPr id="68" name="직사각형 67"/>
          <p:cNvSpPr/>
          <p:nvPr/>
        </p:nvSpPr>
        <p:spPr>
          <a:xfrm>
            <a:off x="5487089" y="2222866"/>
            <a:ext cx="648072" cy="25202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디폴</a:t>
            </a:r>
            <a:r>
              <a:rPr lang="ko-KR" altLang="en-US" sz="1100" dirty="0"/>
              <a:t>트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488426" y="3269039"/>
            <a:ext cx="648072" cy="25202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디폴</a:t>
            </a:r>
            <a:r>
              <a:rPr lang="ko-KR" altLang="en-US" sz="1100" dirty="0"/>
              <a:t>트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498760" y="5180475"/>
            <a:ext cx="648072" cy="2520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혼합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221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251</Words>
  <Application>Microsoft Office PowerPoint</Application>
  <PresentationFormat>화면 슬라이드 쇼(4:3)</PresentationFormat>
  <Paragraphs>86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Myungjin Jeong</dc:creator>
  <cp:lastModifiedBy>Myungjin Jeong</cp:lastModifiedBy>
  <cp:revision>73</cp:revision>
  <dcterms:created xsi:type="dcterms:W3CDTF">2019-10-06T00:35:31Z</dcterms:created>
  <dcterms:modified xsi:type="dcterms:W3CDTF">2019-10-17T13:17:49Z</dcterms:modified>
</cp:coreProperties>
</file>