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2164" y="908720"/>
            <a:ext cx="2799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여행</a:t>
            </a:r>
            <a:r>
              <a:rPr lang="ko-KR" altLang="en-US" sz="3600" dirty="0">
                <a:latin typeface="나눔스퀘어 ExtraBold" pitchFamily="50" charset="-127"/>
                <a:ea typeface="나눔스퀘어 ExtraBold" pitchFamily="50" charset="-127"/>
              </a:rPr>
              <a:t>지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12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2019.10.17)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기능 공통 설정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여행지는 장소랑 합쳐짐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장소에서 검색하여 선택된 장소의 주소에서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시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도 등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기준은 정해야 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-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나라마다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다를듯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을 기준으로 개발자가 여행지를 추출해줘야 함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마이다스아이티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대한민국 경기도 성남시 판교로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228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번길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~ )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선택하면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[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한국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경기도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생략할지말지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 /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성남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]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으로 개발자가 여행지 추출해줌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장소를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여러군데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선택할 때 추출한 주소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나라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시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가 다를 때마다 여러 개 여행지 저장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대한민국 성남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대한민국 서울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대한민국 제주도 등등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3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&amp;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여행지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검색 창에서 가고 싶은 장소를 검색하면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검색바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아래로 검색 결과가 노출됨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 버튼 위치함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이름 클릭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해당 장소가 우측 지도에 표시됨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내가 가고 싶은 장소로 선택됨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선택된 장소는 선택한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장소란에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표시 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x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 클릭 시 선택 취소 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소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선택하면 바로 저장됨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이름색상 버튼 클릭하면 해당 사람이 선택한 장소만 보이는 필터기능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추후 개발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친구가 선택한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장소명을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지도에 위치 표시됨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07" y="1888000"/>
            <a:ext cx="2987950" cy="269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45522" y="1410219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내가 가고 싶은 장소 선정하기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6" name="Input"/>
          <p:cNvSpPr/>
          <p:nvPr/>
        </p:nvSpPr>
        <p:spPr>
          <a:xfrm>
            <a:off x="518743" y="1867016"/>
            <a:ext cx="19068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장소 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/>
          <p:cNvSpPr/>
          <p:nvPr/>
        </p:nvSpPr>
        <p:spPr>
          <a:xfrm>
            <a:off x="2425556" y="1863748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8743" y="227687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1395" y="266052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600" y="299068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2" name="Button"/>
          <p:cNvSpPr/>
          <p:nvPr/>
        </p:nvSpPr>
        <p:spPr>
          <a:xfrm>
            <a:off x="2392077" y="2293628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/>
          <p:nvPr/>
        </p:nvSpPr>
        <p:spPr>
          <a:xfrm>
            <a:off x="2392077" y="2641716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/>
          <p:nvPr/>
        </p:nvSpPr>
        <p:spPr>
          <a:xfrm>
            <a:off x="2393357" y="2986655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81676" y="340966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·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·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·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1542" y="171799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433734" y="2256712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2354869" y="2225335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3033670" y="1762949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1043608" y="5085184"/>
            <a:ext cx="79203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129563" y="5399347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아래 페이지 연결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5898" y="3123456"/>
            <a:ext cx="5328592" cy="303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시점은 </a:t>
            </a:r>
            <a:r>
              <a:rPr lang="ko-KR" altLang="en-US" dirty="0" err="1" smtClean="0"/>
              <a:t>백개발에서</a:t>
            </a:r>
            <a:r>
              <a:rPr lang="ko-KR" altLang="en-US" dirty="0" smtClean="0"/>
              <a:t> 정할 예정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해당 장소의 주소에서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국가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 등을 </a:t>
            </a:r>
            <a:r>
              <a:rPr lang="ko-KR" altLang="en-US" dirty="0" err="1" smtClean="0"/>
              <a:t>파싱하여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여행지로 저장함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1542" y="1792560"/>
            <a:ext cx="3438385" cy="192447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431" y="231031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&amp; 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여행지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420507" y="142520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선택한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8761" y="1916832"/>
            <a:ext cx="1112919" cy="276999"/>
            <a:chOff x="578761" y="5157192"/>
            <a:chExt cx="1112919" cy="276999"/>
          </a:xfrm>
        </p:grpSpPr>
        <p:sp>
          <p:nvSpPr>
            <p:cNvPr id="109" name="TextBox 108"/>
            <p:cNvSpPr txBox="1"/>
            <p:nvPr/>
          </p:nvSpPr>
          <p:spPr>
            <a:xfrm>
              <a:off x="578761" y="5157192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1" name="Close"/>
            <p:cNvSpPr>
              <a:spLocks noChangeAspect="1" noEditPoints="1"/>
            </p:cNvSpPr>
            <p:nvPr/>
          </p:nvSpPr>
          <p:spPr bwMode="auto">
            <a:xfrm>
              <a:off x="1467589" y="5215522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78761" y="5157192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98655" y="1916830"/>
            <a:ext cx="1115715" cy="277000"/>
            <a:chOff x="1898655" y="5157190"/>
            <a:chExt cx="1115715" cy="277000"/>
          </a:xfrm>
        </p:grpSpPr>
        <p:sp>
          <p:nvSpPr>
            <p:cNvPr id="110" name="TextBox 109"/>
            <p:cNvSpPr txBox="1"/>
            <p:nvPr/>
          </p:nvSpPr>
          <p:spPr>
            <a:xfrm>
              <a:off x="1898655" y="5157191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2" name="Close"/>
            <p:cNvSpPr>
              <a:spLocks noChangeAspect="1" noEditPoints="1"/>
            </p:cNvSpPr>
            <p:nvPr/>
          </p:nvSpPr>
          <p:spPr bwMode="auto">
            <a:xfrm>
              <a:off x="2768412" y="5219047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901451" y="5157190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5760" y="2453486"/>
            <a:ext cx="1508746" cy="277000"/>
            <a:chOff x="1898655" y="5157190"/>
            <a:chExt cx="1508746" cy="277000"/>
          </a:xfrm>
        </p:grpSpPr>
        <p:sp>
          <p:nvSpPr>
            <p:cNvPr id="70" name="TextBox 69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163302" y="2453487"/>
            <a:ext cx="1508746" cy="277000"/>
            <a:chOff x="1898655" y="5157190"/>
            <a:chExt cx="1508746" cy="277000"/>
          </a:xfrm>
        </p:grpSpPr>
        <p:sp>
          <p:nvSpPr>
            <p:cNvPr id="73" name="TextBox 72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2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219402" y="1434073"/>
            <a:ext cx="503238" cy="276999"/>
          </a:xfrm>
          <a:prstGeom prst="roundRect">
            <a:avLst/>
          </a:prstGeom>
          <a:noFill/>
          <a:ln w="95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하림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11084" y="1441997"/>
            <a:ext cx="503238" cy="276999"/>
          </a:xfrm>
          <a:prstGeom prst="roundRect">
            <a:avLst/>
          </a:prstGeom>
          <a:noFill/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성진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376689" y="1440596"/>
            <a:ext cx="503238" cy="276999"/>
          </a:xfrm>
          <a:prstGeom prst="round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용구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31558" y="2996952"/>
            <a:ext cx="1508746" cy="277000"/>
            <a:chOff x="1898655" y="5157190"/>
            <a:chExt cx="1508746" cy="277000"/>
          </a:xfrm>
        </p:grpSpPr>
        <p:sp>
          <p:nvSpPr>
            <p:cNvPr id="83" name="TextBox 82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95745" y="140311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확정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32327" y="1798129"/>
            <a:ext cx="2127091" cy="19244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4122355" y="1892905"/>
            <a:ext cx="1538980" cy="277000"/>
            <a:chOff x="1898655" y="5157190"/>
            <a:chExt cx="1508746" cy="277000"/>
          </a:xfrm>
        </p:grpSpPr>
        <p:sp>
          <p:nvSpPr>
            <p:cNvPr id="86" name="TextBox 85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itchFamily="50" charset="-127"/>
                  <a:ea typeface="나눔스퀘어 Bold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 Bold" pitchFamily="50" charset="-127"/>
                  <a:ea typeface="나눔스퀘어 Bold" pitchFamily="50" charset="-127"/>
                </a:rPr>
                <a:t>1</a:t>
              </a:r>
              <a:endParaRPr lang="ko-KR" altLang="en-US" sz="120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Click"/>
          <p:cNvGrpSpPr>
            <a:grpSpLocks noChangeAspect="1"/>
          </p:cNvGrpSpPr>
          <p:nvPr/>
        </p:nvGrpSpPr>
        <p:grpSpPr>
          <a:xfrm>
            <a:off x="1778840" y="2525474"/>
            <a:ext cx="530225" cy="755651"/>
            <a:chOff x="5294313" y="2197100"/>
            <a:chExt cx="530225" cy="755651"/>
          </a:xfrm>
        </p:grpSpPr>
        <p:sp>
          <p:nvSpPr>
            <p:cNvPr id="89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Click"/>
          <p:cNvGrpSpPr>
            <a:grpSpLocks noChangeAspect="1"/>
          </p:cNvGrpSpPr>
          <p:nvPr/>
        </p:nvGrpSpPr>
        <p:grpSpPr>
          <a:xfrm>
            <a:off x="4089318" y="2061193"/>
            <a:ext cx="530225" cy="755651"/>
            <a:chOff x="5294313" y="2197100"/>
            <a:chExt cx="530225" cy="755651"/>
          </a:xfrm>
        </p:grpSpPr>
        <p:sp>
          <p:nvSpPr>
            <p:cNvPr id="92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804248" y="548680"/>
            <a:ext cx="223224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 모두에게 확정 장소를 보여줌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장소에 있는 장소 데이터를 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Drag&amp;Drop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으로 확정 장소로 이동시킨다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장소에서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장소명을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상단 지도에 해당 장소 보임 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확정은 관리자만 할 수 있음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친구들은 확정 장소는 볼 수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있돼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Drag&amp;Drop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안됨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확정시킬 수 없음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확정된 후 일정 만들기의 등록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장소를 확정시킬 수도 있으며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확정된 데이터는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의 확정 장소에 들어와야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30826" y="3135452"/>
            <a:ext cx="5328592" cy="303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시점은 </a:t>
            </a:r>
            <a:r>
              <a:rPr lang="ko-KR" altLang="en-US" dirty="0" err="1"/>
              <a:t>백개발에서</a:t>
            </a:r>
            <a:r>
              <a:rPr lang="ko-KR" altLang="en-US" dirty="0"/>
              <a:t> 정할 예정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해당 장소의 주소에서</a:t>
            </a:r>
            <a:endParaRPr lang="en-US" altLang="ko-KR" dirty="0"/>
          </a:p>
          <a:p>
            <a:pPr algn="ctr"/>
            <a:r>
              <a:rPr lang="ko-KR" altLang="en-US" dirty="0"/>
              <a:t>국가</a:t>
            </a:r>
            <a:r>
              <a:rPr lang="en-US" altLang="ko-KR" dirty="0"/>
              <a:t>/</a:t>
            </a:r>
            <a:r>
              <a:rPr lang="ko-KR" altLang="en-US" dirty="0"/>
              <a:t>도</a:t>
            </a:r>
            <a:r>
              <a:rPr lang="en-US" altLang="ko-KR" dirty="0"/>
              <a:t>/</a:t>
            </a:r>
            <a:r>
              <a:rPr lang="ko-KR" altLang="en-US" dirty="0"/>
              <a:t>시 등을 </a:t>
            </a:r>
            <a:r>
              <a:rPr lang="ko-KR" altLang="en-US" dirty="0" err="1"/>
              <a:t>파싱하여</a:t>
            </a:r>
            <a:endParaRPr lang="en-US" altLang="ko-KR" dirty="0"/>
          </a:p>
          <a:p>
            <a:pPr algn="ctr"/>
            <a:r>
              <a:rPr lang="ko-KR" altLang="en-US" dirty="0"/>
              <a:t>여행지로 저장함</a:t>
            </a:r>
          </a:p>
        </p:txBody>
      </p:sp>
    </p:spTree>
    <p:extLst>
      <p:ext uri="{BB962C8B-B14F-4D97-AF65-F5344CB8AC3E}">
        <p14:creationId xmlns:p14="http://schemas.microsoft.com/office/powerpoint/2010/main" val="36229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&amp; 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여행지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804248" y="548680"/>
            <a:ext cx="22322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여행지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날짜 정보를 정리해준다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pic>
        <p:nvPicPr>
          <p:cNvPr id="4098" name="Picture 2" descr="도크 등 - 여행 풍경 바탕 화면 배경 화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7" y="1282452"/>
            <a:ext cx="639598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310331" y="1962793"/>
            <a:ext cx="2561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서울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,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용인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endParaRPr lang="en-US" altLang="ko-KR" sz="2400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일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~ 0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일</a:t>
            </a:r>
            <a:endParaRPr lang="en-US" altLang="ko-KR" sz="2400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여행 갑니다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Button"/>
          <p:cNvSpPr/>
          <p:nvPr/>
        </p:nvSpPr>
        <p:spPr>
          <a:xfrm>
            <a:off x="1719262" y="4722130"/>
            <a:ext cx="3124422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일정보기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일정짜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9884" y="4096401"/>
            <a:ext cx="2224528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추후에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여행지의 날씨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여행지의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등등 여행지에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정보를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노출시킬 수 있음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280</Words>
  <Application>Microsoft Office PowerPoint</Application>
  <PresentationFormat>화면 슬라이드 쇼(4:3)</PresentationFormat>
  <Paragraphs>104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61</cp:revision>
  <dcterms:created xsi:type="dcterms:W3CDTF">2019-10-06T00:35:31Z</dcterms:created>
  <dcterms:modified xsi:type="dcterms:W3CDTF">2019-10-17T12:21:27Z</dcterms:modified>
</cp:coreProperties>
</file>